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5e7faa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5e7faa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5e7faa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85e7faa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5e7faa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5e7faa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01200" y="1029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Senac 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Instrutor 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Flavia Garcia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39" name="Google Shape;139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2855550" y="24191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That's all  folks 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Obrigada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Profª Flavia Garcia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5">
            <a:alphaModFix/>
          </a:blip>
          <a:srcRect b="14720" l="3598" r="52089" t="22771"/>
          <a:stretch/>
        </p:blipFill>
        <p:spPr>
          <a:xfrm>
            <a:off x="4855175" y="2419125"/>
            <a:ext cx="1253550" cy="1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Competências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BR" sz="1900">
                <a:latin typeface="Lato"/>
                <a:ea typeface="Lato"/>
                <a:cs typeface="Lato"/>
                <a:sym typeface="Lato"/>
              </a:rPr>
              <a:t>Criar estruturas de código utilizando linguagem de programação para back-end, de acordo com os requisitos do projeto.</a:t>
            </a:r>
            <a:endParaRPr b="0"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775" y="3476625"/>
            <a:ext cx="27432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779350" y="763600"/>
            <a:ext cx="3648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O que vamos fazer hoje?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686003" y="1678600"/>
            <a:ext cx="37578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Executar um aplicativo de console C# e explorar alguns recursos do ambiente </a:t>
            </a:r>
            <a:r>
              <a:rPr lang="pt-BR" sz="12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 desenvolvimento.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Ferramenta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  Visual Studio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Execução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Abrir o código exemplo “Aplicativo calculadora ”.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000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pt-BR" sz="12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Depurar o aplicativo para encontrar e corrigir erros.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Exemplicando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571750" y="1377475"/>
            <a:ext cx="3954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Após realizar o download da pasta , no  caminho :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1200">
                <a:latin typeface="Raleway"/>
                <a:ea typeface="Raleway"/>
                <a:cs typeface="Raleway"/>
                <a:sym typeface="Raleway"/>
              </a:rPr>
              <a:t>https://github.com/ProfFlaviaGarcia/.NET-AVA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➔"/>
            </a:pPr>
            <a:br>
              <a:rPr lang="pt-BR" sz="13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Abrir a pasta  como projeto na Ferramenta Visual studio;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lang="pt-BR" sz="1300">
                <a:latin typeface="Raleway"/>
                <a:ea typeface="Raleway"/>
                <a:cs typeface="Raleway"/>
                <a:sym typeface="Raleway"/>
              </a:rPr>
              <a:t>Vamos primeiro entender alguns conceitos e o código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13672" l="26761" r="27139" t="7475"/>
          <a:stretch/>
        </p:blipFill>
        <p:spPr>
          <a:xfrm>
            <a:off x="5269775" y="1421575"/>
            <a:ext cx="3798026" cy="365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35308" l="0" r="37500" t="0"/>
          <a:stretch/>
        </p:blipFill>
        <p:spPr>
          <a:xfrm>
            <a:off x="61950" y="126575"/>
            <a:ext cx="5090075" cy="29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7353400" y="2106500"/>
            <a:ext cx="258600" cy="25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4995600" y="3556000"/>
            <a:ext cx="4148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Calibri"/>
                <a:ea typeface="Calibri"/>
                <a:cs typeface="Calibri"/>
                <a:sym typeface="Calibri"/>
              </a:rPr>
              <a:t>Refatoração</a:t>
            </a: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 (do inglês Refactoring) é o processo de modificar um sistema de software para melhorar a estrutura interna do código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52325" y="3425200"/>
            <a:ext cx="4277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17171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Depuração </a:t>
            </a:r>
            <a:r>
              <a:rPr lang="pt-BR" sz="1700">
                <a:solidFill>
                  <a:srgbClr val="17171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significa executar o código passo a passo em uma ferramenta de depuração, como o Visual Studio, para localizar o ponto exato em que você cometeu um erro de programação</a:t>
            </a:r>
            <a:endParaRPr sz="1900">
              <a:solidFill>
                <a:srgbClr val="17171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13963" t="0"/>
          <a:stretch/>
        </p:blipFill>
        <p:spPr>
          <a:xfrm>
            <a:off x="5622876" y="775375"/>
            <a:ext cx="3344750" cy="17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52325" y="284300"/>
            <a:ext cx="46653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2326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Compilação </a:t>
            </a:r>
            <a:r>
              <a:rPr lang="pt-BR" sz="1700">
                <a:solidFill>
                  <a:srgbClr val="2326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é o ato / processo de traduzir um programa feito em uma linguagem de alto nível para uma linguagem de máquina, para que suas instruções sejam executadas pelo processador, ou seja, cria o executável de um programa escrito em uma linguagem de alto nível.</a:t>
            </a:r>
            <a:endParaRPr sz="1700">
              <a:solidFill>
                <a:srgbClr val="2326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326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Calibri"/>
              <a:buChar char="●"/>
            </a:pPr>
            <a:r>
              <a:rPr lang="pt-BR" sz="1700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Você precisa da sintaxe correta para compilar.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Calibri"/>
              <a:buChar char="●"/>
            </a:pPr>
            <a:r>
              <a:rPr lang="pt-BR" sz="1700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Você precisa de uma semântica correta para fazer isso funcionar.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22" name="Google Shape;122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3. Avaliando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 base na reflexão da afirmação “Um bom desenvolvedor back-end é aquele que sabe e aceita que deve adotar boas técnicas de programação em seu código”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Contextualize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tilizar fontes de pesquisa como google e  vivências profissionais.</a:t>
            </a:r>
            <a:endParaRPr sz="1100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pt-BR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Compare</a:t>
            </a:r>
            <a:br>
              <a:rPr lang="pt-BR" sz="1400"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Simplifique o entendimento  em um contexto conhecido ou vivido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83100" y="712150"/>
            <a:ext cx="8797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Para não esquecer...</a:t>
            </a:r>
            <a:endParaRPr sz="4400"/>
          </a:p>
        </p:txBody>
      </p:sp>
      <p:sp>
        <p:nvSpPr>
          <p:cNvPr id="130" name="Google Shape;130;p21"/>
          <p:cNvSpPr/>
          <p:nvPr/>
        </p:nvSpPr>
        <p:spPr>
          <a:xfrm>
            <a:off x="1651175" y="1942350"/>
            <a:ext cx="28590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5562474" y="1942350"/>
            <a:ext cx="28590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1734028" y="2015350"/>
            <a:ext cx="26982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Front-end</a:t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b="0" lang="pt-BR" sz="1220"/>
              <a:t>O desenvolvedor front-end é responsável por “dar vida” à interface. Trabalha com a parte da aplicação que interage diretamente com o usuário. Por isso, é importante que esse desenvolvedor também se preocupe com a experiência do usuário.</a:t>
            </a:r>
            <a:endParaRPr b="0" sz="1120"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56364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66"/>
              <a:t>Back-end</a:t>
            </a:r>
            <a:endParaRPr sz="14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1466"/>
              <a:t>Como o nome sugere, o desenvolvedor back-end trabalha na parte de “trás” da aplicação. Ele é o responsável, em termos gerais, pela implementação da regra de negócio.</a:t>
            </a:r>
            <a:endParaRPr b="0" sz="146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