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xCOmZevF8ro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urso Técnico Gerência em Saúde &#10;Disciplina: Português Instrumental&#10;Professora Mariana Nascimento" id="56" name="Google Shape;56;p13" title="Aula 1/B: Tipos de Variações Linguística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50" y="197350"/>
            <a:ext cx="8088725" cy="46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