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0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1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37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 - técnica Caixa Branca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Teste de Software – Senac 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38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/>
          <p:cNvSpPr txBox="1">
            <a:spLocks/>
          </p:cNvSpPr>
          <p:nvPr/>
        </p:nvSpPr>
        <p:spPr>
          <a:xfrm>
            <a:off x="942892" y="2946394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 smtClean="0"/>
              <a:t>Teste Caixa  Branca :  A partir do cenário apresentado desenvolver :</a:t>
            </a:r>
          </a:p>
          <a:p>
            <a:pPr marL="0" indent="0">
              <a:buNone/>
            </a:pPr>
            <a:endParaRPr lang="pt-BR" sz="2400" dirty="0"/>
          </a:p>
          <a:p>
            <a:pPr marL="0" indent="0" fontAlgn="base">
              <a:buNone/>
            </a:pPr>
            <a:r>
              <a:rPr lang="pt-BR" sz="2400" dirty="0" smtClean="0"/>
              <a:t>1</a:t>
            </a:r>
            <a:r>
              <a:rPr lang="pt-BR" sz="2400" dirty="0"/>
              <a:t>. Gerar o grafo de fluxo</a:t>
            </a:r>
          </a:p>
          <a:p>
            <a:pPr marL="0" indent="0" fontAlgn="base">
              <a:buNone/>
            </a:pPr>
            <a:r>
              <a:rPr lang="pt-BR" sz="2400" dirty="0"/>
              <a:t>2. Calcular a complexidade </a:t>
            </a:r>
            <a:r>
              <a:rPr lang="pt-BR" sz="2400" dirty="0" err="1" smtClean="0"/>
              <a:t>ciclomática</a:t>
            </a:r>
            <a:r>
              <a:rPr lang="pt-BR" sz="2400" dirty="0" smtClean="0"/>
              <a:t>.</a:t>
            </a:r>
            <a:endParaRPr lang="pt-BR" sz="2400" dirty="0"/>
          </a:p>
          <a:p>
            <a:pPr marL="0" indent="0" fontAlgn="base">
              <a:buNone/>
            </a:pPr>
            <a:r>
              <a:rPr lang="pt-BR" sz="2400" dirty="0"/>
              <a:t>3. Gerar caminhos independentes</a:t>
            </a:r>
          </a:p>
          <a:p>
            <a:pPr marL="0" indent="0" fontAlgn="base">
              <a:buNone/>
            </a:pPr>
            <a:r>
              <a:rPr lang="pt-BR" sz="2400" dirty="0"/>
              <a:t>4. Gerar </a:t>
            </a:r>
            <a:r>
              <a:rPr lang="pt-BR" sz="2400" dirty="0" smtClean="0"/>
              <a:t>Caso de teste 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164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8462" t="19883" r="30654" b="32094"/>
          <a:stretch/>
        </p:blipFill>
        <p:spPr>
          <a:xfrm>
            <a:off x="891136" y="998806"/>
            <a:ext cx="10763949" cy="57114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8462" t="19883" r="30654" b="32094"/>
          <a:stretch/>
        </p:blipFill>
        <p:spPr>
          <a:xfrm>
            <a:off x="680120" y="914400"/>
            <a:ext cx="10763949" cy="5711482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50523" y="104721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Caixa  Branca :  Cenário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56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04912" y="323558"/>
            <a:ext cx="108883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2400" b="1" dirty="0">
                <a:solidFill>
                  <a:srgbClr val="000000"/>
                </a:solidFill>
                <a:latin typeface="ff1"/>
              </a:rPr>
              <a:t>Teste caixa </a:t>
            </a:r>
            <a:r>
              <a:rPr lang="pt-BR" sz="2400" b="1" dirty="0" smtClean="0">
                <a:solidFill>
                  <a:srgbClr val="000000"/>
                </a:solidFill>
                <a:latin typeface="ff1"/>
              </a:rPr>
              <a:t>branca – Cenário 2</a:t>
            </a:r>
          </a:p>
          <a:p>
            <a:pPr algn="just" fontAlgn="base"/>
            <a:endParaRPr lang="pt-BR" sz="1600" b="1" dirty="0">
              <a:solidFill>
                <a:srgbClr val="000000"/>
              </a:solidFill>
              <a:latin typeface="ff1"/>
            </a:endParaRPr>
          </a:p>
          <a:p>
            <a:pPr algn="just" fontAlgn="base"/>
            <a:endParaRPr lang="pt-BR" sz="1600" b="1" dirty="0">
              <a:solidFill>
                <a:srgbClr val="000000"/>
              </a:solidFill>
              <a:latin typeface="ff1"/>
            </a:endParaRPr>
          </a:p>
          <a:p>
            <a:pPr algn="just" fontAlgn="base"/>
            <a:r>
              <a:rPr lang="pt-BR" sz="2400" dirty="0">
                <a:solidFill>
                  <a:srgbClr val="000000"/>
                </a:solidFill>
                <a:latin typeface="ff4"/>
              </a:rPr>
              <a:t>Um programa lê três valores inteiros. Os três valores são interpretados</a:t>
            </a:r>
            <a:r>
              <a:rPr lang="pt-BR" sz="2000" dirty="0">
                <a:solidFill>
                  <a:srgbClr val="000000"/>
                </a:solidFill>
                <a:latin typeface="ff4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ff4"/>
              </a:rPr>
              <a:t>como </a:t>
            </a:r>
            <a:r>
              <a:rPr lang="pt-BR" sz="2400" dirty="0">
                <a:solidFill>
                  <a:srgbClr val="000000"/>
                </a:solidFill>
                <a:latin typeface="ff4"/>
              </a:rPr>
              <a:t>representando os comprimentos dos lados de um triângulo. </a:t>
            </a:r>
            <a:endParaRPr lang="pt-BR" sz="2400" dirty="0" smtClean="0">
              <a:solidFill>
                <a:srgbClr val="000000"/>
              </a:solidFill>
              <a:latin typeface="ff4"/>
            </a:endParaRPr>
          </a:p>
          <a:p>
            <a:pPr algn="just" fontAlgn="base"/>
            <a:r>
              <a:rPr lang="pt-BR" sz="2400" dirty="0" smtClean="0">
                <a:solidFill>
                  <a:srgbClr val="000000"/>
                </a:solidFill>
                <a:latin typeface="ff4"/>
              </a:rPr>
              <a:t>O programa </a:t>
            </a:r>
            <a:r>
              <a:rPr lang="pt-BR" sz="2400" dirty="0">
                <a:solidFill>
                  <a:srgbClr val="000000"/>
                </a:solidFill>
                <a:latin typeface="ff4"/>
              </a:rPr>
              <a:t>imprime uma mensagem que declara se o triângulo é </a:t>
            </a:r>
            <a:r>
              <a:rPr lang="pt-BR" sz="2400" dirty="0" smtClean="0">
                <a:solidFill>
                  <a:srgbClr val="000000"/>
                </a:solidFill>
                <a:latin typeface="ff4"/>
              </a:rPr>
              <a:t> escaleno</a:t>
            </a:r>
            <a:r>
              <a:rPr lang="pt-BR" sz="2400" dirty="0">
                <a:solidFill>
                  <a:srgbClr val="000000"/>
                </a:solidFill>
                <a:latin typeface="ff4"/>
              </a:rPr>
              <a:t>, isósceles ou equilátero. Desenvolva um conjunto de casos de </a:t>
            </a:r>
            <a:r>
              <a:rPr lang="pt-BR" sz="2400" dirty="0" smtClean="0">
                <a:solidFill>
                  <a:srgbClr val="000000"/>
                </a:solidFill>
                <a:latin typeface="ff4"/>
              </a:rPr>
              <a:t>teste </a:t>
            </a:r>
            <a:r>
              <a:rPr lang="pt-BR" sz="2400" dirty="0">
                <a:solidFill>
                  <a:srgbClr val="000000"/>
                </a:solidFill>
                <a:latin typeface="ff4"/>
              </a:rPr>
              <a:t>que você ache adequado para testar esse programa.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ff4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26830" y="384171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sz="2800" dirty="0"/>
              <a:t>1. Gerar o grafo de fluxo</a:t>
            </a:r>
          </a:p>
          <a:p>
            <a:pPr fontAlgn="base"/>
            <a:r>
              <a:rPr lang="pt-BR" sz="2800" dirty="0"/>
              <a:t>2. Calcular a complexidade </a:t>
            </a:r>
            <a:r>
              <a:rPr lang="pt-BR" sz="2800" dirty="0" err="1"/>
              <a:t>ciclomática</a:t>
            </a:r>
            <a:r>
              <a:rPr lang="pt-BR" sz="2800" dirty="0"/>
              <a:t>.</a:t>
            </a:r>
          </a:p>
          <a:p>
            <a:pPr fontAlgn="base"/>
            <a:r>
              <a:rPr lang="pt-BR" sz="2800" dirty="0"/>
              <a:t>3. Gerar caminhos independentes</a:t>
            </a:r>
          </a:p>
          <a:p>
            <a:pPr fontAlgn="base"/>
            <a:r>
              <a:rPr lang="pt-BR" sz="2800" dirty="0"/>
              <a:t>4. Gerar Caso de teste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8720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9853" t="40140" r="43137" b="26141"/>
          <a:stretch/>
        </p:blipFill>
        <p:spPr>
          <a:xfrm>
            <a:off x="1266092" y="745587"/>
            <a:ext cx="10244097" cy="52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0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36</TotalTime>
  <Words>138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ff1</vt:lpstr>
      <vt:lpstr>ff4</vt:lpstr>
      <vt:lpstr>Gill Sans MT</vt:lpstr>
      <vt:lpstr>Wingdings 2</vt:lpstr>
      <vt:lpstr>Dividendo</vt:lpstr>
      <vt:lpstr>Exercícios  - técnica Caixa Branca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 - técnica Caixa Branca</dc:title>
  <dc:creator>Flavitcha</dc:creator>
  <cp:lastModifiedBy>Flavitcha</cp:lastModifiedBy>
  <cp:revision>5</cp:revision>
  <dcterms:created xsi:type="dcterms:W3CDTF">2018-10-02T15:15:56Z</dcterms:created>
  <dcterms:modified xsi:type="dcterms:W3CDTF">2018-10-02T15:52:20Z</dcterms:modified>
</cp:coreProperties>
</file>