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4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2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2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9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48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11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9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7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44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7059-ECC4-4550-A487-4578E33B8B4F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1AA1-1D9B-431F-BD4A-CDB48187E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08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SOFTua15_exer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1273" y="15988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Teste de Software: Técnica de Teste de Caixa Branca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46017" y="5598263"/>
            <a:ext cx="2983606" cy="944204"/>
          </a:xfrm>
        </p:spPr>
        <p:txBody>
          <a:bodyPr/>
          <a:lstStyle/>
          <a:p>
            <a:r>
              <a:rPr lang="pt-BR" i="1" dirty="0" smtClean="0"/>
              <a:t>SENAC RIO</a:t>
            </a:r>
          </a:p>
          <a:p>
            <a:r>
              <a:rPr lang="pt-BR" i="1" dirty="0" smtClean="0"/>
              <a:t>Prof.ª Flavia Garcia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29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4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8191" y="125661"/>
            <a:ext cx="395771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baseline="0" dirty="0" smtClean="0">
                <a:latin typeface="LiberationSans"/>
                <a:hlinkClick r:id="rId2" action="ppaction://hlinkfile"/>
              </a:rPr>
              <a:t>Exercícios:</a:t>
            </a:r>
            <a:endParaRPr lang="pt-BR" sz="2000" b="1" i="0" u="none" strike="noStrike" baseline="0" dirty="0" smtClean="0">
              <a:latin typeface="LiberationSans"/>
            </a:endParaRPr>
          </a:p>
          <a:p>
            <a:endParaRPr lang="pt-BR" sz="2000" b="1" i="0" u="none" strike="noStrike" baseline="0" dirty="0" smtClean="0">
              <a:latin typeface="LiberationSans"/>
            </a:endParaRPr>
          </a:p>
          <a:p>
            <a:r>
              <a:rPr lang="pt-BR" sz="1600" b="0" i="0" u="none" strike="noStrike" baseline="0" dirty="0" smtClean="0">
                <a:latin typeface="LiberationSans"/>
              </a:rPr>
              <a:t>Derivar os casos de teste para um programa que calcula a média das entradas válidas, usando o</a:t>
            </a:r>
          </a:p>
          <a:p>
            <a:r>
              <a:rPr lang="pt-BR" sz="1600" b="0" i="0" u="none" strike="noStrike" baseline="0" dirty="0" smtClean="0">
                <a:latin typeface="LiberationSans"/>
              </a:rPr>
              <a:t>método do caminho básico</a:t>
            </a:r>
            <a:r>
              <a:rPr lang="pt-BR" sz="1600" b="0" i="0" u="none" strike="noStrike" baseline="0" dirty="0" smtClean="0">
                <a:latin typeface="LiberationSans"/>
              </a:rPr>
              <a:t>.</a:t>
            </a:r>
          </a:p>
          <a:p>
            <a:endParaRPr lang="pt-BR" dirty="0">
              <a:latin typeface="LiberationSans"/>
            </a:endParaRPr>
          </a:p>
          <a:p>
            <a:r>
              <a:rPr lang="pt-BR" dirty="0" smtClean="0"/>
              <a:t>1</a:t>
            </a:r>
            <a:r>
              <a:rPr lang="pt-BR" dirty="0"/>
              <a:t>: Desenhe o grafo de fluxo correspondente.</a:t>
            </a:r>
            <a:endParaRPr lang="pt-BR" dirty="0" smtClean="0">
              <a:latin typeface="LiberationSans"/>
            </a:endParaRPr>
          </a:p>
          <a:p>
            <a:r>
              <a:rPr lang="pt-BR" dirty="0" smtClean="0"/>
              <a:t>2</a:t>
            </a:r>
            <a:r>
              <a:rPr lang="pt-BR" dirty="0"/>
              <a:t>: Calcule a complexidade </a:t>
            </a:r>
            <a:r>
              <a:rPr lang="pt-BR" dirty="0" err="1"/>
              <a:t>ciclomática</a:t>
            </a:r>
            <a:endParaRPr lang="pt-BR" dirty="0" smtClean="0">
              <a:latin typeface="LiberationSans"/>
            </a:endParaRPr>
          </a:p>
          <a:p>
            <a:r>
              <a:rPr lang="pt-BR" dirty="0"/>
              <a:t>3: Determine um conjunto base de caminhos independentes</a:t>
            </a:r>
            <a:r>
              <a:rPr lang="pt-BR" dirty="0" smtClean="0"/>
              <a:t>.</a:t>
            </a:r>
          </a:p>
          <a:p>
            <a:r>
              <a:rPr lang="pt-BR" dirty="0"/>
              <a:t>4: Prepare os casos de teste que vão forçar a execução de cada caminho</a:t>
            </a:r>
            <a:endParaRPr lang="pt-BR" dirty="0" smtClean="0">
              <a:latin typeface="LiberationSans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57" y="60694"/>
            <a:ext cx="8027964" cy="67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667" y="545429"/>
            <a:ext cx="2575775" cy="1325563"/>
          </a:xfrm>
        </p:spPr>
        <p:txBody>
          <a:bodyPr>
            <a:normAutofit/>
          </a:bodyPr>
          <a:lstStyle/>
          <a:p>
            <a:r>
              <a:rPr lang="pt-BR" sz="1800" i="1" dirty="0" smtClean="0"/>
              <a:t>Algoritmo de busca binária localiza um elemento em uma lista ou vetor</a:t>
            </a:r>
            <a:endParaRPr lang="pt-BR" sz="1800" i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3379" t="5989" r="30916" b="10710"/>
          <a:stretch/>
        </p:blipFill>
        <p:spPr>
          <a:xfrm>
            <a:off x="2717442" y="180304"/>
            <a:ext cx="9105364" cy="64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6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8364" t="27906" r="56604" b="28684"/>
          <a:stretch/>
        </p:blipFill>
        <p:spPr>
          <a:xfrm>
            <a:off x="115909" y="127108"/>
            <a:ext cx="9356216" cy="651838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941711" y="1794680"/>
            <a:ext cx="4816699" cy="2455348"/>
          </a:xfrm>
        </p:spPr>
        <p:txBody>
          <a:bodyPr>
            <a:normAutofit/>
          </a:bodyPr>
          <a:lstStyle/>
          <a:p>
            <a:pPr algn="just"/>
            <a:r>
              <a:rPr lang="pt-BR" sz="2000" i="1" dirty="0" smtClean="0"/>
              <a:t>Vamos converter nosso algoritmo para a técnica de fluxograma. Neste caso para Grafo de fluxo, que define os blocos que ocorrem as divisões de fluxo.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348731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530367" y="1721900"/>
            <a:ext cx="2435062" cy="2455348"/>
          </a:xfrm>
        </p:spPr>
        <p:txBody>
          <a:bodyPr>
            <a:normAutofit/>
          </a:bodyPr>
          <a:lstStyle/>
          <a:p>
            <a:r>
              <a:rPr lang="pt-BR" sz="2000" i="1" dirty="0" smtClean="0"/>
              <a:t>Vamos agora numerar cada bloco.</a:t>
            </a:r>
            <a:br>
              <a:rPr lang="pt-BR" sz="2000" i="1" dirty="0" smtClean="0"/>
            </a:br>
            <a:r>
              <a:rPr lang="pt-BR" sz="2000" i="1" dirty="0" smtClean="0"/>
              <a:t>Neste caso cada bloco será um nó.</a:t>
            </a:r>
            <a:endParaRPr lang="pt-BR" sz="2000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8450" t="26091" r="52248" b="28253"/>
          <a:stretch/>
        </p:blipFill>
        <p:spPr>
          <a:xfrm>
            <a:off x="0" y="167425"/>
            <a:ext cx="9360514" cy="61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530367" y="1721900"/>
            <a:ext cx="2435062" cy="2455348"/>
          </a:xfrm>
        </p:spPr>
        <p:txBody>
          <a:bodyPr>
            <a:normAutofit/>
          </a:bodyPr>
          <a:lstStyle/>
          <a:p>
            <a:r>
              <a:rPr lang="pt-BR" sz="2000" i="1" dirty="0" smtClean="0"/>
              <a:t>Vamos agora numerar cada bloco.</a:t>
            </a:r>
            <a:br>
              <a:rPr lang="pt-BR" sz="2000" i="1" dirty="0" smtClean="0"/>
            </a:br>
            <a:r>
              <a:rPr lang="pt-BR" sz="2000" i="1" dirty="0" smtClean="0"/>
              <a:t>Neste caso cada bloco será um nó.</a:t>
            </a:r>
            <a:endParaRPr lang="pt-BR" sz="2000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8450" t="26091" r="52248" b="28253"/>
          <a:stretch/>
        </p:blipFill>
        <p:spPr>
          <a:xfrm>
            <a:off x="0" y="167425"/>
            <a:ext cx="9360514" cy="61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530367" y="1721900"/>
            <a:ext cx="2435062" cy="2455348"/>
          </a:xfrm>
        </p:spPr>
        <p:txBody>
          <a:bodyPr>
            <a:normAutofit/>
          </a:bodyPr>
          <a:lstStyle/>
          <a:p>
            <a:r>
              <a:rPr lang="pt-BR" sz="2000" i="1" dirty="0" smtClean="0"/>
              <a:t>Após declararmos os nós vamos liga-los através das arestas(setas). Levando em consideração os níveis de condições e decisões.</a:t>
            </a:r>
            <a:endParaRPr lang="pt-BR" sz="2000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8134" t="26091" r="50196" b="26750"/>
          <a:stretch/>
        </p:blipFill>
        <p:spPr>
          <a:xfrm>
            <a:off x="0" y="-1"/>
            <a:ext cx="9250017" cy="58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530367" y="1721900"/>
            <a:ext cx="2435062" cy="2455348"/>
          </a:xfrm>
        </p:spPr>
        <p:txBody>
          <a:bodyPr>
            <a:normAutofit/>
          </a:bodyPr>
          <a:lstStyle/>
          <a:p>
            <a:r>
              <a:rPr lang="pt-BR" sz="2000" i="1" dirty="0" smtClean="0"/>
              <a:t>Após declararmos os nós vamos liga-los através das arestas(setas). Levando em consideração os níveis de condições e decisões.</a:t>
            </a:r>
            <a:endParaRPr lang="pt-BR" sz="2000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8134" t="26091" r="50196" b="26750"/>
          <a:stretch/>
        </p:blipFill>
        <p:spPr>
          <a:xfrm>
            <a:off x="0" y="-1"/>
            <a:ext cx="9250017" cy="58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5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40913" y="1528716"/>
            <a:ext cx="10699173" cy="2455348"/>
          </a:xfrm>
        </p:spPr>
        <p:txBody>
          <a:bodyPr anchor="t" anchorCtr="0">
            <a:noAutofit/>
          </a:bodyPr>
          <a:lstStyle/>
          <a:p>
            <a:r>
              <a:rPr lang="pt-BR" sz="2800" b="1" i="1" dirty="0" smtClean="0"/>
              <a:t>Complexidade </a:t>
            </a:r>
            <a:r>
              <a:rPr lang="pt-BR" sz="2800" b="1" i="1" dirty="0" err="1" smtClean="0"/>
              <a:t>Cliclomática</a:t>
            </a:r>
            <a:r>
              <a:rPr lang="pt-BR" sz="2800" b="1" i="1" dirty="0" smtClean="0"/>
              <a:t> :</a:t>
            </a:r>
            <a:br>
              <a:rPr lang="pt-BR" sz="2800" b="1" i="1" dirty="0" smtClean="0"/>
            </a:br>
            <a:r>
              <a:rPr lang="pt-BR" sz="2800" b="1" i="1" dirty="0"/>
              <a:t/>
            </a:r>
            <a:br>
              <a:rPr lang="pt-BR" sz="2800" b="1" i="1" dirty="0"/>
            </a:br>
            <a:r>
              <a:rPr lang="pt-BR" sz="2800" i="1" dirty="0" smtClean="0"/>
              <a:t>Depois de  mapearmos o grafo de fluxo, precisamos calcular a complexidade </a:t>
            </a:r>
            <a:r>
              <a:rPr lang="pt-BR" sz="2800" i="1" dirty="0" err="1" smtClean="0"/>
              <a:t>ciclomática</a:t>
            </a:r>
            <a:r>
              <a:rPr lang="pt-BR" sz="2800" i="1" dirty="0" smtClean="0"/>
              <a:t>  do grafo que nada mais é que a quantidade de possibilidades diferentes de chegar até o final. Com essa quantidade , obtemos a quantidade exata de testes que teremos que executar.</a:t>
            </a:r>
            <a:br>
              <a:rPr lang="pt-BR" sz="2800" i="1" dirty="0" smtClean="0"/>
            </a:br>
            <a:r>
              <a:rPr lang="pt-BR" sz="2800" i="1" dirty="0"/>
              <a:t/>
            </a:r>
            <a:br>
              <a:rPr lang="pt-BR" sz="2800" i="1" dirty="0"/>
            </a:br>
            <a:r>
              <a:rPr lang="pt-BR" sz="2800" i="1" dirty="0" smtClean="0"/>
              <a:t>Para isso precisamos realizar um cálculo, onde :</a:t>
            </a:r>
            <a:br>
              <a:rPr lang="pt-BR" sz="2800" i="1" dirty="0" smtClean="0"/>
            </a:br>
            <a:r>
              <a:rPr lang="pt-BR" sz="2800" i="1" dirty="0"/>
              <a:t/>
            </a:r>
            <a:br>
              <a:rPr lang="pt-BR" sz="2800" i="1" dirty="0"/>
            </a:br>
            <a:r>
              <a:rPr lang="pt-BR" sz="2800" i="1" dirty="0" smtClean="0"/>
              <a:t>O nº de arestas – O nº de nós = resultado +2</a:t>
            </a:r>
            <a:br>
              <a:rPr lang="pt-BR" sz="2800" i="1" dirty="0" smtClean="0"/>
            </a:br>
            <a:r>
              <a:rPr lang="pt-BR" sz="2800" i="1" dirty="0" err="1" smtClean="0"/>
              <a:t>cc</a:t>
            </a:r>
            <a:r>
              <a:rPr lang="pt-BR" sz="2800" i="1" dirty="0" smtClean="0"/>
              <a:t> = A – N +2</a:t>
            </a:r>
            <a:br>
              <a:rPr lang="pt-BR" sz="2800" i="1" dirty="0" smtClean="0"/>
            </a:br>
            <a:r>
              <a:rPr lang="pt-BR" sz="2800" i="1" dirty="0"/>
              <a:t/>
            </a:r>
            <a:br>
              <a:rPr lang="pt-BR" sz="2800" i="1" dirty="0"/>
            </a:br>
            <a:endParaRPr lang="pt-BR" sz="2800" b="1" i="1" dirty="0"/>
          </a:p>
        </p:txBody>
      </p:sp>
    </p:spTree>
    <p:extLst>
      <p:ext uri="{BB962C8B-B14F-4D97-AF65-F5344CB8AC3E}">
        <p14:creationId xmlns:p14="http://schemas.microsoft.com/office/powerpoint/2010/main" val="411302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35"/>
            <a:ext cx="12192000" cy="59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57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LiberationSans</vt:lpstr>
      <vt:lpstr>Tema do Office</vt:lpstr>
      <vt:lpstr>Teste de Software: Técnica de Teste de Caixa Branca </vt:lpstr>
      <vt:lpstr>Algoritmo de busca binária localiza um elemento em uma lista ou vetor</vt:lpstr>
      <vt:lpstr>Vamos converter nosso algoritmo para a técnica de fluxograma. Neste caso para Grafo de fluxo, que define os blocos que ocorrem as divisões de fluxo.</vt:lpstr>
      <vt:lpstr>Vamos agora numerar cada bloco. Neste caso cada bloco será um nó.</vt:lpstr>
      <vt:lpstr>Vamos agora numerar cada bloco. Neste caso cada bloco será um nó.</vt:lpstr>
      <vt:lpstr>Após declararmos os nós vamos liga-los através das arestas(setas). Levando em consideração os níveis de condições e decisões.</vt:lpstr>
      <vt:lpstr>Após declararmos os nós vamos liga-los através das arestas(setas). Levando em consideração os níveis de condições e decisões.</vt:lpstr>
      <vt:lpstr>Complexidade Cliclomática :  Depois de  mapearmos o grafo de fluxo, precisamos calcular a complexidade ciclomática  do grafo que nada mais é que a quantidade de possibilidades diferentes de chegar até o final. Com essa quantidade , obtemos a quantidade exata de testes que teremos que executar.  Para isso precisamos realizar um cálculo, onde :  O nº de arestas – O nº de nós = resultado +2 cc = A – N +2 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Software: Técnica de Teste de Caixa Branca</dc:title>
  <dc:creator>Flavitcha</dc:creator>
  <cp:lastModifiedBy>Flavitcha</cp:lastModifiedBy>
  <cp:revision>8</cp:revision>
  <dcterms:created xsi:type="dcterms:W3CDTF">2018-09-30T01:18:48Z</dcterms:created>
  <dcterms:modified xsi:type="dcterms:W3CDTF">2018-09-30T02:22:18Z</dcterms:modified>
</cp:coreProperties>
</file>