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6" r:id="rId2"/>
  </p:sldMasterIdLst>
  <p:notesMasterIdLst>
    <p:notesMasterId r:id="rId12"/>
  </p:notesMasterIdLst>
  <p:sldIdLst>
    <p:sldId id="257" r:id="rId3"/>
    <p:sldId id="266" r:id="rId4"/>
    <p:sldId id="258" r:id="rId5"/>
    <p:sldId id="259" r:id="rId6"/>
    <p:sldId id="261" r:id="rId7"/>
    <p:sldId id="262" r:id="rId8"/>
    <p:sldId id="264" r:id="rId9"/>
    <p:sldId id="265"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g Lakomski" initials="GL" lastIdx="2" clrIdx="0">
    <p:extLst>
      <p:ext uri="{19B8F6BF-5375-455C-9EA6-DF929625EA0E}">
        <p15:presenceInfo xmlns:p15="http://schemas.microsoft.com/office/powerpoint/2012/main" userId="a209e11e54231c0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19"/>
    <p:restoredTop sz="96966"/>
  </p:normalViewPr>
  <p:slideViewPr>
    <p:cSldViewPr snapToGrid="0" snapToObjects="1">
      <p:cViewPr varScale="1">
        <p:scale>
          <a:sx n="90" d="100"/>
          <a:sy n="90" d="100"/>
        </p:scale>
        <p:origin x="224" y="2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83F4E-4FFD-CB46-9825-F7FEBDECD119}" type="datetimeFigureOut">
              <a:t>2/23/24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6CB946-2E7B-6341-A139-263BB9C53C4D}" type="slidenum">
              <a:t>‹#›</a:t>
            </a:fld>
            <a:endParaRPr lang="en-US"/>
          </a:p>
        </p:txBody>
      </p:sp>
    </p:spTree>
    <p:extLst>
      <p:ext uri="{BB962C8B-B14F-4D97-AF65-F5344CB8AC3E}">
        <p14:creationId xmlns:p14="http://schemas.microsoft.com/office/powerpoint/2010/main" val="3801143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C09D798-A16A-334D-85C0-ABE2B4D41A8B}" type="datetimeFigureOut">
              <a:rPr lang="en-US" smtClean="0"/>
              <a:t>2/23/24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24DE80-44F1-8F47-8C51-FDE2081DF9B4}" type="slidenum">
              <a:rPr lang="en-US" smtClean="0"/>
              <a:t>‹#›</a:t>
            </a:fld>
            <a:endParaRPr lang="en-US"/>
          </a:p>
        </p:txBody>
      </p:sp>
    </p:spTree>
    <p:extLst>
      <p:ext uri="{BB962C8B-B14F-4D97-AF65-F5344CB8AC3E}">
        <p14:creationId xmlns:p14="http://schemas.microsoft.com/office/powerpoint/2010/main" val="407892979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09D798-A16A-334D-85C0-ABE2B4D41A8B}" type="datetimeFigureOut">
              <a:rPr lang="en-US" smtClean="0"/>
              <a:t>2/23/24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4DE80-44F1-8F47-8C51-FDE2081DF9B4}" type="slidenum">
              <a:rPr lang="en-US" smtClean="0"/>
              <a:t>‹#›</a:t>
            </a:fld>
            <a:endParaRPr lang="en-US"/>
          </a:p>
        </p:txBody>
      </p:sp>
    </p:spTree>
    <p:extLst>
      <p:ext uri="{BB962C8B-B14F-4D97-AF65-F5344CB8AC3E}">
        <p14:creationId xmlns:p14="http://schemas.microsoft.com/office/powerpoint/2010/main" val="3160530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09D798-A16A-334D-85C0-ABE2B4D41A8B}" type="datetimeFigureOut">
              <a:rPr lang="en-US" smtClean="0"/>
              <a:t>2/23/24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4DE80-44F1-8F47-8C51-FDE2081DF9B4}" type="slidenum">
              <a:rPr lang="en-US" smtClean="0"/>
              <a:t>‹#›</a:t>
            </a:fld>
            <a:endParaRPr lang="en-US"/>
          </a:p>
        </p:txBody>
      </p:sp>
    </p:spTree>
    <p:extLst>
      <p:ext uri="{BB962C8B-B14F-4D97-AF65-F5344CB8AC3E}">
        <p14:creationId xmlns:p14="http://schemas.microsoft.com/office/powerpoint/2010/main" val="1683092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7"/>
        <p:cNvGrpSpPr/>
        <p:nvPr/>
      </p:nvGrpSpPr>
      <p:grpSpPr>
        <a:xfrm>
          <a:off x="0" y="0"/>
          <a:ext cx="0" cy="0"/>
          <a:chOff x="0" y="0"/>
          <a:chExt cx="0" cy="0"/>
        </a:xfrm>
      </p:grpSpPr>
      <p:sp>
        <p:nvSpPr>
          <p:cNvPr id="18" name="Google Shape;18;p56"/>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19" name="Google Shape;19;p5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a:pPr/>
              <a:t>‹#›</a:t>
            </a:fld>
            <a:endParaRPr lang="en"/>
          </a:p>
        </p:txBody>
      </p:sp>
    </p:spTree>
    <p:extLst>
      <p:ext uri="{BB962C8B-B14F-4D97-AF65-F5344CB8AC3E}">
        <p14:creationId xmlns:p14="http://schemas.microsoft.com/office/powerpoint/2010/main" val="3286610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7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76"/>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rm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0"/>
              </a:spcBef>
              <a:spcAft>
                <a:spcPts val="0"/>
              </a:spcAft>
              <a:buSzPts val="1200"/>
              <a:buChar char="○"/>
              <a:defRPr sz="1600"/>
            </a:lvl2pPr>
            <a:lvl3pPr marL="1828754" lvl="2" indent="-406390" algn="l">
              <a:lnSpc>
                <a:spcPct val="115000"/>
              </a:lnSpc>
              <a:spcBef>
                <a:spcPts val="0"/>
              </a:spcBef>
              <a:spcAft>
                <a:spcPts val="0"/>
              </a:spcAft>
              <a:buSzPts val="1200"/>
              <a:buChar char="■"/>
              <a:defRPr sz="1600"/>
            </a:lvl3pPr>
            <a:lvl4pPr marL="2438339" lvl="3" indent="-406390" algn="l">
              <a:lnSpc>
                <a:spcPct val="115000"/>
              </a:lnSpc>
              <a:spcBef>
                <a:spcPts val="0"/>
              </a:spcBef>
              <a:spcAft>
                <a:spcPts val="0"/>
              </a:spcAft>
              <a:buSzPts val="1200"/>
              <a:buChar char="●"/>
              <a:defRPr sz="1600"/>
            </a:lvl4pPr>
            <a:lvl5pPr marL="3047924" lvl="4" indent="-406390" algn="l">
              <a:lnSpc>
                <a:spcPct val="115000"/>
              </a:lnSpc>
              <a:spcBef>
                <a:spcPts val="0"/>
              </a:spcBef>
              <a:spcAft>
                <a:spcPts val="0"/>
              </a:spcAft>
              <a:buSzPts val="1200"/>
              <a:buChar char="○"/>
              <a:defRPr sz="1600"/>
            </a:lvl5pPr>
            <a:lvl6pPr marL="3657509" lvl="5" indent="-406390" algn="l">
              <a:lnSpc>
                <a:spcPct val="115000"/>
              </a:lnSpc>
              <a:spcBef>
                <a:spcPts val="0"/>
              </a:spcBef>
              <a:spcAft>
                <a:spcPts val="0"/>
              </a:spcAft>
              <a:buSzPts val="1200"/>
              <a:buChar char="■"/>
              <a:defRPr sz="1600"/>
            </a:lvl6pPr>
            <a:lvl7pPr marL="4267093" lvl="6" indent="-406390" algn="l">
              <a:lnSpc>
                <a:spcPct val="115000"/>
              </a:lnSpc>
              <a:spcBef>
                <a:spcPts val="0"/>
              </a:spcBef>
              <a:spcAft>
                <a:spcPts val="0"/>
              </a:spcAft>
              <a:buSzPts val="1200"/>
              <a:buChar char="●"/>
              <a:defRPr sz="1600"/>
            </a:lvl7pPr>
            <a:lvl8pPr marL="4876678" lvl="7" indent="-406390" algn="l">
              <a:lnSpc>
                <a:spcPct val="115000"/>
              </a:lnSpc>
              <a:spcBef>
                <a:spcPts val="0"/>
              </a:spcBef>
              <a:spcAft>
                <a:spcPts val="0"/>
              </a:spcAft>
              <a:buSzPts val="1200"/>
              <a:buChar char="○"/>
              <a:defRPr sz="1600"/>
            </a:lvl8pPr>
            <a:lvl9pPr marL="5486263" lvl="8" indent="-406390" algn="l">
              <a:lnSpc>
                <a:spcPct val="115000"/>
              </a:lnSpc>
              <a:spcBef>
                <a:spcPts val="0"/>
              </a:spcBef>
              <a:spcAft>
                <a:spcPts val="0"/>
              </a:spcAft>
              <a:buSzPts val="1200"/>
              <a:buChar char="■"/>
              <a:defRPr sz="1600"/>
            </a:lvl9pPr>
          </a:lstStyle>
          <a:p>
            <a:endParaRPr/>
          </a:p>
        </p:txBody>
      </p:sp>
      <p:sp>
        <p:nvSpPr>
          <p:cNvPr id="23" name="Google Shape;23;p76"/>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rm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0"/>
              </a:spcBef>
              <a:spcAft>
                <a:spcPts val="0"/>
              </a:spcAft>
              <a:buSzPts val="1200"/>
              <a:buChar char="○"/>
              <a:defRPr sz="1600"/>
            </a:lvl2pPr>
            <a:lvl3pPr marL="1828754" lvl="2" indent="-406390" algn="l">
              <a:lnSpc>
                <a:spcPct val="115000"/>
              </a:lnSpc>
              <a:spcBef>
                <a:spcPts val="0"/>
              </a:spcBef>
              <a:spcAft>
                <a:spcPts val="0"/>
              </a:spcAft>
              <a:buSzPts val="1200"/>
              <a:buChar char="■"/>
              <a:defRPr sz="1600"/>
            </a:lvl3pPr>
            <a:lvl4pPr marL="2438339" lvl="3" indent="-406390" algn="l">
              <a:lnSpc>
                <a:spcPct val="115000"/>
              </a:lnSpc>
              <a:spcBef>
                <a:spcPts val="0"/>
              </a:spcBef>
              <a:spcAft>
                <a:spcPts val="0"/>
              </a:spcAft>
              <a:buSzPts val="1200"/>
              <a:buChar char="●"/>
              <a:defRPr sz="1600"/>
            </a:lvl4pPr>
            <a:lvl5pPr marL="3047924" lvl="4" indent="-406390" algn="l">
              <a:lnSpc>
                <a:spcPct val="115000"/>
              </a:lnSpc>
              <a:spcBef>
                <a:spcPts val="0"/>
              </a:spcBef>
              <a:spcAft>
                <a:spcPts val="0"/>
              </a:spcAft>
              <a:buSzPts val="1200"/>
              <a:buChar char="○"/>
              <a:defRPr sz="1600"/>
            </a:lvl5pPr>
            <a:lvl6pPr marL="3657509" lvl="5" indent="-406390" algn="l">
              <a:lnSpc>
                <a:spcPct val="115000"/>
              </a:lnSpc>
              <a:spcBef>
                <a:spcPts val="0"/>
              </a:spcBef>
              <a:spcAft>
                <a:spcPts val="0"/>
              </a:spcAft>
              <a:buSzPts val="1200"/>
              <a:buChar char="■"/>
              <a:defRPr sz="1600"/>
            </a:lvl6pPr>
            <a:lvl7pPr marL="4267093" lvl="6" indent="-406390" algn="l">
              <a:lnSpc>
                <a:spcPct val="115000"/>
              </a:lnSpc>
              <a:spcBef>
                <a:spcPts val="0"/>
              </a:spcBef>
              <a:spcAft>
                <a:spcPts val="0"/>
              </a:spcAft>
              <a:buSzPts val="1200"/>
              <a:buChar char="●"/>
              <a:defRPr sz="1600"/>
            </a:lvl7pPr>
            <a:lvl8pPr marL="4876678" lvl="7" indent="-406390" algn="l">
              <a:lnSpc>
                <a:spcPct val="115000"/>
              </a:lnSpc>
              <a:spcBef>
                <a:spcPts val="0"/>
              </a:spcBef>
              <a:spcAft>
                <a:spcPts val="0"/>
              </a:spcAft>
              <a:buSzPts val="1200"/>
              <a:buChar char="○"/>
              <a:defRPr sz="1600"/>
            </a:lvl8pPr>
            <a:lvl9pPr marL="5486263" lvl="8" indent="-406390" algn="l">
              <a:lnSpc>
                <a:spcPct val="115000"/>
              </a:lnSpc>
              <a:spcBef>
                <a:spcPts val="0"/>
              </a:spcBef>
              <a:spcAft>
                <a:spcPts val="0"/>
              </a:spcAft>
              <a:buSzPts val="1200"/>
              <a:buChar char="■"/>
              <a:defRPr sz="1600"/>
            </a:lvl9pPr>
          </a:lstStyle>
          <a:p>
            <a:endParaRPr/>
          </a:p>
        </p:txBody>
      </p:sp>
      <p:sp>
        <p:nvSpPr>
          <p:cNvPr id="24" name="Google Shape;24;p7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a:pPr/>
              <a:t>‹#›</a:t>
            </a:fld>
            <a:endParaRPr lang="en"/>
          </a:p>
        </p:txBody>
      </p:sp>
    </p:spTree>
    <p:extLst>
      <p:ext uri="{BB962C8B-B14F-4D97-AF65-F5344CB8AC3E}">
        <p14:creationId xmlns:p14="http://schemas.microsoft.com/office/powerpoint/2010/main" val="3146031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4EDD-097F-5C41-8B48-843E1FFCDB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A87614-54F7-E242-9AA4-D6E64FEB52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124581-9174-E549-8EC3-E5F418DA5ADC}"/>
              </a:ext>
            </a:extLst>
          </p:cNvPr>
          <p:cNvSpPr>
            <a:spLocks noGrp="1"/>
          </p:cNvSpPr>
          <p:nvPr>
            <p:ph type="dt" sz="half" idx="10"/>
          </p:nvPr>
        </p:nvSpPr>
        <p:spPr/>
        <p:txBody>
          <a:bodyPr/>
          <a:lstStyle/>
          <a:p>
            <a:fld id="{94AE2FB4-D951-CC4B-BDCB-77F17507C5A0}" type="datetimeFigureOut">
              <a:t>2/23/24</a:t>
            </a:fld>
            <a:endParaRPr lang="en-US"/>
          </a:p>
        </p:txBody>
      </p:sp>
      <p:sp>
        <p:nvSpPr>
          <p:cNvPr id="5" name="Footer Placeholder 4">
            <a:extLst>
              <a:ext uri="{FF2B5EF4-FFF2-40B4-BE49-F238E27FC236}">
                <a16:creationId xmlns:a16="http://schemas.microsoft.com/office/drawing/2014/main" id="{AC41FF20-1958-CA4D-88DA-C4328F7A5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EAD9E9-9FBB-7A45-AE75-944CA74696B1}"/>
              </a:ext>
            </a:extLst>
          </p:cNvPr>
          <p:cNvSpPr>
            <a:spLocks noGrp="1"/>
          </p:cNvSpPr>
          <p:nvPr>
            <p:ph type="sldNum" sz="quarter" idx="12"/>
          </p:nvPr>
        </p:nvSpPr>
        <p:spPr/>
        <p:txBody>
          <a:bodyPr/>
          <a:lstStyle/>
          <a:p>
            <a:fld id="{C81CB6D1-B6AD-7C4C-BE33-598B14FC7124}" type="slidenum">
              <a:t>‹#›</a:t>
            </a:fld>
            <a:endParaRPr lang="en-US"/>
          </a:p>
        </p:txBody>
      </p:sp>
    </p:spTree>
    <p:extLst>
      <p:ext uri="{BB962C8B-B14F-4D97-AF65-F5344CB8AC3E}">
        <p14:creationId xmlns:p14="http://schemas.microsoft.com/office/powerpoint/2010/main" val="3635124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2C265-E835-D743-94AC-5C051D5BFD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BDC24E-FAC0-924C-BDAB-A0699D02AC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F22A51-A9E1-5C48-A606-A7E310CF8979}"/>
              </a:ext>
            </a:extLst>
          </p:cNvPr>
          <p:cNvSpPr>
            <a:spLocks noGrp="1"/>
          </p:cNvSpPr>
          <p:nvPr>
            <p:ph type="dt" sz="half" idx="10"/>
          </p:nvPr>
        </p:nvSpPr>
        <p:spPr/>
        <p:txBody>
          <a:bodyPr/>
          <a:lstStyle/>
          <a:p>
            <a:fld id="{94AE2FB4-D951-CC4B-BDCB-77F17507C5A0}" type="datetimeFigureOut">
              <a:t>2/23/24</a:t>
            </a:fld>
            <a:endParaRPr lang="en-US"/>
          </a:p>
        </p:txBody>
      </p:sp>
      <p:sp>
        <p:nvSpPr>
          <p:cNvPr id="5" name="Footer Placeholder 4">
            <a:extLst>
              <a:ext uri="{FF2B5EF4-FFF2-40B4-BE49-F238E27FC236}">
                <a16:creationId xmlns:a16="http://schemas.microsoft.com/office/drawing/2014/main" id="{BF8CB0B1-8818-9C4E-BCAC-D57206FADB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785B8D-0E00-9F41-8155-EAFC56B8FD40}"/>
              </a:ext>
            </a:extLst>
          </p:cNvPr>
          <p:cNvSpPr>
            <a:spLocks noGrp="1"/>
          </p:cNvSpPr>
          <p:nvPr>
            <p:ph type="sldNum" sz="quarter" idx="12"/>
          </p:nvPr>
        </p:nvSpPr>
        <p:spPr/>
        <p:txBody>
          <a:bodyPr/>
          <a:lstStyle/>
          <a:p>
            <a:fld id="{C81CB6D1-B6AD-7C4C-BE33-598B14FC7124}" type="slidenum">
              <a:t>‹#›</a:t>
            </a:fld>
            <a:endParaRPr lang="en-US"/>
          </a:p>
        </p:txBody>
      </p:sp>
    </p:spTree>
    <p:extLst>
      <p:ext uri="{BB962C8B-B14F-4D97-AF65-F5344CB8AC3E}">
        <p14:creationId xmlns:p14="http://schemas.microsoft.com/office/powerpoint/2010/main" val="4133335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6AAD-3787-D14F-B8F9-81F05A8039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C44FF3-83AC-A341-8AD4-C78543495B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4F870D-CE93-184C-BA9A-3BD883AB35D1}"/>
              </a:ext>
            </a:extLst>
          </p:cNvPr>
          <p:cNvSpPr>
            <a:spLocks noGrp="1"/>
          </p:cNvSpPr>
          <p:nvPr>
            <p:ph type="dt" sz="half" idx="10"/>
          </p:nvPr>
        </p:nvSpPr>
        <p:spPr/>
        <p:txBody>
          <a:bodyPr/>
          <a:lstStyle/>
          <a:p>
            <a:fld id="{94AE2FB4-D951-CC4B-BDCB-77F17507C5A0}" type="datetimeFigureOut">
              <a:t>2/23/24</a:t>
            </a:fld>
            <a:endParaRPr lang="en-US"/>
          </a:p>
        </p:txBody>
      </p:sp>
      <p:sp>
        <p:nvSpPr>
          <p:cNvPr id="5" name="Footer Placeholder 4">
            <a:extLst>
              <a:ext uri="{FF2B5EF4-FFF2-40B4-BE49-F238E27FC236}">
                <a16:creationId xmlns:a16="http://schemas.microsoft.com/office/drawing/2014/main" id="{4764127E-5997-0146-AF88-B0B6FA98C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408FAA-3AAF-734B-AC77-6DF4A6AD12C5}"/>
              </a:ext>
            </a:extLst>
          </p:cNvPr>
          <p:cNvSpPr>
            <a:spLocks noGrp="1"/>
          </p:cNvSpPr>
          <p:nvPr>
            <p:ph type="sldNum" sz="quarter" idx="12"/>
          </p:nvPr>
        </p:nvSpPr>
        <p:spPr/>
        <p:txBody>
          <a:bodyPr/>
          <a:lstStyle/>
          <a:p>
            <a:fld id="{C81CB6D1-B6AD-7C4C-BE33-598B14FC7124}" type="slidenum">
              <a:t>‹#›</a:t>
            </a:fld>
            <a:endParaRPr lang="en-US"/>
          </a:p>
        </p:txBody>
      </p:sp>
    </p:spTree>
    <p:extLst>
      <p:ext uri="{BB962C8B-B14F-4D97-AF65-F5344CB8AC3E}">
        <p14:creationId xmlns:p14="http://schemas.microsoft.com/office/powerpoint/2010/main" val="4039481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DBD3E-A7F7-D049-A757-E345E72E43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028BDF-84CE-F143-9D16-98F0B408DA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CA6895-824D-B647-9A9B-F98C9236E5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C68118-3DBD-0F41-A679-C7013EDAE6D1}"/>
              </a:ext>
            </a:extLst>
          </p:cNvPr>
          <p:cNvSpPr>
            <a:spLocks noGrp="1"/>
          </p:cNvSpPr>
          <p:nvPr>
            <p:ph type="dt" sz="half" idx="10"/>
          </p:nvPr>
        </p:nvSpPr>
        <p:spPr/>
        <p:txBody>
          <a:bodyPr/>
          <a:lstStyle/>
          <a:p>
            <a:fld id="{94AE2FB4-D951-CC4B-BDCB-77F17507C5A0}" type="datetimeFigureOut">
              <a:t>2/23/24</a:t>
            </a:fld>
            <a:endParaRPr lang="en-US"/>
          </a:p>
        </p:txBody>
      </p:sp>
      <p:sp>
        <p:nvSpPr>
          <p:cNvPr id="6" name="Footer Placeholder 5">
            <a:extLst>
              <a:ext uri="{FF2B5EF4-FFF2-40B4-BE49-F238E27FC236}">
                <a16:creationId xmlns:a16="http://schemas.microsoft.com/office/drawing/2014/main" id="{257830A0-9EE7-2E47-8D72-26CE031BA2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96E0BA-BF4C-DB4E-9859-35E8E22A62DC}"/>
              </a:ext>
            </a:extLst>
          </p:cNvPr>
          <p:cNvSpPr>
            <a:spLocks noGrp="1"/>
          </p:cNvSpPr>
          <p:nvPr>
            <p:ph type="sldNum" sz="quarter" idx="12"/>
          </p:nvPr>
        </p:nvSpPr>
        <p:spPr/>
        <p:txBody>
          <a:bodyPr/>
          <a:lstStyle/>
          <a:p>
            <a:fld id="{C81CB6D1-B6AD-7C4C-BE33-598B14FC7124}" type="slidenum">
              <a:t>‹#›</a:t>
            </a:fld>
            <a:endParaRPr lang="en-US"/>
          </a:p>
        </p:txBody>
      </p:sp>
    </p:spTree>
    <p:extLst>
      <p:ext uri="{BB962C8B-B14F-4D97-AF65-F5344CB8AC3E}">
        <p14:creationId xmlns:p14="http://schemas.microsoft.com/office/powerpoint/2010/main" val="36647567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E8CE-5407-7946-8E23-AD4914A953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B46DC4-9FBF-544A-A962-F8AC4456CF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4F146C-7849-6C41-A63F-6FC64A2EC5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421672-0BAB-C142-A631-10F2810C35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63297F-C645-D943-9E40-0CECBD38FE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B11141-EFB2-5D41-BFFD-AE4F5722260F}"/>
              </a:ext>
            </a:extLst>
          </p:cNvPr>
          <p:cNvSpPr>
            <a:spLocks noGrp="1"/>
          </p:cNvSpPr>
          <p:nvPr>
            <p:ph type="dt" sz="half" idx="10"/>
          </p:nvPr>
        </p:nvSpPr>
        <p:spPr/>
        <p:txBody>
          <a:bodyPr/>
          <a:lstStyle/>
          <a:p>
            <a:fld id="{94AE2FB4-D951-CC4B-BDCB-77F17507C5A0}" type="datetimeFigureOut">
              <a:t>2/23/24</a:t>
            </a:fld>
            <a:endParaRPr lang="en-US"/>
          </a:p>
        </p:txBody>
      </p:sp>
      <p:sp>
        <p:nvSpPr>
          <p:cNvPr id="8" name="Footer Placeholder 7">
            <a:extLst>
              <a:ext uri="{FF2B5EF4-FFF2-40B4-BE49-F238E27FC236}">
                <a16:creationId xmlns:a16="http://schemas.microsoft.com/office/drawing/2014/main" id="{77B2D08C-835D-4740-B5DF-AF29022686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BE169A-73C6-5C46-933A-74F03CC9B42C}"/>
              </a:ext>
            </a:extLst>
          </p:cNvPr>
          <p:cNvSpPr>
            <a:spLocks noGrp="1"/>
          </p:cNvSpPr>
          <p:nvPr>
            <p:ph type="sldNum" sz="quarter" idx="12"/>
          </p:nvPr>
        </p:nvSpPr>
        <p:spPr/>
        <p:txBody>
          <a:bodyPr/>
          <a:lstStyle/>
          <a:p>
            <a:fld id="{C81CB6D1-B6AD-7C4C-BE33-598B14FC7124}" type="slidenum">
              <a:t>‹#›</a:t>
            </a:fld>
            <a:endParaRPr lang="en-US"/>
          </a:p>
        </p:txBody>
      </p:sp>
    </p:spTree>
    <p:extLst>
      <p:ext uri="{BB962C8B-B14F-4D97-AF65-F5344CB8AC3E}">
        <p14:creationId xmlns:p14="http://schemas.microsoft.com/office/powerpoint/2010/main" val="4011131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DCD19-798A-1D41-8094-4D2968A5BF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616981-3C94-C34E-931A-BB00B6BF7619}"/>
              </a:ext>
            </a:extLst>
          </p:cNvPr>
          <p:cNvSpPr>
            <a:spLocks noGrp="1"/>
          </p:cNvSpPr>
          <p:nvPr>
            <p:ph type="dt" sz="half" idx="10"/>
          </p:nvPr>
        </p:nvSpPr>
        <p:spPr/>
        <p:txBody>
          <a:bodyPr/>
          <a:lstStyle/>
          <a:p>
            <a:fld id="{94AE2FB4-D951-CC4B-BDCB-77F17507C5A0}" type="datetimeFigureOut">
              <a:t>2/23/24</a:t>
            </a:fld>
            <a:endParaRPr lang="en-US"/>
          </a:p>
        </p:txBody>
      </p:sp>
      <p:sp>
        <p:nvSpPr>
          <p:cNvPr id="4" name="Footer Placeholder 3">
            <a:extLst>
              <a:ext uri="{FF2B5EF4-FFF2-40B4-BE49-F238E27FC236}">
                <a16:creationId xmlns:a16="http://schemas.microsoft.com/office/drawing/2014/main" id="{13671F86-E47C-3146-9179-859C18D906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0D0DA8-3794-8C43-BD55-39DF99C908A8}"/>
              </a:ext>
            </a:extLst>
          </p:cNvPr>
          <p:cNvSpPr>
            <a:spLocks noGrp="1"/>
          </p:cNvSpPr>
          <p:nvPr>
            <p:ph type="sldNum" sz="quarter" idx="12"/>
          </p:nvPr>
        </p:nvSpPr>
        <p:spPr/>
        <p:txBody>
          <a:bodyPr/>
          <a:lstStyle/>
          <a:p>
            <a:fld id="{C81CB6D1-B6AD-7C4C-BE33-598B14FC7124}" type="slidenum">
              <a:t>‹#›</a:t>
            </a:fld>
            <a:endParaRPr lang="en-US"/>
          </a:p>
        </p:txBody>
      </p:sp>
    </p:spTree>
    <p:extLst>
      <p:ext uri="{BB962C8B-B14F-4D97-AF65-F5344CB8AC3E}">
        <p14:creationId xmlns:p14="http://schemas.microsoft.com/office/powerpoint/2010/main" val="1433484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2700" indent="-12700" defTabSz="182880">
              <a:tabLst>
                <a:tab pos="228600" algn="l"/>
                <a:tab pos="457200" algn="l"/>
                <a:tab pos="685800" algn="l"/>
                <a:tab pos="914400" algn="l"/>
                <a:tab pos="1143000" algn="l"/>
                <a:tab pos="1371600" algn="l"/>
              </a:tabLst>
              <a:defRPr/>
            </a:lvl1pPr>
            <a:lvl2pPr marL="12700" indent="-12700">
              <a:tabLst>
                <a:tab pos="222250" algn="l"/>
              </a:tabLst>
              <a:defRPr/>
            </a:lvl2pPr>
            <a:lvl3pPr marL="12700" indent="-12700" defTabSz="182880">
              <a:tabLst>
                <a:tab pos="228600" algn="l"/>
                <a:tab pos="457200" algn="l"/>
                <a:tab pos="685800" algn="l"/>
                <a:tab pos="914400" algn="l"/>
                <a:tab pos="1143000" algn="l"/>
                <a:tab pos="1371600" algn="l"/>
              </a:tabLst>
              <a:defRPr/>
            </a:lvl3pPr>
            <a:lvl4pPr marL="12700" indent="-12700" defTabSz="182880">
              <a:tabLst>
                <a:tab pos="228600" algn="l"/>
                <a:tab pos="457200" algn="l"/>
                <a:tab pos="685800" algn="l"/>
                <a:tab pos="914400" algn="l"/>
                <a:tab pos="1143000" algn="l"/>
                <a:tab pos="1371600" algn="l"/>
              </a:tabLst>
              <a:defRPr/>
            </a:lvl4pPr>
            <a:lvl5pPr marL="12700" indent="-12700" defTabSz="182880">
              <a:tabLst>
                <a:tab pos="228600" algn="l"/>
                <a:tab pos="457200" algn="l"/>
                <a:tab pos="685800" algn="l"/>
                <a:tab pos="914400" algn="l"/>
                <a:tab pos="1143000" algn="l"/>
                <a:tab pos="1371600" algn="l"/>
              </a:tabLst>
              <a:defRPr/>
            </a:lvl5pPr>
            <a:lvl6pPr marL="9525" indent="0">
              <a:tabLst>
                <a:tab pos="450850" algn="l"/>
              </a:tabLst>
              <a:defRPr/>
            </a:lvl6pPr>
            <a:lvl7pPr marL="9525" indent="-9525">
              <a:tabLst>
                <a:tab pos="450850" algn="l"/>
              </a:tabLst>
              <a:defRPr/>
            </a:lvl7pPr>
            <a:lvl8pPr marL="9525" indent="0" defTabSz="182880">
              <a:tabLst>
                <a:tab pos="228600" algn="l"/>
                <a:tab pos="457200" algn="l"/>
                <a:tab pos="685800" algn="l"/>
                <a:tab pos="914400" algn="l"/>
                <a:tab pos="1143000" algn="l"/>
                <a:tab pos="1371600" algn="l"/>
              </a:tabLst>
              <a:defRPr/>
            </a:lvl8pPr>
          </a:lstStyle>
          <a:p>
            <a:pPr lvl="0"/>
            <a:r>
              <a:rPr lang="en-US"/>
              <a:t>Click to edit Master text styles</a:t>
            </a:r>
          </a:p>
          <a:p>
            <a:pPr lvl="7"/>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09D798-A16A-334D-85C0-ABE2B4D41A8B}" type="datetimeFigureOut">
              <a:rPr lang="en-US" smtClean="0"/>
              <a:t>2/23/24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24DE80-44F1-8F47-8C51-FDE2081DF9B4}" type="slidenum">
              <a:rPr lang="en-US" smtClean="0"/>
              <a:t>‹#›</a:t>
            </a:fld>
            <a:endParaRPr lang="en-US"/>
          </a:p>
        </p:txBody>
      </p:sp>
    </p:spTree>
    <p:extLst>
      <p:ext uri="{BB962C8B-B14F-4D97-AF65-F5344CB8AC3E}">
        <p14:creationId xmlns:p14="http://schemas.microsoft.com/office/powerpoint/2010/main" val="19491601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6ADD8B-845C-FD44-97B8-1245723143F9}"/>
              </a:ext>
            </a:extLst>
          </p:cNvPr>
          <p:cNvSpPr>
            <a:spLocks noGrp="1"/>
          </p:cNvSpPr>
          <p:nvPr>
            <p:ph type="dt" sz="half" idx="10"/>
          </p:nvPr>
        </p:nvSpPr>
        <p:spPr/>
        <p:txBody>
          <a:bodyPr/>
          <a:lstStyle/>
          <a:p>
            <a:fld id="{94AE2FB4-D951-CC4B-BDCB-77F17507C5A0}" type="datetimeFigureOut">
              <a:t>2/23/24</a:t>
            </a:fld>
            <a:endParaRPr lang="en-US"/>
          </a:p>
        </p:txBody>
      </p:sp>
      <p:sp>
        <p:nvSpPr>
          <p:cNvPr id="3" name="Footer Placeholder 2">
            <a:extLst>
              <a:ext uri="{FF2B5EF4-FFF2-40B4-BE49-F238E27FC236}">
                <a16:creationId xmlns:a16="http://schemas.microsoft.com/office/drawing/2014/main" id="{BD4AF914-40C8-9B42-8DED-8DB03C723D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022859-52C0-664A-AD1A-A5DFD37D63B3}"/>
              </a:ext>
            </a:extLst>
          </p:cNvPr>
          <p:cNvSpPr>
            <a:spLocks noGrp="1"/>
          </p:cNvSpPr>
          <p:nvPr>
            <p:ph type="sldNum" sz="quarter" idx="12"/>
          </p:nvPr>
        </p:nvSpPr>
        <p:spPr/>
        <p:txBody>
          <a:bodyPr/>
          <a:lstStyle/>
          <a:p>
            <a:fld id="{C81CB6D1-B6AD-7C4C-BE33-598B14FC7124}" type="slidenum">
              <a:t>‹#›</a:t>
            </a:fld>
            <a:endParaRPr lang="en-US"/>
          </a:p>
        </p:txBody>
      </p:sp>
    </p:spTree>
    <p:extLst>
      <p:ext uri="{BB962C8B-B14F-4D97-AF65-F5344CB8AC3E}">
        <p14:creationId xmlns:p14="http://schemas.microsoft.com/office/powerpoint/2010/main" val="585967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5C0B3-FBF5-AE44-A251-38D3C6DFDA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78C811-6859-B84C-A038-D1989FD7EE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95CE39-E50A-6543-B18E-B2A6BD41F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676ED3-36CE-6D48-8A22-306277A1CD19}"/>
              </a:ext>
            </a:extLst>
          </p:cNvPr>
          <p:cNvSpPr>
            <a:spLocks noGrp="1"/>
          </p:cNvSpPr>
          <p:nvPr>
            <p:ph type="dt" sz="half" idx="10"/>
          </p:nvPr>
        </p:nvSpPr>
        <p:spPr/>
        <p:txBody>
          <a:bodyPr/>
          <a:lstStyle/>
          <a:p>
            <a:fld id="{94AE2FB4-D951-CC4B-BDCB-77F17507C5A0}" type="datetimeFigureOut">
              <a:t>2/23/24</a:t>
            </a:fld>
            <a:endParaRPr lang="en-US"/>
          </a:p>
        </p:txBody>
      </p:sp>
      <p:sp>
        <p:nvSpPr>
          <p:cNvPr id="6" name="Footer Placeholder 5">
            <a:extLst>
              <a:ext uri="{FF2B5EF4-FFF2-40B4-BE49-F238E27FC236}">
                <a16:creationId xmlns:a16="http://schemas.microsoft.com/office/drawing/2014/main" id="{16A4357D-9301-3340-9168-BBCEAE71F7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3D52DB-43D1-3146-8EC5-CB7B00EF7871}"/>
              </a:ext>
            </a:extLst>
          </p:cNvPr>
          <p:cNvSpPr>
            <a:spLocks noGrp="1"/>
          </p:cNvSpPr>
          <p:nvPr>
            <p:ph type="sldNum" sz="quarter" idx="12"/>
          </p:nvPr>
        </p:nvSpPr>
        <p:spPr/>
        <p:txBody>
          <a:bodyPr/>
          <a:lstStyle/>
          <a:p>
            <a:fld id="{C81CB6D1-B6AD-7C4C-BE33-598B14FC7124}" type="slidenum">
              <a:t>‹#›</a:t>
            </a:fld>
            <a:endParaRPr lang="en-US"/>
          </a:p>
        </p:txBody>
      </p:sp>
    </p:spTree>
    <p:extLst>
      <p:ext uri="{BB962C8B-B14F-4D97-AF65-F5344CB8AC3E}">
        <p14:creationId xmlns:p14="http://schemas.microsoft.com/office/powerpoint/2010/main" val="39297952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035E-C292-954C-B675-2D18F1A360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3C333C-98CB-DB4F-A81B-6037638AC3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42B9D4-C115-5946-90D0-59946E3AD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21CAB7-6FCA-CB44-828C-DD152AFE999C}"/>
              </a:ext>
            </a:extLst>
          </p:cNvPr>
          <p:cNvSpPr>
            <a:spLocks noGrp="1"/>
          </p:cNvSpPr>
          <p:nvPr>
            <p:ph type="dt" sz="half" idx="10"/>
          </p:nvPr>
        </p:nvSpPr>
        <p:spPr/>
        <p:txBody>
          <a:bodyPr/>
          <a:lstStyle/>
          <a:p>
            <a:fld id="{94AE2FB4-D951-CC4B-BDCB-77F17507C5A0}" type="datetimeFigureOut">
              <a:t>2/23/24</a:t>
            </a:fld>
            <a:endParaRPr lang="en-US"/>
          </a:p>
        </p:txBody>
      </p:sp>
      <p:sp>
        <p:nvSpPr>
          <p:cNvPr id="6" name="Footer Placeholder 5">
            <a:extLst>
              <a:ext uri="{FF2B5EF4-FFF2-40B4-BE49-F238E27FC236}">
                <a16:creationId xmlns:a16="http://schemas.microsoft.com/office/drawing/2014/main" id="{50E50939-FD4B-F94E-B1C0-69F0C5383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60AC6F-7378-0547-9E8A-6D3FBB2B9556}"/>
              </a:ext>
            </a:extLst>
          </p:cNvPr>
          <p:cNvSpPr>
            <a:spLocks noGrp="1"/>
          </p:cNvSpPr>
          <p:nvPr>
            <p:ph type="sldNum" sz="quarter" idx="12"/>
          </p:nvPr>
        </p:nvSpPr>
        <p:spPr/>
        <p:txBody>
          <a:bodyPr/>
          <a:lstStyle/>
          <a:p>
            <a:fld id="{C81CB6D1-B6AD-7C4C-BE33-598B14FC7124}" type="slidenum">
              <a:t>‹#›</a:t>
            </a:fld>
            <a:endParaRPr lang="en-US"/>
          </a:p>
        </p:txBody>
      </p:sp>
    </p:spTree>
    <p:extLst>
      <p:ext uri="{BB962C8B-B14F-4D97-AF65-F5344CB8AC3E}">
        <p14:creationId xmlns:p14="http://schemas.microsoft.com/office/powerpoint/2010/main" val="13755740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E50-4480-2040-AADB-58CDB6CFD6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A1AF0C-C0AE-654A-BBC3-7D6C58C8A4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7861EC-53F7-6341-AD55-ED27CE472A94}"/>
              </a:ext>
            </a:extLst>
          </p:cNvPr>
          <p:cNvSpPr>
            <a:spLocks noGrp="1"/>
          </p:cNvSpPr>
          <p:nvPr>
            <p:ph type="dt" sz="half" idx="10"/>
          </p:nvPr>
        </p:nvSpPr>
        <p:spPr/>
        <p:txBody>
          <a:bodyPr/>
          <a:lstStyle/>
          <a:p>
            <a:fld id="{94AE2FB4-D951-CC4B-BDCB-77F17507C5A0}" type="datetimeFigureOut">
              <a:t>2/23/24</a:t>
            </a:fld>
            <a:endParaRPr lang="en-US"/>
          </a:p>
        </p:txBody>
      </p:sp>
      <p:sp>
        <p:nvSpPr>
          <p:cNvPr id="5" name="Footer Placeholder 4">
            <a:extLst>
              <a:ext uri="{FF2B5EF4-FFF2-40B4-BE49-F238E27FC236}">
                <a16:creationId xmlns:a16="http://schemas.microsoft.com/office/drawing/2014/main" id="{58ABFF48-A5FB-6148-903C-18D7FFD94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0E1D9-666E-B84C-BDC9-230EAAA0B957}"/>
              </a:ext>
            </a:extLst>
          </p:cNvPr>
          <p:cNvSpPr>
            <a:spLocks noGrp="1"/>
          </p:cNvSpPr>
          <p:nvPr>
            <p:ph type="sldNum" sz="quarter" idx="12"/>
          </p:nvPr>
        </p:nvSpPr>
        <p:spPr/>
        <p:txBody>
          <a:bodyPr/>
          <a:lstStyle/>
          <a:p>
            <a:fld id="{C81CB6D1-B6AD-7C4C-BE33-598B14FC7124}" type="slidenum">
              <a:t>‹#›</a:t>
            </a:fld>
            <a:endParaRPr lang="en-US"/>
          </a:p>
        </p:txBody>
      </p:sp>
    </p:spTree>
    <p:extLst>
      <p:ext uri="{BB962C8B-B14F-4D97-AF65-F5344CB8AC3E}">
        <p14:creationId xmlns:p14="http://schemas.microsoft.com/office/powerpoint/2010/main" val="37926518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3E8E2C-FF98-0C4A-93B0-626DD40E3C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0E3483-C159-974A-9ADC-B199FCE1D4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671943-7120-F24C-93D1-05C6ED23556C}"/>
              </a:ext>
            </a:extLst>
          </p:cNvPr>
          <p:cNvSpPr>
            <a:spLocks noGrp="1"/>
          </p:cNvSpPr>
          <p:nvPr>
            <p:ph type="dt" sz="half" idx="10"/>
          </p:nvPr>
        </p:nvSpPr>
        <p:spPr/>
        <p:txBody>
          <a:bodyPr/>
          <a:lstStyle/>
          <a:p>
            <a:fld id="{94AE2FB4-D951-CC4B-BDCB-77F17507C5A0}" type="datetimeFigureOut">
              <a:t>2/23/24</a:t>
            </a:fld>
            <a:endParaRPr lang="en-US"/>
          </a:p>
        </p:txBody>
      </p:sp>
      <p:sp>
        <p:nvSpPr>
          <p:cNvPr id="5" name="Footer Placeholder 4">
            <a:extLst>
              <a:ext uri="{FF2B5EF4-FFF2-40B4-BE49-F238E27FC236}">
                <a16:creationId xmlns:a16="http://schemas.microsoft.com/office/drawing/2014/main" id="{5E073C28-A028-8148-91CA-16E45878D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A0FA8-6AD0-8D49-A938-2AC71FF547E5}"/>
              </a:ext>
            </a:extLst>
          </p:cNvPr>
          <p:cNvSpPr>
            <a:spLocks noGrp="1"/>
          </p:cNvSpPr>
          <p:nvPr>
            <p:ph type="sldNum" sz="quarter" idx="12"/>
          </p:nvPr>
        </p:nvSpPr>
        <p:spPr/>
        <p:txBody>
          <a:bodyPr/>
          <a:lstStyle/>
          <a:p>
            <a:fld id="{C81CB6D1-B6AD-7C4C-BE33-598B14FC7124}" type="slidenum">
              <a:t>‹#›</a:t>
            </a:fld>
            <a:endParaRPr lang="en-US"/>
          </a:p>
        </p:txBody>
      </p:sp>
    </p:spTree>
    <p:extLst>
      <p:ext uri="{BB962C8B-B14F-4D97-AF65-F5344CB8AC3E}">
        <p14:creationId xmlns:p14="http://schemas.microsoft.com/office/powerpoint/2010/main" val="2770383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C09D798-A16A-334D-85C0-ABE2B4D41A8B}" type="datetimeFigureOut">
              <a:rPr lang="en-US" smtClean="0"/>
              <a:t>2/23/24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24DE80-44F1-8F47-8C51-FDE2081DF9B4}" type="slidenum">
              <a:rPr lang="en-US" smtClean="0"/>
              <a:t>‹#›</a:t>
            </a:fld>
            <a:endParaRPr lang="en-US"/>
          </a:p>
        </p:txBody>
      </p:sp>
    </p:spTree>
    <p:extLst>
      <p:ext uri="{BB962C8B-B14F-4D97-AF65-F5344CB8AC3E}">
        <p14:creationId xmlns:p14="http://schemas.microsoft.com/office/powerpoint/2010/main" val="144711721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C09D798-A16A-334D-85C0-ABE2B4D41A8B}" type="datetimeFigureOut">
              <a:rPr lang="en-US" smtClean="0"/>
              <a:t>2/23/24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924DE80-44F1-8F47-8C51-FDE2081DF9B4}" type="slidenum">
              <a:rPr lang="en-US" smtClean="0"/>
              <a:t>‹#›</a:t>
            </a:fld>
            <a:endParaRPr lang="en-US"/>
          </a:p>
        </p:txBody>
      </p:sp>
    </p:spTree>
    <p:extLst>
      <p:ext uri="{BB962C8B-B14F-4D97-AF65-F5344CB8AC3E}">
        <p14:creationId xmlns:p14="http://schemas.microsoft.com/office/powerpoint/2010/main" val="840204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C09D798-A16A-334D-85C0-ABE2B4D41A8B}" type="datetimeFigureOut">
              <a:rPr lang="en-US" smtClean="0"/>
              <a:t>2/23/24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24DE80-44F1-8F47-8C51-FDE2081DF9B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9792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09D798-A16A-334D-85C0-ABE2B4D41A8B}" type="datetimeFigureOut">
              <a:rPr lang="en-US" smtClean="0"/>
              <a:t>2/23/24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24DE80-44F1-8F47-8C51-FDE2081DF9B4}" type="slidenum">
              <a:rPr lang="en-US" smtClean="0"/>
              <a:t>‹#›</a:t>
            </a:fld>
            <a:endParaRPr lang="en-US"/>
          </a:p>
        </p:txBody>
      </p:sp>
    </p:spTree>
    <p:extLst>
      <p:ext uri="{BB962C8B-B14F-4D97-AF65-F5344CB8AC3E}">
        <p14:creationId xmlns:p14="http://schemas.microsoft.com/office/powerpoint/2010/main" val="2415048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09D798-A16A-334D-85C0-ABE2B4D41A8B}" type="datetimeFigureOut">
              <a:rPr lang="en-US" smtClean="0"/>
              <a:t>2/23/24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24DE80-44F1-8F47-8C51-FDE2081DF9B4}" type="slidenum">
              <a:rPr lang="en-US" smtClean="0"/>
              <a:t>‹#›</a:t>
            </a:fld>
            <a:endParaRPr lang="en-US"/>
          </a:p>
        </p:txBody>
      </p:sp>
    </p:spTree>
    <p:extLst>
      <p:ext uri="{BB962C8B-B14F-4D97-AF65-F5344CB8AC3E}">
        <p14:creationId xmlns:p14="http://schemas.microsoft.com/office/powerpoint/2010/main" val="136318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C09D798-A16A-334D-85C0-ABE2B4D41A8B}" type="datetimeFigureOut">
              <a:rPr lang="en-US" smtClean="0"/>
              <a:t>2/23/24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9924DE80-44F1-8F47-8C51-FDE2081DF9B4}" type="slidenum">
              <a:rPr lang="en-US" smtClean="0"/>
              <a:t>‹#›</a:t>
            </a:fld>
            <a:endParaRPr lang="en-US"/>
          </a:p>
        </p:txBody>
      </p:sp>
    </p:spTree>
    <p:extLst>
      <p:ext uri="{BB962C8B-B14F-4D97-AF65-F5344CB8AC3E}">
        <p14:creationId xmlns:p14="http://schemas.microsoft.com/office/powerpoint/2010/main" val="334031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C09D798-A16A-334D-85C0-ABE2B4D41A8B}" type="datetimeFigureOut">
              <a:rPr lang="en-US" smtClean="0"/>
              <a:t>2/23/24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9924DE80-44F1-8F47-8C51-FDE2081DF9B4}" type="slidenum">
              <a:rPr lang="en-US" smtClean="0"/>
              <a:t>‹#›</a:t>
            </a:fld>
            <a:endParaRPr lang="en-US"/>
          </a:p>
        </p:txBody>
      </p:sp>
    </p:spTree>
    <p:extLst>
      <p:ext uri="{BB962C8B-B14F-4D97-AF65-F5344CB8AC3E}">
        <p14:creationId xmlns:p14="http://schemas.microsoft.com/office/powerpoint/2010/main" val="727584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C09D798-A16A-334D-85C0-ABE2B4D41A8B}" type="datetimeFigureOut">
              <a:rPr lang="en-US" smtClean="0"/>
              <a:t>2/23/24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924DE80-44F1-8F47-8C51-FDE2081DF9B4}" type="slidenum">
              <a:rPr lang="en-US" smtClean="0"/>
              <a:t>‹#›</a:t>
            </a:fld>
            <a:endParaRPr lang="en-US"/>
          </a:p>
        </p:txBody>
      </p:sp>
    </p:spTree>
    <p:extLst>
      <p:ext uri="{BB962C8B-B14F-4D97-AF65-F5344CB8AC3E}">
        <p14:creationId xmlns:p14="http://schemas.microsoft.com/office/powerpoint/2010/main" val="30970524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Chalkboard" panose="03050602040202020205" pitchFamily="66" charset="77"/>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Chalkboard" panose="03050602040202020205" pitchFamily="66" charset="77"/>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halkboard" panose="03050602040202020205" pitchFamily="66" charset="77"/>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halkboard" panose="03050602040202020205" pitchFamily="66" charset="77"/>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halkboard" panose="03050602040202020205" pitchFamily="66" charset="77"/>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halkboard" panose="03050602040202020205" pitchFamily="66" charset="77"/>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DB564E-2F1E-2144-8642-36D61A4EF1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DA6A60-9450-944E-8D07-9E225C79B5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16FA08-4DAA-F84C-BA90-7B49FDD981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AE2FB4-D951-CC4B-BDCB-77F17507C5A0}" type="datetimeFigureOut">
              <a:t>2/23/24</a:t>
            </a:fld>
            <a:endParaRPr lang="en-US"/>
          </a:p>
        </p:txBody>
      </p:sp>
      <p:sp>
        <p:nvSpPr>
          <p:cNvPr id="5" name="Footer Placeholder 4">
            <a:extLst>
              <a:ext uri="{FF2B5EF4-FFF2-40B4-BE49-F238E27FC236}">
                <a16:creationId xmlns:a16="http://schemas.microsoft.com/office/drawing/2014/main" id="{0380621F-9961-D342-A220-20359EB054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807AD0-8412-AA47-B5E9-CAC99AE1EC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1CB6D1-B6AD-7C4C-BE33-598B14FC7124}" type="slidenum">
              <a:t>‹#›</a:t>
            </a:fld>
            <a:endParaRPr lang="en-US"/>
          </a:p>
        </p:txBody>
      </p:sp>
    </p:spTree>
    <p:extLst>
      <p:ext uri="{BB962C8B-B14F-4D97-AF65-F5344CB8AC3E}">
        <p14:creationId xmlns:p14="http://schemas.microsoft.com/office/powerpoint/2010/main" val="121191903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Van_der_Corput_sequenc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077B7-9F27-2B41-AA68-94D7EFF47BBD}"/>
              </a:ext>
            </a:extLst>
          </p:cNvPr>
          <p:cNvSpPr>
            <a:spLocks noGrp="1"/>
          </p:cNvSpPr>
          <p:nvPr>
            <p:ph type="ctrTitle"/>
          </p:nvPr>
        </p:nvSpPr>
        <p:spPr>
          <a:xfrm>
            <a:off x="1600200" y="1990165"/>
            <a:ext cx="5508523" cy="2042499"/>
          </a:xfrm>
        </p:spPr>
        <p:txBody>
          <a:bodyPr>
            <a:normAutofit fontScale="90000"/>
          </a:bodyPr>
          <a:lstStyle/>
          <a:p>
            <a:r>
              <a:rPr lang="en-US" dirty="0"/>
              <a:t>Intro to Comp Coding</a:t>
            </a:r>
            <a:br>
              <a:rPr lang="en-US" dirty="0"/>
            </a:br>
            <a:r>
              <a:rPr lang="en-US" dirty="0"/>
              <a:t>Feb 23 2024</a:t>
            </a:r>
            <a:br>
              <a:rPr lang="en-US" dirty="0"/>
            </a:br>
            <a:r>
              <a:rPr lang="en-US" sz="2200" dirty="0"/>
              <a:t>Greg </a:t>
            </a:r>
            <a:r>
              <a:rPr lang="en-US" sz="2200" dirty="0" err="1"/>
              <a:t>Lakomski</a:t>
            </a:r>
            <a:endParaRPr lang="en-US" sz="2200" dirty="0"/>
          </a:p>
        </p:txBody>
      </p:sp>
      <p:sp>
        <p:nvSpPr>
          <p:cNvPr id="3" name="Subtitle 2">
            <a:extLst>
              <a:ext uri="{FF2B5EF4-FFF2-40B4-BE49-F238E27FC236}">
                <a16:creationId xmlns:a16="http://schemas.microsoft.com/office/drawing/2014/main" id="{7AAE7915-7BA9-B541-AC3D-5498F85DFB05}"/>
              </a:ext>
            </a:extLst>
          </p:cNvPr>
          <p:cNvSpPr>
            <a:spLocks noGrp="1"/>
          </p:cNvSpPr>
          <p:nvPr>
            <p:ph type="subTitle" idx="1"/>
          </p:nvPr>
        </p:nvSpPr>
        <p:spPr>
          <a:xfrm>
            <a:off x="856562" y="4450866"/>
            <a:ext cx="6801612" cy="599306"/>
          </a:xfrm>
        </p:spPr>
        <p:txBody>
          <a:bodyPr/>
          <a:lstStyle/>
          <a:p>
            <a:endParaRPr lang="en-US" dirty="0"/>
          </a:p>
        </p:txBody>
      </p:sp>
    </p:spTree>
    <p:extLst>
      <p:ext uri="{BB962C8B-B14F-4D97-AF65-F5344CB8AC3E}">
        <p14:creationId xmlns:p14="http://schemas.microsoft.com/office/powerpoint/2010/main" val="758403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CBB2-E846-5B4A-B601-5B82A0E1339A}"/>
              </a:ext>
            </a:extLst>
          </p:cNvPr>
          <p:cNvSpPr>
            <a:spLocks noGrp="1"/>
          </p:cNvSpPr>
          <p:nvPr>
            <p:ph type="title"/>
          </p:nvPr>
        </p:nvSpPr>
        <p:spPr/>
        <p:txBody>
          <a:bodyPr/>
          <a:lstStyle/>
          <a:p>
            <a:r>
              <a:rPr lang="en-US"/>
              <a:t>You are free to use the resources at</a:t>
            </a:r>
          </a:p>
        </p:txBody>
      </p:sp>
      <p:sp>
        <p:nvSpPr>
          <p:cNvPr id="3" name="Content Placeholder 2">
            <a:extLst>
              <a:ext uri="{FF2B5EF4-FFF2-40B4-BE49-F238E27FC236}">
                <a16:creationId xmlns:a16="http://schemas.microsoft.com/office/drawing/2014/main" id="{EFAB5B48-B8DF-0040-9471-A8F42862F399}"/>
              </a:ext>
            </a:extLst>
          </p:cNvPr>
          <p:cNvSpPr>
            <a:spLocks noGrp="1"/>
          </p:cNvSpPr>
          <p:nvPr>
            <p:ph idx="1"/>
          </p:nvPr>
        </p:nvSpPr>
        <p:spPr/>
        <p:txBody>
          <a:bodyPr/>
          <a:lstStyle/>
          <a:p>
            <a:r>
              <a:rPr lang="en-US"/>
              <a:t>ProfGregL/Saturday-Feb-24</a:t>
            </a:r>
          </a:p>
        </p:txBody>
      </p:sp>
    </p:spTree>
    <p:extLst>
      <p:ext uri="{BB962C8B-B14F-4D97-AF65-F5344CB8AC3E}">
        <p14:creationId xmlns:p14="http://schemas.microsoft.com/office/powerpoint/2010/main" val="1667625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83BF6-E078-2C45-84FF-F077157994CE}"/>
              </a:ext>
            </a:extLst>
          </p:cNvPr>
          <p:cNvSpPr>
            <a:spLocks noGrp="1"/>
          </p:cNvSpPr>
          <p:nvPr>
            <p:ph type="title"/>
          </p:nvPr>
        </p:nvSpPr>
        <p:spPr/>
        <p:txBody>
          <a:bodyPr/>
          <a:lstStyle/>
          <a:p>
            <a:r>
              <a:rPr lang="en-US"/>
              <a:t>Dynamic Programming</a:t>
            </a:r>
          </a:p>
        </p:txBody>
      </p:sp>
      <p:sp>
        <p:nvSpPr>
          <p:cNvPr id="3" name="Content Placeholder 2">
            <a:extLst>
              <a:ext uri="{FF2B5EF4-FFF2-40B4-BE49-F238E27FC236}">
                <a16:creationId xmlns:a16="http://schemas.microsoft.com/office/drawing/2014/main" id="{7C9FE8A3-E518-C949-82BF-C34A403AE745}"/>
              </a:ext>
            </a:extLst>
          </p:cNvPr>
          <p:cNvSpPr>
            <a:spLocks noGrp="1"/>
          </p:cNvSpPr>
          <p:nvPr>
            <p:ph idx="1"/>
          </p:nvPr>
        </p:nvSpPr>
        <p:spPr/>
        <p:txBody>
          <a:bodyPr/>
          <a:lstStyle/>
          <a:p>
            <a:r>
              <a:rPr lang="en-US"/>
              <a:t>Knapsack problems are a very common type of combinatorial problem.</a:t>
            </a:r>
          </a:p>
          <a:p>
            <a:endParaRPr lang="en-US"/>
          </a:p>
          <a:p>
            <a:r>
              <a:rPr lang="en-US"/>
              <a:t>So far we have studied the most basic knapsack 0-1 problems and I have described the greedy type of problem that allows parts of an object.</a:t>
            </a:r>
          </a:p>
          <a:p>
            <a:endParaRPr lang="en-US"/>
          </a:p>
          <a:p>
            <a:r>
              <a:rPr lang="en-US"/>
              <a:t>The third type is the most “complex” where we have unlimited quantities of objects.  I hope that you immediately see what happens.  In a nutshell the “recursion tree” gets very large quickly.</a:t>
            </a:r>
          </a:p>
          <a:p>
            <a:endParaRPr lang="en-US"/>
          </a:p>
        </p:txBody>
      </p:sp>
    </p:spTree>
    <p:extLst>
      <p:ext uri="{BB962C8B-B14F-4D97-AF65-F5344CB8AC3E}">
        <p14:creationId xmlns:p14="http://schemas.microsoft.com/office/powerpoint/2010/main" val="1586259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A33F-5053-F74A-8931-4FBD54111713}"/>
              </a:ext>
            </a:extLst>
          </p:cNvPr>
          <p:cNvSpPr>
            <a:spLocks noGrp="1"/>
          </p:cNvSpPr>
          <p:nvPr>
            <p:ph type="title"/>
          </p:nvPr>
        </p:nvSpPr>
        <p:spPr/>
        <p:txBody>
          <a:bodyPr/>
          <a:lstStyle/>
          <a:p>
            <a:r>
              <a:rPr lang="en-US"/>
              <a:t>Dynamic Programming</a:t>
            </a:r>
          </a:p>
        </p:txBody>
      </p:sp>
      <p:sp>
        <p:nvSpPr>
          <p:cNvPr id="3" name="Content Placeholder 2">
            <a:extLst>
              <a:ext uri="{FF2B5EF4-FFF2-40B4-BE49-F238E27FC236}">
                <a16:creationId xmlns:a16="http://schemas.microsoft.com/office/drawing/2014/main" id="{68D4DF70-1EC5-1D45-B6EB-6193ED245061}"/>
              </a:ext>
            </a:extLst>
          </p:cNvPr>
          <p:cNvSpPr>
            <a:spLocks noGrp="1"/>
          </p:cNvSpPr>
          <p:nvPr>
            <p:ph idx="1"/>
          </p:nvPr>
        </p:nvSpPr>
        <p:spPr/>
        <p:txBody>
          <a:bodyPr/>
          <a:lstStyle/>
          <a:p>
            <a:r>
              <a:rPr lang="en-US"/>
              <a:t>The way we solve this type of problem is </a:t>
            </a:r>
            <a:r>
              <a:rPr lang="en-US">
                <a:solidFill>
                  <a:srgbClr val="FF0000"/>
                </a:solidFill>
              </a:rPr>
              <a:t>basically</a:t>
            </a:r>
            <a:r>
              <a:rPr lang="en-US"/>
              <a:t> unchanged:</a:t>
            </a:r>
          </a:p>
          <a:p>
            <a:r>
              <a:rPr lang="en-US"/>
              <a:t>For each incrementally size knapsack starting at zero and up to our final capacity max, we find the optimum set of things to put in the knapsack based on the value of the objects and the “sizes” so that the stuff in the knapsack doesn’t exceed the capacity</a:t>
            </a:r>
          </a:p>
          <a:p>
            <a:r>
              <a:rPr lang="en-US"/>
              <a:t>But of course there has to be a difference.</a:t>
            </a:r>
          </a:p>
          <a:p>
            <a:r>
              <a:rPr lang="en-US"/>
              <a:t>Let me illustrate and see if you can see it.</a:t>
            </a:r>
          </a:p>
          <a:p>
            <a:endParaRPr lang="en-US"/>
          </a:p>
        </p:txBody>
      </p:sp>
    </p:spTree>
    <p:extLst>
      <p:ext uri="{BB962C8B-B14F-4D97-AF65-F5344CB8AC3E}">
        <p14:creationId xmlns:p14="http://schemas.microsoft.com/office/powerpoint/2010/main" val="1575819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C4B91-DDE2-3E4E-B2A8-1CD83D6D7070}"/>
              </a:ext>
            </a:extLst>
          </p:cNvPr>
          <p:cNvSpPr>
            <a:spLocks noGrp="1"/>
          </p:cNvSpPr>
          <p:nvPr>
            <p:ph type="title"/>
          </p:nvPr>
        </p:nvSpPr>
        <p:spPr/>
        <p:txBody>
          <a:bodyPr>
            <a:normAutofit fontScale="90000"/>
          </a:bodyPr>
          <a:lstStyle/>
          <a:p>
            <a:r>
              <a:rPr lang="en-US"/>
              <a:t>So the solution follows the same pattern of optimum with and optimum without</a:t>
            </a:r>
          </a:p>
        </p:txBody>
      </p:sp>
      <p:sp>
        <p:nvSpPr>
          <p:cNvPr id="3" name="Content Placeholder 2">
            <a:extLst>
              <a:ext uri="{FF2B5EF4-FFF2-40B4-BE49-F238E27FC236}">
                <a16:creationId xmlns:a16="http://schemas.microsoft.com/office/drawing/2014/main" id="{0044F57F-F510-FD4B-A604-D282881B6A9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05620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EE35F-30D8-8848-AA60-BAF646A60DE6}"/>
              </a:ext>
            </a:extLst>
          </p:cNvPr>
          <p:cNvSpPr>
            <a:spLocks noGrp="1"/>
          </p:cNvSpPr>
          <p:nvPr>
            <p:ph type="title"/>
          </p:nvPr>
        </p:nvSpPr>
        <p:spPr/>
        <p:txBody>
          <a:bodyPr/>
          <a:lstStyle/>
          <a:p>
            <a:r>
              <a:rPr lang="en-US"/>
              <a:t>I have two problems for you to attempt today</a:t>
            </a:r>
          </a:p>
        </p:txBody>
      </p:sp>
      <p:sp>
        <p:nvSpPr>
          <p:cNvPr id="3" name="Content Placeholder 2">
            <a:extLst>
              <a:ext uri="{FF2B5EF4-FFF2-40B4-BE49-F238E27FC236}">
                <a16:creationId xmlns:a16="http://schemas.microsoft.com/office/drawing/2014/main" id="{FC9A0FB5-D5B3-9B47-A8E8-DE8BC120A1C8}"/>
              </a:ext>
            </a:extLst>
          </p:cNvPr>
          <p:cNvSpPr>
            <a:spLocks noGrp="1"/>
          </p:cNvSpPr>
          <p:nvPr>
            <p:ph idx="1"/>
          </p:nvPr>
        </p:nvSpPr>
        <p:spPr/>
        <p:txBody>
          <a:bodyPr/>
          <a:lstStyle/>
          <a:p>
            <a:r>
              <a:rPr lang="en-US"/>
              <a:t>Spidermans Workout - KAttis</a:t>
            </a:r>
          </a:p>
          <a:p>
            <a:r>
              <a:rPr lang="en-US"/>
              <a:t>103 Stacking Boxes – UVA   Longest Increasing Subsequence Problem</a:t>
            </a:r>
          </a:p>
        </p:txBody>
      </p:sp>
    </p:spTree>
    <p:extLst>
      <p:ext uri="{BB962C8B-B14F-4D97-AF65-F5344CB8AC3E}">
        <p14:creationId xmlns:p14="http://schemas.microsoft.com/office/powerpoint/2010/main" val="393430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8D2F3-1C3B-CE4D-BA3F-847ADE76E0D8}"/>
              </a:ext>
            </a:extLst>
          </p:cNvPr>
          <p:cNvSpPr>
            <a:spLocks noGrp="1"/>
          </p:cNvSpPr>
          <p:nvPr>
            <p:ph type="title"/>
          </p:nvPr>
        </p:nvSpPr>
        <p:spPr>
          <a:xfrm>
            <a:off x="2231136" y="507492"/>
            <a:ext cx="7729728" cy="721233"/>
          </a:xfrm>
        </p:spPr>
        <p:txBody>
          <a:bodyPr>
            <a:normAutofit fontScale="90000"/>
          </a:bodyPr>
          <a:lstStyle/>
          <a:p>
            <a:r>
              <a:rPr lang="en-US"/>
              <a:t>Stacking Boxes</a:t>
            </a:r>
          </a:p>
        </p:txBody>
      </p:sp>
      <p:sp>
        <p:nvSpPr>
          <p:cNvPr id="3" name="Content Placeholder 2">
            <a:extLst>
              <a:ext uri="{FF2B5EF4-FFF2-40B4-BE49-F238E27FC236}">
                <a16:creationId xmlns:a16="http://schemas.microsoft.com/office/drawing/2014/main" id="{F5FA7DE2-4A48-4347-B57F-783E2DFF387D}"/>
              </a:ext>
            </a:extLst>
          </p:cNvPr>
          <p:cNvSpPr>
            <a:spLocks noGrp="1"/>
          </p:cNvSpPr>
          <p:nvPr>
            <p:ph idx="1"/>
          </p:nvPr>
        </p:nvSpPr>
        <p:spPr>
          <a:xfrm>
            <a:off x="1500188" y="1585914"/>
            <a:ext cx="8460676" cy="4154114"/>
          </a:xfrm>
        </p:spPr>
        <p:txBody>
          <a:bodyPr>
            <a:normAutofit fontScale="85000" lnSpcReduction="20000"/>
          </a:bodyPr>
          <a:lstStyle/>
          <a:p>
            <a:r>
              <a:rPr lang="en-US"/>
              <a:t>Longest increasing subsequence</a:t>
            </a:r>
          </a:p>
          <a:p>
            <a:r>
              <a:rPr lang="en-US"/>
              <a:t>fromwikipedia</a:t>
            </a:r>
          </a:p>
          <a:p>
            <a:r>
              <a:rPr lang="en-US"/>
              <a:t>Example</a:t>
            </a:r>
          </a:p>
          <a:p>
            <a:r>
              <a:rPr lang="en-US"/>
              <a:t>In the first 16 terms of the binary </a:t>
            </a:r>
            <a:r>
              <a:rPr lang="en-US">
                <a:hlinkClick r:id="rId2" tooltip="Van der Corput sequence"/>
              </a:rPr>
              <a:t>Van der Corput sequence</a:t>
            </a:r>
            <a:endParaRPr lang="en-US"/>
          </a:p>
          <a:p>
            <a:r>
              <a:rPr lang="en-US"/>
              <a:t>0, 8, 4, 12, 2, 10, 6, 14, 1, 9, 5, 13, 3, 11, 7, 15 </a:t>
            </a:r>
          </a:p>
          <a:p>
            <a:r>
              <a:rPr lang="en-US"/>
              <a:t>one of the longest increasing subsequences is</a:t>
            </a:r>
          </a:p>
          <a:p>
            <a:r>
              <a:rPr lang="en-US"/>
              <a:t>0, 2, 6, 9, 11, 15.</a:t>
            </a:r>
          </a:p>
          <a:p>
            <a:r>
              <a:rPr lang="en-US"/>
              <a:t>This subsequence has length six; the input sequence has no seven-member increasing subsequences. The longest increasing subsequence in this example is not the only solution: for instance,</a:t>
            </a:r>
          </a:p>
          <a:p>
            <a:r>
              <a:rPr lang="en-US"/>
              <a:t>0, 4, 6, 9, 11, 15</a:t>
            </a:r>
          </a:p>
          <a:p>
            <a:r>
              <a:rPr lang="en-US"/>
              <a:t>0, 2, 6, 9, 13, 15</a:t>
            </a:r>
          </a:p>
          <a:p>
            <a:r>
              <a:rPr lang="en-US"/>
              <a:t>0, 4, 6, 9, 13, 15</a:t>
            </a:r>
          </a:p>
          <a:p>
            <a:r>
              <a:rPr lang="en-US"/>
              <a:t>are other increasing subsequences of equal length in the same input sequence.</a:t>
            </a:r>
          </a:p>
          <a:p>
            <a:endParaRPr lang="en-US"/>
          </a:p>
        </p:txBody>
      </p:sp>
    </p:spTree>
    <p:extLst>
      <p:ext uri="{BB962C8B-B14F-4D97-AF65-F5344CB8AC3E}">
        <p14:creationId xmlns:p14="http://schemas.microsoft.com/office/powerpoint/2010/main" val="2308674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C2C8-C09D-8644-995A-CC70DE0A1D53}"/>
              </a:ext>
            </a:extLst>
          </p:cNvPr>
          <p:cNvSpPr>
            <a:spLocks noGrp="1"/>
          </p:cNvSpPr>
          <p:nvPr>
            <p:ph type="title"/>
          </p:nvPr>
        </p:nvSpPr>
        <p:spPr/>
        <p:txBody>
          <a:bodyPr/>
          <a:lstStyle/>
          <a:p>
            <a:r>
              <a:rPr lang="en-US"/>
              <a:t>Tips</a:t>
            </a:r>
          </a:p>
        </p:txBody>
      </p:sp>
      <p:sp>
        <p:nvSpPr>
          <p:cNvPr id="3" name="Content Placeholder 2">
            <a:extLst>
              <a:ext uri="{FF2B5EF4-FFF2-40B4-BE49-F238E27FC236}">
                <a16:creationId xmlns:a16="http://schemas.microsoft.com/office/drawing/2014/main" id="{8C93FBC8-38DC-E644-93ED-55D7DBB1C29C}"/>
              </a:ext>
            </a:extLst>
          </p:cNvPr>
          <p:cNvSpPr>
            <a:spLocks noGrp="1"/>
          </p:cNvSpPr>
          <p:nvPr>
            <p:ph idx="1"/>
          </p:nvPr>
        </p:nvSpPr>
        <p:spPr/>
        <p:txBody>
          <a:bodyPr/>
          <a:lstStyle/>
          <a:p>
            <a:r>
              <a:rPr lang="en-US"/>
              <a:t>Consider using a deque</a:t>
            </a:r>
          </a:p>
        </p:txBody>
      </p:sp>
    </p:spTree>
    <p:extLst>
      <p:ext uri="{BB962C8B-B14F-4D97-AF65-F5344CB8AC3E}">
        <p14:creationId xmlns:p14="http://schemas.microsoft.com/office/powerpoint/2010/main" val="1776529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BA545-A7E0-8047-BCC9-F7CD6A1113E0}"/>
              </a:ext>
            </a:extLst>
          </p:cNvPr>
          <p:cNvSpPr>
            <a:spLocks noGrp="1"/>
          </p:cNvSpPr>
          <p:nvPr>
            <p:ph type="title"/>
          </p:nvPr>
        </p:nvSpPr>
        <p:spPr/>
        <p:txBody>
          <a:bodyPr/>
          <a:lstStyle/>
          <a:p>
            <a:r>
              <a:rPr lang="en-US"/>
              <a:t>Spidermans Workout</a:t>
            </a:r>
          </a:p>
        </p:txBody>
      </p:sp>
      <p:sp>
        <p:nvSpPr>
          <p:cNvPr id="3" name="Content Placeholder 2">
            <a:extLst>
              <a:ext uri="{FF2B5EF4-FFF2-40B4-BE49-F238E27FC236}">
                <a16:creationId xmlns:a16="http://schemas.microsoft.com/office/drawing/2014/main" id="{C2AC9F2D-E54D-7640-9FBB-2916986D43A6}"/>
              </a:ext>
            </a:extLst>
          </p:cNvPr>
          <p:cNvSpPr>
            <a:spLocks noGrp="1"/>
          </p:cNvSpPr>
          <p:nvPr>
            <p:ph idx="1"/>
          </p:nvPr>
        </p:nvSpPr>
        <p:spPr/>
        <p:txBody>
          <a:bodyPr/>
          <a:lstStyle/>
          <a:p>
            <a:r>
              <a:rPr lang="en-US"/>
              <a:t>You memoize two variables in separate 2d arrays</a:t>
            </a:r>
          </a:p>
          <a:p>
            <a:endParaRPr lang="en-US"/>
          </a:p>
        </p:txBody>
      </p:sp>
    </p:spTree>
    <p:extLst>
      <p:ext uri="{BB962C8B-B14F-4D97-AF65-F5344CB8AC3E}">
        <p14:creationId xmlns:p14="http://schemas.microsoft.com/office/powerpoint/2010/main" val="204238553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6822</TotalTime>
  <Words>245</Words>
  <Application>Microsoft Macintosh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Calibri Light</vt:lpstr>
      <vt:lpstr>Chalkboard</vt:lpstr>
      <vt:lpstr>Parcel</vt:lpstr>
      <vt:lpstr>Custom Design</vt:lpstr>
      <vt:lpstr>Intro to Comp Coding Feb 23 2024 Greg Lakomski</vt:lpstr>
      <vt:lpstr>You are free to use the resources at</vt:lpstr>
      <vt:lpstr>Dynamic Programming</vt:lpstr>
      <vt:lpstr>Dynamic Programming</vt:lpstr>
      <vt:lpstr>So the solution follows the same pattern of optimum with and optimum without</vt:lpstr>
      <vt:lpstr>I have two problems for you to attempt today</vt:lpstr>
      <vt:lpstr>Stacking Boxes</vt:lpstr>
      <vt:lpstr>Tips</vt:lpstr>
      <vt:lpstr>Spidermans Workout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Lakomski</dc:creator>
  <cp:lastModifiedBy>Microsoft Office User</cp:lastModifiedBy>
  <cp:revision>120</cp:revision>
  <dcterms:created xsi:type="dcterms:W3CDTF">2023-02-04T03:19:47Z</dcterms:created>
  <dcterms:modified xsi:type="dcterms:W3CDTF">2024-02-24T20:57:55Z</dcterms:modified>
</cp:coreProperties>
</file>