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1"/>
  </p:sldMasterIdLst>
  <p:sldIdLst>
    <p:sldId id="256" r:id="rId2"/>
    <p:sldId id="291" r:id="rId3"/>
    <p:sldId id="257" r:id="rId4"/>
    <p:sldId id="261" r:id="rId5"/>
    <p:sldId id="262" r:id="rId6"/>
    <p:sldId id="274" r:id="rId7"/>
    <p:sldId id="293" r:id="rId8"/>
    <p:sldId id="294" r:id="rId9"/>
    <p:sldId id="295" r:id="rId10"/>
    <p:sldId id="269" r:id="rId11"/>
    <p:sldId id="285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1"/>
    <p:restoredTop sz="94675"/>
  </p:normalViewPr>
  <p:slideViewPr>
    <p:cSldViewPr snapToGrid="0" snapToObjects="1">
      <p:cViewPr varScale="1">
        <p:scale>
          <a:sx n="128" d="100"/>
          <a:sy n="128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A0D8-C75D-804D-84BD-6D2E1A010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halkboard" panose="03050602040202020205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4F78F-A5CB-F445-91A9-F975302F9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halkboard" panose="03050602040202020205" pitchFamily="66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78C7-6FD3-FD4D-BEE6-B83DDC8F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33BB-C089-8B43-9324-8BC14ACE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17AF-10BE-8B4B-BF11-BACFB555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0598-CC01-1048-9318-EEA725CD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36D8C-C6C2-5344-9441-420CB3E3A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8733-A8A7-D240-8932-14EF18C4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1B09-B845-8B4A-AB36-F42B8C01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0AAD-0111-3147-AF54-21CDF374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9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084C1-84E8-1942-B5D6-3686A0B50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FC80-9C9A-B54A-B77A-510AED7A6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723E-09BF-0249-963F-4F7F286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2F7C-D868-FD4A-98C3-D7A239F8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DEFB-020B-8C4C-9C42-CAC158BA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1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CBD8-2573-EA4C-B790-F3514148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alkboard" panose="03050602040202020205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12A7-FF16-764B-A1E4-B6F8EBD9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halkboard" panose="03050602040202020205" pitchFamily="66" charset="77"/>
              </a:defRPr>
            </a:lvl1pPr>
            <a:lvl2pPr>
              <a:defRPr>
                <a:latin typeface="Chalkboard" panose="03050602040202020205" pitchFamily="66" charset="77"/>
              </a:defRPr>
            </a:lvl2pPr>
            <a:lvl3pPr>
              <a:defRPr>
                <a:latin typeface="Chalkboard" panose="03050602040202020205" pitchFamily="66" charset="77"/>
              </a:defRPr>
            </a:lvl3pPr>
            <a:lvl4pPr>
              <a:defRPr>
                <a:latin typeface="Chalkboard" panose="03050602040202020205" pitchFamily="66" charset="77"/>
              </a:defRPr>
            </a:lvl4pPr>
            <a:lvl5pPr>
              <a:defRPr>
                <a:latin typeface="Chalkboard" panose="03050602040202020205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A9A2-D103-3A47-BC24-EC59EEC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51511-DBA9-5546-A141-CE2EFFCF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1B37-D9CF-0746-9C3B-74FE35F5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8D41-7745-1E4E-922F-FE5423A1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412E-EA13-C244-9973-FA6D89C4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020A-970C-4A42-BA7C-15A1FF36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4FF39-BAA5-9A49-9265-57B7878D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CADC-310B-D847-B90F-C109912C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E181-9056-B944-A2DA-40015B9C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2343-C701-2B48-843C-F30A10EDA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258C2-31EA-F042-A7F8-BB6737B2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B89AC-573E-A14A-B540-3B0FAE77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6AF0-6F7A-FA46-945B-7D5861CD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05C94-0AD4-2549-9EA0-00F8CAE5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AC0E-F963-BF40-A413-74BD595E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8AB8-E2EA-6546-8F47-009D0004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C41B-C7FA-354F-A97D-83DCEA924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9E81B-9254-5544-91AF-D48D16CC9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B6541-01BA-A34D-AB3F-3DC742E2E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61E53-1B84-9849-BC47-9F83D60A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6B661-0CCA-6947-8252-060E6157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AF51B-2E91-1B46-A87B-58E25E54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9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91F2-F666-0D41-BCF8-FD7C4D9E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B3BA3-B9B4-5541-8C3F-ECAA9D36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51A8B-CCF9-5D45-9F5A-3383C63F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77C6B-9374-594A-826C-FB55521A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A08E9-72EE-2D49-BB98-DF07C218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FC20B-A9AB-C542-8334-20370F43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6A1BE-EFC3-4248-81D1-CD35F904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4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CAD1-D3FB-CB42-82C2-6EEF4FD1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856E-37D4-1B41-AE0A-9DC62E3F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E25BE-45ED-9B4E-AA3B-AD6CAC40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B60D-11C9-A544-B63F-E6100566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C508-3201-064A-BBDC-31CB7BD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EFA9-C2B5-B443-99AB-2C37876F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9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7A49-63BD-4A4D-B2DA-73D43645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E13C4-C20D-BE4E-8927-5E87DA77F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68790-7167-604F-922B-36F0B4970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0FECC-6C7C-CE4D-AC1C-6A33B6AA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2B95D-78DE-5B41-BE0A-BD5C019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C32D8-E012-0949-BC6C-0150A65D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33BF3-8FE2-6C4B-8E15-8865C987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7FD1-D755-5E4F-A391-2A627F07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283D-F655-5947-958B-65C4ECEDF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C264-EEFD-4149-85D4-09A1CB4FEF8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2264-90EB-3946-9E81-72540E27F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66397-0DDD-3048-BD2C-D945C650A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80475-7D24-D548-BFBC-C66A3404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alkboard" panose="03050602040202020205" pitchFamily="66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halkboard" panose="03050602040202020205" pitchFamily="66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halkboard" panose="03050602040202020205" pitchFamily="66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halkboard" panose="03050602040202020205" pitchFamily="66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lkboard" panose="03050602040202020205" pitchFamily="66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lkboard" panose="03050602040202020205" pitchFamily="66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972D-E057-5E4D-827F-745BEEB60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82578-2FFA-5F45-A7BB-468CB7B5F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 </a:t>
            </a:r>
            <a:r>
              <a:rPr lang="en-US" dirty="0" err="1"/>
              <a:t>LaKomski</a:t>
            </a:r>
            <a:endParaRPr lang="en-US" dirty="0"/>
          </a:p>
          <a:p>
            <a:r>
              <a:rPr lang="en-US" dirty="0"/>
              <a:t>2/3/2024</a:t>
            </a:r>
          </a:p>
        </p:txBody>
      </p:sp>
    </p:spTree>
    <p:extLst>
      <p:ext uri="{BB962C8B-B14F-4D97-AF65-F5344CB8AC3E}">
        <p14:creationId xmlns:p14="http://schemas.microsoft.com/office/powerpoint/2010/main" val="177549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F052-809F-F848-95CC-07B2F417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a judging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C39E-81BA-0F4D-BA47-77AF076AF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Judging sites give you the problems</a:t>
            </a:r>
          </a:p>
          <a:p>
            <a:r>
              <a:rPr lang="en-US" dirty="0"/>
              <a:t>Give you a place to paste in your code and submit it</a:t>
            </a:r>
          </a:p>
          <a:p>
            <a:r>
              <a:rPr lang="en-US" dirty="0"/>
              <a:t>Gives you feedback on whether your code ran all of the test cases or not</a:t>
            </a:r>
          </a:p>
          <a:p>
            <a:r>
              <a:rPr lang="en-US" dirty="0"/>
              <a:t>You do not get to see the test cases!!</a:t>
            </a:r>
          </a:p>
        </p:txBody>
      </p:sp>
    </p:spTree>
    <p:extLst>
      <p:ext uri="{BB962C8B-B14F-4D97-AF65-F5344CB8AC3E}">
        <p14:creationId xmlns:p14="http://schemas.microsoft.com/office/powerpoint/2010/main" val="374641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AD68A-36A8-2546-B2FF-34DAF80B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10" y="1205346"/>
            <a:ext cx="8425950" cy="49980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481424-4607-D848-A3F8-03296A095F7D}"/>
              </a:ext>
            </a:extLst>
          </p:cNvPr>
          <p:cNvSpPr txBox="1"/>
          <p:nvPr/>
        </p:nvSpPr>
        <p:spPr>
          <a:xfrm>
            <a:off x="1974273" y="602673"/>
            <a:ext cx="601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Judge compiles all of the popular sites  -  take your pick</a:t>
            </a:r>
          </a:p>
        </p:txBody>
      </p:sp>
    </p:spTree>
    <p:extLst>
      <p:ext uri="{BB962C8B-B14F-4D97-AF65-F5344CB8AC3E}">
        <p14:creationId xmlns:p14="http://schemas.microsoft.com/office/powerpoint/2010/main" val="190749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94FD-78B7-4848-BED0-04828ADE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9B75-F849-FA48-8989-C0314134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was UVA</a:t>
            </a:r>
          </a:p>
          <a:p>
            <a:r>
              <a:rPr lang="en-US" dirty="0"/>
              <a:t>A good one is </a:t>
            </a:r>
            <a:r>
              <a:rPr lang="en-US" dirty="0" err="1"/>
              <a:t>Kattis</a:t>
            </a:r>
            <a:endParaRPr lang="en-US" dirty="0"/>
          </a:p>
          <a:p>
            <a:r>
              <a:rPr lang="en-US" dirty="0"/>
              <a:t>I use both of them</a:t>
            </a:r>
          </a:p>
        </p:txBody>
      </p:sp>
    </p:spTree>
    <p:extLst>
      <p:ext uri="{BB962C8B-B14F-4D97-AF65-F5344CB8AC3E}">
        <p14:creationId xmlns:p14="http://schemas.microsoft.com/office/powerpoint/2010/main" val="194480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1B29-4FAC-7749-93CA-4F16A49E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if there are no questions at this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EEB5-2304-964A-A75B-D6095CB4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code!</a:t>
            </a:r>
          </a:p>
          <a:p>
            <a:r>
              <a:rPr lang="en-US" dirty="0"/>
              <a:t>I will share my screen so you can see where I am going and what I am doing.  I will go slow and the problems are easy</a:t>
            </a:r>
          </a:p>
        </p:txBody>
      </p:sp>
    </p:spTree>
    <p:extLst>
      <p:ext uri="{BB962C8B-B14F-4D97-AF65-F5344CB8AC3E}">
        <p14:creationId xmlns:p14="http://schemas.microsoft.com/office/powerpoint/2010/main" val="220848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D365-CF76-4541-92E1-FC3655D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from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378F-C6FB-574E-A466-5EDF5387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logging into a virtual judge</a:t>
            </a:r>
          </a:p>
          <a:p>
            <a:r>
              <a:rPr lang="en-US" dirty="0"/>
              <a:t>reading a comp problem and understanding inputs</a:t>
            </a:r>
          </a:p>
          <a:p>
            <a:r>
              <a:rPr lang="en-US" dirty="0"/>
              <a:t>using </a:t>
            </a:r>
            <a:r>
              <a:rPr lang="en-US" dirty="0" err="1"/>
              <a:t>freopen</a:t>
            </a:r>
            <a:r>
              <a:rPr lang="en-US" dirty="0"/>
              <a:t> to be able to use test file</a:t>
            </a:r>
          </a:p>
          <a:p>
            <a:r>
              <a:rPr lang="en-US" dirty="0"/>
              <a:t>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&gt;&gt; or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scanf</a:t>
            </a:r>
            <a:r>
              <a:rPr lang="en-US" dirty="0"/>
              <a:t> to read in an  integer</a:t>
            </a:r>
          </a:p>
          <a:p>
            <a:r>
              <a:rPr lang="en-US" dirty="0" err="1"/>
              <a:t>usig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getline</a:t>
            </a:r>
            <a:r>
              <a:rPr lang="en-US" dirty="0"/>
              <a:t> to read in a line from file</a:t>
            </a:r>
          </a:p>
          <a:p>
            <a:r>
              <a:rPr lang="en-US" dirty="0"/>
              <a:t>using regex and </a:t>
            </a:r>
            <a:r>
              <a:rPr lang="en-US" dirty="0" err="1"/>
              <a:t>sregex_token_iterators</a:t>
            </a:r>
            <a:r>
              <a:rPr lang="en-US" dirty="0"/>
              <a:t> to parse to words</a:t>
            </a:r>
          </a:p>
          <a:p>
            <a:r>
              <a:rPr lang="en-US" dirty="0" err="1"/>
              <a:t>push_back</a:t>
            </a:r>
            <a:r>
              <a:rPr lang="en-US" dirty="0"/>
              <a:t> into vector</a:t>
            </a:r>
          </a:p>
          <a:p>
            <a:r>
              <a:rPr lang="en-US" dirty="0"/>
              <a:t>using </a:t>
            </a:r>
            <a:r>
              <a:rPr lang="en-US" dirty="0" err="1"/>
              <a:t>is_upper</a:t>
            </a:r>
            <a:r>
              <a:rPr lang="en-US" dirty="0"/>
              <a:t> to check of </a:t>
            </a:r>
            <a:r>
              <a:rPr lang="en-US"/>
              <a:t>capital letter</a:t>
            </a:r>
          </a:p>
          <a:p>
            <a:r>
              <a:rPr lang="en-US"/>
              <a:t>how to submit and understand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7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2907-914A-0D4D-BE59-B8DDB25B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Saving your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7976-2978-5E41-93DE-0F6BA323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of your github repo practice should be your solved and unsolved ICPC problems</a:t>
            </a:r>
          </a:p>
          <a:p>
            <a:r>
              <a:rPr lang="en-US"/>
              <a:t>Clion makes a folder for this problem</a:t>
            </a:r>
          </a:p>
          <a:p>
            <a:r>
              <a:rPr lang="en-US"/>
              <a:t>You should create a readme in the folder explaining your approach, any issues, pseudocode</a:t>
            </a:r>
          </a:p>
          <a:p>
            <a:r>
              <a:rPr lang="en-US"/>
              <a:t>Copy paste you code into a word file, it preserves the color coding, put that in your problem folder</a:t>
            </a:r>
          </a:p>
          <a:p>
            <a:r>
              <a:rPr lang="en-US"/>
              <a:t>Make sure all test sets are in the problem file</a:t>
            </a:r>
          </a:p>
        </p:txBody>
      </p:sp>
    </p:spTree>
    <p:extLst>
      <p:ext uri="{BB962C8B-B14F-4D97-AF65-F5344CB8AC3E}">
        <p14:creationId xmlns:p14="http://schemas.microsoft.com/office/powerpoint/2010/main" val="392270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5035-E264-224C-B89E-6C05FDAB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2A99-97DE-C94D-B8B0-CFB4F0BC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</a:t>
            </a:r>
          </a:p>
          <a:p>
            <a:r>
              <a:rPr lang="en-US" dirty="0"/>
              <a:t>Differences between </a:t>
            </a:r>
            <a:r>
              <a:rPr lang="en-US" dirty="0" err="1"/>
              <a:t>leet</a:t>
            </a:r>
            <a:r>
              <a:rPr lang="en-US" dirty="0"/>
              <a:t> code and ICPC competitive coding</a:t>
            </a:r>
          </a:p>
          <a:p>
            <a:r>
              <a:rPr lang="en-US" dirty="0"/>
              <a:t>Accessing and using on line judging sites</a:t>
            </a:r>
          </a:p>
          <a:p>
            <a:r>
              <a:rPr lang="en-US" dirty="0"/>
              <a:t>Code a couple of examples – you can follow along coding if you like</a:t>
            </a:r>
          </a:p>
          <a:p>
            <a:r>
              <a:rPr lang="en-US" dirty="0"/>
              <a:t>What happens next?</a:t>
            </a:r>
          </a:p>
        </p:txBody>
      </p:sp>
    </p:spTree>
    <p:extLst>
      <p:ext uri="{BB962C8B-B14F-4D97-AF65-F5344CB8AC3E}">
        <p14:creationId xmlns:p14="http://schemas.microsoft.com/office/powerpoint/2010/main" val="25819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C7E3-EE24-844B-B5D7-E818603D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527A-9A87-3844-A63D-88EEA53F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Greg </a:t>
            </a:r>
            <a:r>
              <a:rPr lang="en-US" sz="2800" dirty="0" err="1"/>
              <a:t>LaKomski</a:t>
            </a:r>
            <a:endParaRPr lang="en-US" sz="2800" dirty="0"/>
          </a:p>
          <a:p>
            <a:r>
              <a:rPr lang="en-US" dirty="0"/>
              <a:t>Adjunct Lecturer</a:t>
            </a:r>
          </a:p>
          <a:p>
            <a:r>
              <a:rPr lang="en-US" dirty="0"/>
              <a:t>BSME, MBA, MSCS</a:t>
            </a:r>
          </a:p>
          <a:p>
            <a:r>
              <a:rPr lang="en-US" dirty="0"/>
              <a:t>Teach data Structures/Algorithms, Computer Architecture, Advanced Algorithms</a:t>
            </a:r>
          </a:p>
          <a:p>
            <a:r>
              <a:rPr lang="en-US" dirty="0"/>
              <a:t>Research on fraud detection, error detection, context sensitive clustering</a:t>
            </a:r>
          </a:p>
          <a:p>
            <a:r>
              <a:rPr lang="en-US" dirty="0"/>
              <a:t>Coach and teach competitive coding</a:t>
            </a:r>
          </a:p>
          <a:p>
            <a:r>
              <a:rPr lang="en-US" dirty="0"/>
              <a:t>General Nice guy</a:t>
            </a:r>
          </a:p>
        </p:txBody>
      </p:sp>
    </p:spTree>
    <p:extLst>
      <p:ext uri="{BB962C8B-B14F-4D97-AF65-F5344CB8AC3E}">
        <p14:creationId xmlns:p14="http://schemas.microsoft.com/office/powerpoint/2010/main" val="150462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5CFA-2001-F84E-9592-898DF176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competitive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C2C2-D8DE-E044-A578-4168FA6B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2676"/>
            <a:ext cx="10430477" cy="4445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study and practice and compete you will become a master of syntax – because there </a:t>
            </a:r>
            <a:r>
              <a:rPr lang="en-US" dirty="0" err="1"/>
              <a:t>ain’t</a:t>
            </a:r>
            <a:r>
              <a:rPr lang="en-US" dirty="0"/>
              <a:t> no googling here Toto.</a:t>
            </a:r>
          </a:p>
          <a:p>
            <a:r>
              <a:rPr lang="en-US" dirty="0"/>
              <a:t>You also become a master of algorithms</a:t>
            </a:r>
          </a:p>
          <a:p>
            <a:r>
              <a:rPr lang="en-US" dirty="0"/>
              <a:t>Algorithms are really not code at all, but ideas and thoughts and logic and math and insight and brilliance and standing on others shoulders to see further.</a:t>
            </a:r>
          </a:p>
          <a:p>
            <a:endParaRPr lang="en-US" dirty="0"/>
          </a:p>
          <a:p>
            <a:r>
              <a:rPr lang="en-US" dirty="0"/>
              <a:t>I can teach your momma to code syntax but I likely cannot teach your momma to understand and love algorithmic thinking.</a:t>
            </a:r>
          </a:p>
          <a:p>
            <a:pPr lvl="1"/>
            <a:r>
              <a:rPr lang="en-US" dirty="0"/>
              <a:t>BTW – there are exceptions and if your momma wants to study algorithms let me know!</a:t>
            </a:r>
          </a:p>
        </p:txBody>
      </p:sp>
    </p:spTree>
    <p:extLst>
      <p:ext uri="{BB962C8B-B14F-4D97-AF65-F5344CB8AC3E}">
        <p14:creationId xmlns:p14="http://schemas.microsoft.com/office/powerpoint/2010/main" val="198388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AF14-67D3-D243-B5C0-07478E9E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why employers select competitive 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37F-8C99-D941-97A3-212BC503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already code really well</a:t>
            </a:r>
          </a:p>
          <a:p>
            <a:r>
              <a:rPr lang="en-US" dirty="0"/>
              <a:t>you have a huge bag of tricks already</a:t>
            </a:r>
          </a:p>
          <a:p>
            <a:r>
              <a:rPr lang="en-US" dirty="0"/>
              <a:t>Your mind is attuned to high level, rapid learning</a:t>
            </a:r>
          </a:p>
          <a:p>
            <a:r>
              <a:rPr lang="en-US" dirty="0"/>
              <a:t>You have demonstrated a passion for the art as well as the science</a:t>
            </a:r>
          </a:p>
          <a:p>
            <a:r>
              <a:rPr lang="en-US" dirty="0"/>
              <a:t>You likely have a huge amount of flexibility and can think out of the box</a:t>
            </a:r>
          </a:p>
          <a:p>
            <a:r>
              <a:rPr lang="en-US" dirty="0"/>
              <a:t>You have proven you have tenacity and drive</a:t>
            </a:r>
          </a:p>
          <a:p>
            <a:r>
              <a:rPr lang="en-US" dirty="0"/>
              <a:t>I can go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B0CA-F8EB-7843-8A1F-0192AEFA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competitive coding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2548-52DC-DB43-9AA2-B06BCCB6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31" y="1629940"/>
            <a:ext cx="9905998" cy="44458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ICPC is a team sport – teams of three – one computer – </a:t>
            </a:r>
          </a:p>
          <a:p>
            <a:r>
              <a:rPr lang="en-US" dirty="0"/>
              <a:t>Contests involve solving several ~~ 8 problems over several hours</a:t>
            </a:r>
          </a:p>
          <a:p>
            <a:r>
              <a:rPr lang="en-US" dirty="0"/>
              <a:t>Get penalized for how long it takes to solve and the number of tries you took</a:t>
            </a:r>
          </a:p>
          <a:p>
            <a:r>
              <a:rPr lang="en-US" dirty="0"/>
              <a:t>Problems will vary in complexity and content – </a:t>
            </a:r>
            <a:r>
              <a:rPr lang="en-US" dirty="0">
                <a:solidFill>
                  <a:srgbClr val="FF0000"/>
                </a:solidFill>
              </a:rPr>
              <a:t>SUBSTANCIALLY</a:t>
            </a:r>
          </a:p>
          <a:p>
            <a:r>
              <a:rPr lang="en-US" dirty="0"/>
              <a:t>Easy to mind blowing</a:t>
            </a:r>
          </a:p>
          <a:p>
            <a:r>
              <a:rPr lang="en-US" dirty="0"/>
              <a:t>Regional contests -&gt; National Contest -&gt; World Championships</a:t>
            </a:r>
          </a:p>
          <a:p>
            <a:r>
              <a:rPr lang="en-US" dirty="0"/>
              <a:t>Best Texas State Regional finish – 33/71  - “Code Monsters” - 2018</a:t>
            </a:r>
          </a:p>
          <a:p>
            <a:pPr lvl="1"/>
            <a:r>
              <a:rPr lang="en-US" dirty="0"/>
              <a:t>Zach </a:t>
            </a:r>
            <a:r>
              <a:rPr lang="en-US" dirty="0" err="1"/>
              <a:t>Stence</a:t>
            </a:r>
            <a:endParaRPr lang="en-US" dirty="0"/>
          </a:p>
          <a:p>
            <a:pPr lvl="1"/>
            <a:r>
              <a:rPr lang="en-US" dirty="0"/>
              <a:t>Chance Stovall – now at HEB</a:t>
            </a:r>
          </a:p>
          <a:p>
            <a:pPr lvl="1"/>
            <a:r>
              <a:rPr lang="en-US" dirty="0"/>
              <a:t>Mauricio Cerda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4EF51-C44C-3A4A-85A7-46000DDB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F241-91C6-FA43-9EB2-548AEE87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933E-5E0E-BE4E-AA31-DECC00D95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Problem Solving </a:t>
            </a:r>
            <a:r>
              <a:rPr lang="en-US" dirty="0" err="1"/>
              <a:t>Paradims</a:t>
            </a:r>
            <a:endParaRPr lang="en-US" dirty="0"/>
          </a:p>
          <a:p>
            <a:r>
              <a:rPr lang="en-US" dirty="0"/>
              <a:t>Coding skills</a:t>
            </a:r>
          </a:p>
          <a:p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218111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8934-465A-DE49-9A0D-62305FEB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63F2-5968-A342-95AA-5D14A9D2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competitive coding works and feels</a:t>
            </a:r>
          </a:p>
          <a:p>
            <a:r>
              <a:rPr lang="en-US" dirty="0"/>
              <a:t>If you want to learn more then we will see</a:t>
            </a:r>
          </a:p>
        </p:txBody>
      </p:sp>
    </p:spTree>
    <p:extLst>
      <p:ext uri="{BB962C8B-B14F-4D97-AF65-F5344CB8AC3E}">
        <p14:creationId xmlns:p14="http://schemas.microsoft.com/office/powerpoint/2010/main" val="419952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16DE-4427-0F42-A3A6-39D2AE50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Leetcode </a:t>
            </a:r>
            <a:r>
              <a:rPr lang="en-US" dirty="0" err="1"/>
              <a:t>vrs</a:t>
            </a:r>
            <a:r>
              <a:rPr lang="en-US" dirty="0"/>
              <a:t> ICPC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7C90-7669-CF4E-A12D-103D788B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problems feel different</a:t>
            </a:r>
          </a:p>
          <a:p>
            <a:r>
              <a:rPr lang="en-US" dirty="0"/>
              <a:t>Leetcode gives you a function to code, there is do data input</a:t>
            </a:r>
          </a:p>
          <a:p>
            <a:r>
              <a:rPr lang="en-US" dirty="0"/>
              <a:t>ICPC requires you read and understand a word problem, input the required data, do the algorithms, and then output an answer</a:t>
            </a:r>
          </a:p>
          <a:p>
            <a:r>
              <a:rPr lang="en-US" dirty="0"/>
              <a:t>I personally think ICPC problems make you think more deeply and are better practice for real coding work.</a:t>
            </a:r>
          </a:p>
        </p:txBody>
      </p:sp>
    </p:spTree>
    <p:extLst>
      <p:ext uri="{BB962C8B-B14F-4D97-AF65-F5344CB8AC3E}">
        <p14:creationId xmlns:p14="http://schemas.microsoft.com/office/powerpoint/2010/main" val="42641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</TotalTime>
  <Words>717</Words>
  <Application>Microsoft Macintosh PowerPoint</Application>
  <PresentationFormat>Widescreen</PresentationFormat>
  <Paragraphs>86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Chalkboard</vt:lpstr>
      <vt:lpstr>Office Theme</vt:lpstr>
      <vt:lpstr>Intro To Competitive Programming</vt:lpstr>
      <vt:lpstr>Today</vt:lpstr>
      <vt:lpstr>About me!</vt:lpstr>
      <vt:lpstr>Why competitive Coding</vt:lpstr>
      <vt:lpstr>That’s why employers select competitive coders</vt:lpstr>
      <vt:lpstr>What does competitive coding look like</vt:lpstr>
      <vt:lpstr>What do you need to know?</vt:lpstr>
      <vt:lpstr>Goal for today</vt:lpstr>
      <vt:lpstr>Leetcode vrs ICPC</vt:lpstr>
      <vt:lpstr>The concept of a judging site</vt:lpstr>
      <vt:lpstr>PowerPoint Presentation</vt:lpstr>
      <vt:lpstr>Sites</vt:lpstr>
      <vt:lpstr>SO if there are no questions at this point</vt:lpstr>
      <vt:lpstr>What did we learn from this problem?</vt:lpstr>
      <vt:lpstr>Saving your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Competitive Programming</dc:title>
  <dc:creator>Microsoft Office User</dc:creator>
  <cp:lastModifiedBy>Microsoft Office User</cp:lastModifiedBy>
  <cp:revision>36</cp:revision>
  <dcterms:created xsi:type="dcterms:W3CDTF">2020-04-29T11:51:48Z</dcterms:created>
  <dcterms:modified xsi:type="dcterms:W3CDTF">2024-02-04T01:39:30Z</dcterms:modified>
</cp:coreProperties>
</file>