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modernComment_100_68C49C6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D60E299-64DE-46BD-0B17-5337BEBC589A}" name="Casey J. Conrad" initials="CC" userId="S::conradc@wittenberg.edu::d69f82e2-5b03-4e11-a9d6-8fd49c72b99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6B3F2-C6A3-4E7A-82F0-305542CF7F4A}" v="80" dt="2022-02-21T00:46:01.327"/>
    <p1510:client id="{3C296236-4CB2-4795-A9BE-66E08FCBCF10}" v="666" dt="2022-02-18T00:31:25.236"/>
    <p1510:client id="{42C9ACC3-5809-12E2-0207-C734B5B4A2BC}" v="76" dt="2022-02-21T12:20:30.124"/>
    <p1510:client id="{489BA7D3-A533-417E-8196-2EFBAFD7ACC1}" v="396" dt="2022-02-20T21:56:06.906"/>
    <p1510:client id="{48F2CD39-D4FC-0CCC-8929-D0A3E3EC7BBA}" v="308" dt="2022-02-19T21:15:20.410"/>
    <p1510:client id="{532FEE72-D483-4881-8977-CD1D4B397AF0}" v="453" dt="2022-02-16T20:41:24.374"/>
    <p1510:client id="{73A5A154-A241-5861-A06E-C922FFB27CDB}" v="59" dt="2022-02-20T16:49:04.810"/>
    <p1510:client id="{787F20D0-0DAB-42B8-947C-8A5D2E9EFC38}" v="342" dt="2022-02-14T20:12:36.822"/>
    <p1510:client id="{915DEF92-25BE-4D26-86AD-436441E80E2B}" v="11" dt="2022-02-20T18:10:46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omments/modernComment_100_68C49C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E0494CA-F9BD-4686-968B-683280A41973}" authorId="{0D60E299-64DE-46BD-0B17-5337BEBC589A}" created="2022-02-21T12:06:42.673">
    <pc:sldMkLst xmlns:pc="http://schemas.microsoft.com/office/powerpoint/2013/main/command">
      <pc:docMk/>
      <pc:sldMk cId="109857222" sldId="256"/>
    </pc:sldMkLst>
    <p188:txBody>
      <a:bodyPr/>
      <a:lstStyle/>
      <a:p>
        <a:r>
          <a:rPr lang="en-US"/>
          <a:t>Presentation Leads:
Intro to Team - Joanna​
Initial Deliverables - Joanna​
Timeline - Logan​
Milestone 0 - Casey​
Milestone 1 - Casey​
Milestone 2 - Casey​
Updates - Logan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3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50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80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55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4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88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9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6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3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2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21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7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9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9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4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62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68C49C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3D Model Creation from Series of Images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Casey Conrad, Logan Hunter, Joanna Stecz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63F1-A762-4DF7-8F86-9A6C176B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Intro to team and project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566A-F6D8-4741-87EB-56E49F0E82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Casey Conrad</a:t>
            </a:r>
          </a:p>
          <a:p>
            <a:r>
              <a:rPr lang="en-US">
                <a:cs typeface="Calibri"/>
              </a:rPr>
              <a:t>Logan Hunter</a:t>
            </a:r>
          </a:p>
          <a:p>
            <a:r>
              <a:rPr lang="en-US">
                <a:cs typeface="Calibri"/>
              </a:rPr>
              <a:t>Joanna Stecz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A11E5-1625-46DC-8B1B-841C282C07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Our project will take a series of images as input</a:t>
            </a:r>
          </a:p>
          <a:p>
            <a:r>
              <a:rPr lang="en-US">
                <a:cs typeface="Calibri"/>
              </a:rPr>
              <a:t>Produce a 3D model of the space</a:t>
            </a:r>
          </a:p>
          <a:p>
            <a:r>
              <a:rPr lang="en-US">
                <a:cs typeface="Calibri"/>
              </a:rPr>
              <a:t>Resulting model will be displayed in an interactive environment</a:t>
            </a:r>
          </a:p>
          <a:p>
            <a:r>
              <a:rPr lang="en-US">
                <a:cs typeface="Calibri"/>
              </a:rPr>
              <a:t>Model and annotations can be saved to be opened in other modeling software</a:t>
            </a:r>
          </a:p>
        </p:txBody>
      </p:sp>
    </p:spTree>
    <p:extLst>
      <p:ext uri="{BB962C8B-B14F-4D97-AF65-F5344CB8AC3E}">
        <p14:creationId xmlns:p14="http://schemas.microsoft.com/office/powerpoint/2010/main" val="23136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C77D-807F-4DBC-919F-FC47AAA25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Initial promised deliverables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03E97-C405-448D-905E-BF73608E8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UML Diagrams and Documentation for the Project</a:t>
            </a:r>
          </a:p>
          <a:p>
            <a:r>
              <a:rPr lang="en-US" dirty="0">
                <a:cs typeface="Calibri"/>
              </a:rPr>
              <a:t>The software application to produce 3D models from a series of images</a:t>
            </a:r>
          </a:p>
          <a:p>
            <a:pPr lvl="1"/>
            <a:r>
              <a:rPr lang="en-US" dirty="0">
                <a:cs typeface="Calibri"/>
              </a:rPr>
              <a:t>Clustering images by subject to create single subject models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Structure from Motion and Linear Perspective to reintroduce depth</a:t>
            </a:r>
          </a:p>
          <a:p>
            <a:r>
              <a:rPr lang="en-US" dirty="0">
                <a:cs typeface="Calibri"/>
              </a:rPr>
              <a:t>3D interactive environment to annotate and view the model</a:t>
            </a:r>
          </a:p>
          <a:p>
            <a:r>
              <a:rPr lang="en-US" dirty="0">
                <a:cs typeface="Calibri"/>
              </a:rPr>
              <a:t>Encoding the model to a format that is commonly used in the target domains</a:t>
            </a:r>
          </a:p>
        </p:txBody>
      </p:sp>
    </p:spTree>
    <p:extLst>
      <p:ext uri="{BB962C8B-B14F-4D97-AF65-F5344CB8AC3E}">
        <p14:creationId xmlns:p14="http://schemas.microsoft.com/office/powerpoint/2010/main" val="307879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3815-947D-4C72-A9EC-2D727721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Initial timeline</a:t>
            </a:r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0B361C1-C51C-454E-84C4-0218620C4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062347"/>
              </p:ext>
            </p:extLst>
          </p:nvPr>
        </p:nvGraphicFramePr>
        <p:xfrm>
          <a:off x="1612538" y="2464091"/>
          <a:ext cx="8168638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928">
                  <a:extLst>
                    <a:ext uri="{9D8B030D-6E8A-4147-A177-3AD203B41FA5}">
                      <a16:colId xmlns:a16="http://schemas.microsoft.com/office/drawing/2014/main" val="1950715378"/>
                    </a:ext>
                  </a:extLst>
                </a:gridCol>
                <a:gridCol w="2843710">
                  <a:extLst>
                    <a:ext uri="{9D8B030D-6E8A-4147-A177-3AD203B41FA5}">
                      <a16:colId xmlns:a16="http://schemas.microsoft.com/office/drawing/2014/main" val="3324045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Completion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38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UML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2/05/2022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234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Software to Group Images by 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2/14/2022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52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Structure From Motion and Linear Perspective Algorithms for Single Subject 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2/28/2022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623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Software to remove nonconstant elements from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3/28/2022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29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Finalization of 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3/28/2022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Interface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4/14/2022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95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Finalization of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4/18/2022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806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13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FE33-A5A4-412E-932A-70F3B336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Timeline points achieved/ working 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9262D-7840-41B8-B9BF-8E89906DD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Milestone 0 – UML Diagrams and Initial Design</a:t>
            </a:r>
            <a:endParaRPr lang="en-US"/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A53566FB-1155-45E8-9D56-405B17113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570" y="3241857"/>
            <a:ext cx="7977090" cy="343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9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6BA8-9746-4355-92AA-A2243D98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Timeline Points Achieved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3C7EA-AB91-47D1-B69E-CB189C82E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3880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Milestone 1 – Clustering Images based on Subject</a:t>
            </a:r>
          </a:p>
          <a:p>
            <a:pPr lvl="1"/>
            <a:r>
              <a:rPr lang="en-US" dirty="0">
                <a:cs typeface="Calibri"/>
              </a:rPr>
              <a:t>Demo Software – Comparing KNN Matching to library Default and ORB to SIFT </a:t>
            </a:r>
            <a:r>
              <a:rPr lang="en-US" dirty="0" err="1">
                <a:cs typeface="Calibri"/>
              </a:rPr>
              <a:t>keypoint</a:t>
            </a:r>
            <a:r>
              <a:rPr lang="en-US" dirty="0">
                <a:cs typeface="Calibri"/>
              </a:rPr>
              <a:t> detection</a:t>
            </a:r>
          </a:p>
          <a:p>
            <a:pPr lvl="1"/>
            <a:r>
              <a:rPr lang="en-US" dirty="0">
                <a:cs typeface="Calibri"/>
              </a:rPr>
              <a:t>Complete Version – Cluster Class and Program to load images into Clusters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cs typeface="Calibri"/>
            </a:endParaRPr>
          </a:p>
        </p:txBody>
      </p:sp>
      <p:pic>
        <p:nvPicPr>
          <p:cNvPr id="4" name="Picture 4" descr="A graph showing the points of correspondence for two images using ORB keypoint detection and K nearest neighbors matching algorithm.">
            <a:extLst>
              <a:ext uri="{FF2B5EF4-FFF2-40B4-BE49-F238E27FC236}">
                <a16:creationId xmlns:a16="http://schemas.microsoft.com/office/drawing/2014/main" id="{983C34A9-B572-4D93-A1BA-5ED51D0AB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19" t="35738" r="10197" b="34262"/>
          <a:stretch/>
        </p:blipFill>
        <p:spPr>
          <a:xfrm>
            <a:off x="299837" y="4313326"/>
            <a:ext cx="5302666" cy="1681030"/>
          </a:xfrm>
          <a:prstGeom prst="rect">
            <a:avLst/>
          </a:prstGeom>
        </p:spPr>
      </p:pic>
      <p:pic>
        <p:nvPicPr>
          <p:cNvPr id="5" name="Picture 6" descr="A graph showing the points of correspondence using K nearest neighbors matching and SIFT keypoint detection.">
            <a:extLst>
              <a:ext uri="{FF2B5EF4-FFF2-40B4-BE49-F238E27FC236}">
                <a16:creationId xmlns:a16="http://schemas.microsoft.com/office/drawing/2014/main" id="{46501648-5FF9-49EF-8E9B-196D4A2583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44" t="35785" r="10045" b="34394"/>
          <a:stretch/>
        </p:blipFill>
        <p:spPr>
          <a:xfrm>
            <a:off x="6005946" y="4313327"/>
            <a:ext cx="5756010" cy="16790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1589DF-5E83-4F78-B81C-CFD9345C50BD}"/>
              </a:ext>
            </a:extLst>
          </p:cNvPr>
          <p:cNvSpPr txBox="1"/>
          <p:nvPr/>
        </p:nvSpPr>
        <p:spPr>
          <a:xfrm>
            <a:off x="2377786" y="6135832"/>
            <a:ext cx="6736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cap="small" dirty="0">
                <a:ea typeface="+mn-lt"/>
                <a:cs typeface="+mn-lt"/>
              </a:rPr>
              <a:t>ORB</a:t>
            </a:r>
            <a:endParaRPr lang="en-US" cap="smal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FDC45E-F113-43B2-92AF-83FFB994D556}"/>
              </a:ext>
            </a:extLst>
          </p:cNvPr>
          <p:cNvSpPr txBox="1"/>
          <p:nvPr/>
        </p:nvSpPr>
        <p:spPr>
          <a:xfrm>
            <a:off x="8603671" y="6092536"/>
            <a:ext cx="6130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cap="small" dirty="0">
                <a:ea typeface="+mn-lt"/>
                <a:cs typeface="+mn-lt"/>
              </a:rPr>
              <a:t>SIFT</a:t>
            </a:r>
          </a:p>
        </p:txBody>
      </p:sp>
    </p:spTree>
    <p:extLst>
      <p:ext uri="{BB962C8B-B14F-4D97-AF65-F5344CB8AC3E}">
        <p14:creationId xmlns:p14="http://schemas.microsoft.com/office/powerpoint/2010/main" val="386424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27B8CB6-2972-4A1C-B72F-FCB8F50F95C6}"/>
              </a:ext>
            </a:extLst>
          </p:cNvPr>
          <p:cNvCxnSpPr>
            <a:cxnSpLocks/>
          </p:cNvCxnSpPr>
          <p:nvPr/>
        </p:nvCxnSpPr>
        <p:spPr>
          <a:xfrm>
            <a:off x="3998611" y="4883270"/>
            <a:ext cx="1513396" cy="891574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6ADADE-F8FD-470C-B030-BB3472B88D2A}"/>
              </a:ext>
            </a:extLst>
          </p:cNvPr>
          <p:cNvCxnSpPr>
            <a:cxnSpLocks/>
          </p:cNvCxnSpPr>
          <p:nvPr/>
        </p:nvCxnSpPr>
        <p:spPr>
          <a:xfrm>
            <a:off x="1812625" y="5821482"/>
            <a:ext cx="3851783" cy="320074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994AC9-94BA-4045-85B0-08A08006E976}"/>
              </a:ext>
            </a:extLst>
          </p:cNvPr>
          <p:cNvCxnSpPr/>
          <p:nvPr/>
        </p:nvCxnSpPr>
        <p:spPr>
          <a:xfrm flipV="1">
            <a:off x="1669751" y="5069994"/>
            <a:ext cx="1351471" cy="603851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74CABD7-83D7-4770-95BA-5123883A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Current Milestone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B84B7-3988-4F9D-89EC-3CC92E625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56113"/>
            <a:ext cx="6328316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Milestone 2 – Creation of Models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Structure from Motion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cs typeface="Calibri"/>
            </a:endParaRPr>
          </a:p>
          <a:p>
            <a:pPr lvl="2"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cs typeface="Calibri"/>
              </a:rPr>
              <a:t>Graph of images based on keypoints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Linear Perspective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cs typeface="Calibri"/>
            </a:endParaRPr>
          </a:p>
          <a:p>
            <a:pPr lvl="2"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cs typeface="Calibri"/>
              </a:rPr>
              <a:t>Utilizing the rigid geometry to determine vanishing points</a:t>
            </a:r>
          </a:p>
          <a:p>
            <a:endParaRPr lang="en-US">
              <a:cs typeface="Calibri"/>
            </a:endParaRPr>
          </a:p>
          <a:p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B35735E-63C1-4089-96CD-51E206F99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466" y="2284658"/>
            <a:ext cx="4081980" cy="240019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1EC186-455E-47FC-8ADD-B83CF51DCF25}"/>
              </a:ext>
            </a:extLst>
          </p:cNvPr>
          <p:cNvCxnSpPr/>
          <p:nvPr/>
        </p:nvCxnSpPr>
        <p:spPr>
          <a:xfrm>
            <a:off x="7764605" y="3309214"/>
            <a:ext cx="1732395" cy="155864"/>
          </a:xfrm>
          <a:prstGeom prst="straightConnector1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227884-5C5B-4E6C-971A-F5AEA1B07D49}"/>
              </a:ext>
            </a:extLst>
          </p:cNvPr>
          <p:cNvCxnSpPr>
            <a:cxnSpLocks/>
          </p:cNvCxnSpPr>
          <p:nvPr/>
        </p:nvCxnSpPr>
        <p:spPr>
          <a:xfrm flipV="1">
            <a:off x="7660695" y="3712150"/>
            <a:ext cx="2520950" cy="34058"/>
          </a:xfrm>
          <a:prstGeom prst="straightConnector1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DE4405-A02F-4CC6-8A0F-61DC08D5D694}"/>
              </a:ext>
            </a:extLst>
          </p:cNvPr>
          <p:cNvCxnSpPr>
            <a:cxnSpLocks/>
          </p:cNvCxnSpPr>
          <p:nvPr/>
        </p:nvCxnSpPr>
        <p:spPr>
          <a:xfrm>
            <a:off x="7712649" y="3538967"/>
            <a:ext cx="649432" cy="34638"/>
          </a:xfrm>
          <a:prstGeom prst="straightConnector1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6A060B-DD4B-4B35-A971-AF006A718DBB}"/>
              </a:ext>
            </a:extLst>
          </p:cNvPr>
          <p:cNvCxnSpPr>
            <a:cxnSpLocks/>
          </p:cNvCxnSpPr>
          <p:nvPr/>
        </p:nvCxnSpPr>
        <p:spPr>
          <a:xfrm>
            <a:off x="9166510" y="3578365"/>
            <a:ext cx="338571" cy="14290"/>
          </a:xfrm>
          <a:prstGeom prst="straightConnector1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14EAA1-7B1B-4E68-8623-5D1860F6A589}"/>
              </a:ext>
            </a:extLst>
          </p:cNvPr>
          <p:cNvCxnSpPr>
            <a:cxnSpLocks/>
          </p:cNvCxnSpPr>
          <p:nvPr/>
        </p:nvCxnSpPr>
        <p:spPr>
          <a:xfrm>
            <a:off x="8371173" y="3411678"/>
            <a:ext cx="619558" cy="52390"/>
          </a:xfrm>
          <a:prstGeom prst="straightConnector1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A13331-46FC-4BF3-A060-0BCEDBCA3EAE}"/>
              </a:ext>
            </a:extLst>
          </p:cNvPr>
          <p:cNvCxnSpPr>
            <a:cxnSpLocks/>
          </p:cNvCxnSpPr>
          <p:nvPr/>
        </p:nvCxnSpPr>
        <p:spPr>
          <a:xfrm>
            <a:off x="7761573" y="3378340"/>
            <a:ext cx="1743507" cy="142877"/>
          </a:xfrm>
          <a:prstGeom prst="straightConnector1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1FDDDD-D134-41F1-9D2F-5E68ECFF31EE}"/>
              </a:ext>
            </a:extLst>
          </p:cNvPr>
          <p:cNvCxnSpPr>
            <a:cxnSpLocks/>
          </p:cNvCxnSpPr>
          <p:nvPr/>
        </p:nvCxnSpPr>
        <p:spPr>
          <a:xfrm>
            <a:off x="8398449" y="2757916"/>
            <a:ext cx="263670" cy="87025"/>
          </a:xfrm>
          <a:prstGeom prst="straightConnector1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FD199C-B1B6-4559-9E8B-470860D04BDE}"/>
              </a:ext>
            </a:extLst>
          </p:cNvPr>
          <p:cNvCxnSpPr>
            <a:cxnSpLocks/>
          </p:cNvCxnSpPr>
          <p:nvPr/>
        </p:nvCxnSpPr>
        <p:spPr>
          <a:xfrm>
            <a:off x="8398450" y="2557891"/>
            <a:ext cx="449407" cy="134650"/>
          </a:xfrm>
          <a:prstGeom prst="straightConnector1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68B999-D95F-4612-AE15-D082F976B693}"/>
              </a:ext>
            </a:extLst>
          </p:cNvPr>
          <p:cNvCxnSpPr>
            <a:cxnSpLocks/>
          </p:cNvCxnSpPr>
          <p:nvPr/>
        </p:nvCxnSpPr>
        <p:spPr>
          <a:xfrm>
            <a:off x="7846000" y="2834115"/>
            <a:ext cx="468457" cy="110837"/>
          </a:xfrm>
          <a:prstGeom prst="straightConnector1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922841-DACE-4FF9-93B1-F758A077B9D6}"/>
              </a:ext>
            </a:extLst>
          </p:cNvPr>
          <p:cNvCxnSpPr>
            <a:cxnSpLocks/>
          </p:cNvCxnSpPr>
          <p:nvPr/>
        </p:nvCxnSpPr>
        <p:spPr>
          <a:xfrm>
            <a:off x="9231887" y="3157964"/>
            <a:ext cx="225570" cy="44162"/>
          </a:xfrm>
          <a:prstGeom prst="straightConnector1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33238B-0D42-413E-80EB-271B49BC6C06}"/>
              </a:ext>
            </a:extLst>
          </p:cNvPr>
          <p:cNvCxnSpPr>
            <a:cxnSpLocks/>
          </p:cNvCxnSpPr>
          <p:nvPr/>
        </p:nvCxnSpPr>
        <p:spPr>
          <a:xfrm>
            <a:off x="7874575" y="3124626"/>
            <a:ext cx="358920" cy="53688"/>
          </a:xfrm>
          <a:prstGeom prst="straightConnector1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C4623B-3C50-40AB-B6C9-C619548D58EE}"/>
              </a:ext>
            </a:extLst>
          </p:cNvPr>
          <p:cNvCxnSpPr>
            <a:cxnSpLocks/>
          </p:cNvCxnSpPr>
          <p:nvPr/>
        </p:nvCxnSpPr>
        <p:spPr>
          <a:xfrm>
            <a:off x="9212837" y="3324650"/>
            <a:ext cx="244620" cy="34639"/>
          </a:xfrm>
          <a:prstGeom prst="straightConnector1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064ABB-2CFD-42C5-A981-FBD3BCFC0D50}"/>
              </a:ext>
            </a:extLst>
          </p:cNvPr>
          <p:cNvCxnSpPr>
            <a:cxnSpLocks/>
          </p:cNvCxnSpPr>
          <p:nvPr/>
        </p:nvCxnSpPr>
        <p:spPr>
          <a:xfrm>
            <a:off x="8374638" y="3243689"/>
            <a:ext cx="249383" cy="39401"/>
          </a:xfrm>
          <a:prstGeom prst="straightConnector1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BC2BED-9F1E-4D96-A231-91BDACF7F710}"/>
              </a:ext>
            </a:extLst>
          </p:cNvPr>
          <p:cNvCxnSpPr>
            <a:cxnSpLocks/>
          </p:cNvCxnSpPr>
          <p:nvPr/>
        </p:nvCxnSpPr>
        <p:spPr>
          <a:xfrm>
            <a:off x="8722300" y="3324650"/>
            <a:ext cx="268433" cy="20352"/>
          </a:xfrm>
          <a:prstGeom prst="straightConnector1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A1DDCF-5A5F-4522-94EB-1734D13ED70D}"/>
              </a:ext>
            </a:extLst>
          </p:cNvPr>
          <p:cNvCxnSpPr>
            <a:cxnSpLocks/>
          </p:cNvCxnSpPr>
          <p:nvPr/>
        </p:nvCxnSpPr>
        <p:spPr>
          <a:xfrm>
            <a:off x="8746113" y="2834113"/>
            <a:ext cx="263670" cy="63214"/>
          </a:xfrm>
          <a:prstGeom prst="straightConnector1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DEBA11-907B-4593-BAC7-52AE5832E33C}"/>
              </a:ext>
            </a:extLst>
          </p:cNvPr>
          <p:cNvSpPr txBox="1"/>
          <p:nvPr/>
        </p:nvSpPr>
        <p:spPr>
          <a:xfrm>
            <a:off x="8551718" y="481965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cap="small" dirty="0"/>
              <a:t>Linear Perspective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4A28D7-28C5-4C42-9330-E58C8AA1EC5C}"/>
              </a:ext>
            </a:extLst>
          </p:cNvPr>
          <p:cNvSpPr txBox="1"/>
          <p:nvPr/>
        </p:nvSpPr>
        <p:spPr>
          <a:xfrm>
            <a:off x="2343149" y="643024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cap="small" dirty="0"/>
              <a:t>Structure From Motion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C1FA623-E904-482D-8F97-A072A5C99A82}"/>
              </a:ext>
            </a:extLst>
          </p:cNvPr>
          <p:cNvSpPr/>
          <p:nvPr/>
        </p:nvSpPr>
        <p:spPr>
          <a:xfrm>
            <a:off x="11207750" y="3619500"/>
            <a:ext cx="120650" cy="10795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B9035BD0-49CD-48AD-9817-A278DBDC0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177" y="5253566"/>
            <a:ext cx="2221089" cy="128975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5AB6E12-DC38-4787-82D3-E4EF72E58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511" y="4465677"/>
            <a:ext cx="2108200" cy="1242757"/>
          </a:xfrm>
          <a:prstGeom prst="rect">
            <a:avLst/>
          </a:prstGeom>
        </p:spPr>
      </p:pic>
      <p:pic>
        <p:nvPicPr>
          <p:cNvPr id="8" name="Picture 8" descr="A picture containing tree, outdoor, sky, house&#10;&#10;Description automatically generated">
            <a:extLst>
              <a:ext uri="{FF2B5EF4-FFF2-40B4-BE49-F238E27FC236}">
                <a16:creationId xmlns:a16="http://schemas.microsoft.com/office/drawing/2014/main" id="{3161DA84-E3C1-4145-AD29-0802B0FAB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813" y="5181923"/>
            <a:ext cx="1771121" cy="114199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DE7DB46-B22E-4A8E-8EDA-A4191582311E}"/>
              </a:ext>
            </a:extLst>
          </p:cNvPr>
          <p:cNvSpPr/>
          <p:nvPr/>
        </p:nvSpPr>
        <p:spPr>
          <a:xfrm>
            <a:off x="6277876" y="6130539"/>
            <a:ext cx="89589" cy="848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98861B-749E-4479-AE21-FA5E423B4B76}"/>
              </a:ext>
            </a:extLst>
          </p:cNvPr>
          <p:cNvSpPr/>
          <p:nvPr/>
        </p:nvSpPr>
        <p:spPr>
          <a:xfrm>
            <a:off x="3650680" y="5040521"/>
            <a:ext cx="42863" cy="38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9D19A6C-7DB2-4F54-9D7C-8F6EDAF46815}"/>
              </a:ext>
            </a:extLst>
          </p:cNvPr>
          <p:cNvSpPr/>
          <p:nvPr/>
        </p:nvSpPr>
        <p:spPr>
          <a:xfrm>
            <a:off x="1282010" y="5971456"/>
            <a:ext cx="42863" cy="38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30BFF4D-8BB8-40FC-BBBF-B40B2786FF3C}"/>
              </a:ext>
            </a:extLst>
          </p:cNvPr>
          <p:cNvSpPr/>
          <p:nvPr/>
        </p:nvSpPr>
        <p:spPr>
          <a:xfrm>
            <a:off x="1325141" y="5931917"/>
            <a:ext cx="42863" cy="381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C11BD57-804C-480A-93E6-C3D0FA9D80ED}"/>
              </a:ext>
            </a:extLst>
          </p:cNvPr>
          <p:cNvSpPr/>
          <p:nvPr/>
        </p:nvSpPr>
        <p:spPr>
          <a:xfrm>
            <a:off x="3715376" y="4993794"/>
            <a:ext cx="42863" cy="381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B4FC43B-0F12-4FB9-BCEC-5801A3147DBF}"/>
              </a:ext>
            </a:extLst>
          </p:cNvPr>
          <p:cNvSpPr/>
          <p:nvPr/>
        </p:nvSpPr>
        <p:spPr>
          <a:xfrm>
            <a:off x="6443479" y="6018182"/>
            <a:ext cx="85995" cy="8482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E84B10-AB2C-4EB4-A02C-F296DF3BC55A}"/>
              </a:ext>
            </a:extLst>
          </p:cNvPr>
          <p:cNvSpPr/>
          <p:nvPr/>
        </p:nvSpPr>
        <p:spPr>
          <a:xfrm>
            <a:off x="6346431" y="5755794"/>
            <a:ext cx="85995" cy="95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FA89A3D-F09C-4218-8D54-EF6B56CE43C9}"/>
              </a:ext>
            </a:extLst>
          </p:cNvPr>
          <p:cNvSpPr/>
          <p:nvPr/>
        </p:nvSpPr>
        <p:spPr>
          <a:xfrm>
            <a:off x="3672241" y="4918312"/>
            <a:ext cx="42863" cy="38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517D1C2-1BC2-4D16-BD9A-D6812DF690C3}"/>
              </a:ext>
            </a:extLst>
          </p:cNvPr>
          <p:cNvSpPr/>
          <p:nvPr/>
        </p:nvSpPr>
        <p:spPr>
          <a:xfrm>
            <a:off x="1289194" y="5838462"/>
            <a:ext cx="42863" cy="38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C1ABF10-2F54-435D-BAD9-B6F16846967B}"/>
              </a:ext>
            </a:extLst>
          </p:cNvPr>
          <p:cNvSpPr/>
          <p:nvPr/>
        </p:nvSpPr>
        <p:spPr>
          <a:xfrm>
            <a:off x="3650676" y="4882369"/>
            <a:ext cx="85995" cy="95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2523F4D-6814-411E-975F-53B39415F359}"/>
              </a:ext>
            </a:extLst>
          </p:cNvPr>
          <p:cNvSpPr/>
          <p:nvPr/>
        </p:nvSpPr>
        <p:spPr>
          <a:xfrm>
            <a:off x="3697402" y="4965039"/>
            <a:ext cx="85995" cy="9560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911C9CA-C3EB-4C2E-A593-708619CFF599}"/>
              </a:ext>
            </a:extLst>
          </p:cNvPr>
          <p:cNvSpPr/>
          <p:nvPr/>
        </p:nvSpPr>
        <p:spPr>
          <a:xfrm>
            <a:off x="3618326" y="5004576"/>
            <a:ext cx="85995" cy="956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8FBAF64-9816-4164-9B60-36057B8EA64A}"/>
              </a:ext>
            </a:extLst>
          </p:cNvPr>
          <p:cNvSpPr/>
          <p:nvPr/>
        </p:nvSpPr>
        <p:spPr>
          <a:xfrm>
            <a:off x="1246061" y="5953481"/>
            <a:ext cx="85995" cy="956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BB59493-49DD-4A2B-98C5-30C78B761FDE}"/>
              </a:ext>
            </a:extLst>
          </p:cNvPr>
          <p:cNvSpPr/>
          <p:nvPr/>
        </p:nvSpPr>
        <p:spPr>
          <a:xfrm>
            <a:off x="1260438" y="5802518"/>
            <a:ext cx="85995" cy="95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CE5C27B-051A-4E45-94B8-2C2ACE585350}"/>
              </a:ext>
            </a:extLst>
          </p:cNvPr>
          <p:cNvSpPr/>
          <p:nvPr/>
        </p:nvSpPr>
        <p:spPr>
          <a:xfrm>
            <a:off x="1310758" y="5895970"/>
            <a:ext cx="85995" cy="9560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17B128E-E654-44F2-9167-BADBAC793DBE}"/>
              </a:ext>
            </a:extLst>
          </p:cNvPr>
          <p:cNvSpPr/>
          <p:nvPr/>
        </p:nvSpPr>
        <p:spPr>
          <a:xfrm>
            <a:off x="11483974" y="3462338"/>
            <a:ext cx="120650" cy="1079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5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012E-607F-4A4E-AC13-41D1412F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Timeline/ Deliverable updates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D484F-C0A4-4504-AE00-EFAE2869F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Milestone 1 was completed a day after we intended, but it did not set us behind schedule</a:t>
            </a:r>
          </a:p>
          <a:p>
            <a:r>
              <a:rPr lang="en-US" dirty="0">
                <a:cs typeface="Calibri"/>
              </a:rPr>
              <a:t>Removed some milestones that we realized were less important than we initially thought</a:t>
            </a:r>
            <a:endParaRPr lang="en-US"/>
          </a:p>
          <a:p>
            <a:pPr lvl="1"/>
            <a:r>
              <a:rPr lang="en-US" dirty="0">
                <a:cs typeface="Calibri"/>
              </a:rPr>
              <a:t>Removing non-constant items like people and vehicles from images</a:t>
            </a:r>
          </a:p>
          <a:p>
            <a:r>
              <a:rPr lang="en-US" dirty="0">
                <a:cs typeface="Calibri"/>
              </a:rPr>
              <a:t>Added in some more accurate milestones in their place</a:t>
            </a:r>
          </a:p>
          <a:p>
            <a:pPr lvl="1"/>
            <a:r>
              <a:rPr lang="en-US" dirty="0">
                <a:cs typeface="Calibri"/>
              </a:rPr>
              <a:t>Stitching the models together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6595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Mesh</vt:lpstr>
      <vt:lpstr>3D Model Creation from Series of Images</vt:lpstr>
      <vt:lpstr>Intro to team and project</vt:lpstr>
      <vt:lpstr>Initial promised deliverables</vt:lpstr>
      <vt:lpstr>Initial timeline</vt:lpstr>
      <vt:lpstr>Timeline points achieved/ working on</vt:lpstr>
      <vt:lpstr>Timeline Points Achieved</vt:lpstr>
      <vt:lpstr>Current Milestone</vt:lpstr>
      <vt:lpstr>Timeline/ Deliverable updates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314</cp:revision>
  <dcterms:created xsi:type="dcterms:W3CDTF">2022-02-14T19:52:43Z</dcterms:created>
  <dcterms:modified xsi:type="dcterms:W3CDTF">2022-02-21T12:20:55Z</dcterms:modified>
</cp:coreProperties>
</file>