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48:3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94 788 5208,'-5'-3'56,"-3"0"15,0-1 0,1 1 0,0-2 0,0 1 1,0-1-1,1 0 0,-9-9 0,12 9-23,-1-1-1,2 0 0,-1 0 1,1 0-1,-1 0 0,2 0 1,-1 0-1,1-1 1,0 1-1,0 0 0,1-1 1,-1 1-1,2-1 1,1-12-1,-2 4-19,1-5 67,1 0 0,1 0 1,1 0-1,9-29 0,-7 29-58,3-8 110,64-107 51,-52 110-84,110-98 38,-100 100-72,132-70 24,-130 81-64,122-20 13,-152 32-50,-1-1 0,1 1-1,0 0 1,-1 0 0,1 0 0,0 0 0,-1 0-1,1 1 1,2 0 0,27 8 12,0 2 0,50 24 0,-78-34-10,-1 1 0,1 0 0,-1 1 0,1-1 0,-1 1 0,5 4 0,58 60 34,-52-50-37,0 0 0,-1 1 1,15 30-1,-14-18 0,-1 1 0,15 54 0,1 38-2,-28-121-1,1 10 0,1 0 0,-2 0-1,1 16 1,3 151 0,-23 64 1,-6-113-2,-69 214 1,64-261-11,-126 296-3,127-315-10,1-5 12,-74 177-14,75-160 19,8-4 7,13-19 1,5-50 0,0 0 0,0 0 0,0 0 0,1-1 0,-1 1 0,1 0 1,0 0-1,-1 0 0,1-1 0,3 6 0,-3-6 0,1 0 1,0 0-1,0 0 1,0-1-1,0 1 0,0 0 1,0-1-1,0 1 1,1-1-1,-1 0 0,0 0 1,1 0-1,3 1 0,29 5 3,-30-6-3,17-2 8,138-33 17,-120 20 29,177-83 34,-171 72 33,205-130 78,-199 120 42,191-121 112,-199 131-58,-28 17-201,202-96 444,-32 34 130,-185 70-663,0 0 0,0-1-1,0 1 1,0-1 0,-1 0 0,1 1-1,0-1 1,0 1 0,0-1 0,0 0 0,-1 0-1,1 0 1,0 1 0,-1-1 0,1 0-1,-1 0 1,1 0 0,-1 0 0,1 0 0,-1 0-1,1 0 1,-1 0 0,0 0 0,0 0-1,0 0 1,1 0 0,-1 0 0,0 0 0,0-1-1,-1 1 1,1 0 0,0 0 0,0 0-1,0 0 1,-1-2 0,-34-95-1266,9 29-5159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49.5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965 704 244,'5'-29'11,"-5"16"-5,0 4 1,0-1 9,-3 1 11,-2 0 0,-1 0 16,-4 0-16,-1 1-1,-5-1-6,-8 3-9,-9 1-1,-10 0 0,-6 3 0,-14 2-6,-11 0 1,-14 11-1,-12 19-2,-9 12 0,4 9 0,16 4-1,23 1-1,26-3-3,20-9 0,19-4-2,1-9-1,12-10 0,19-9 6,11-10 1,10-2-1,8-4-2,1-14-5,-4-5-1,-11-6-3,-10-4 6,-8-5 5,-1-3-1,-4 0 1,-4 7 0,-3 14 3,-4 15-3,-4 5 0,-4 15-5,-1 21 5,-3 12 1,4 16 4,1 14-4,2 6 3,4 7 2,5 1-3,-4-5-2,-3-5 0,-5-14-1,-4-16 0,-1-12 0,-18-14 2,-8-9 2,-7-7 8,-10-7 2,-11-3-4,-3-4 6,-9-13-4,-3-7 0,1-4-5,5-2-1,16 1-1,13 6 6,15 9-2,11 7-3,9 7-6,0 0-13,13 0 4,17 0 6,15 0 3,16 0-3,11 0-8,4-13-12,9-11 4,1-10 13,8-11 2,11-16 3,13-12 1,10-13-3,3-11-6,-12-5-7,-16-4-17,-18 3-25,-22 17 16,-24 14 42,-24 20 2,-15 16 15,-21 11-7,-12 8 0,5 7 2,2 8 2,3 2-12,0 0-2,1 0 0,-2 8 0,3 9 0,-3 8 0,-1 12 2,-4 16 3,0 11 4,0 8 4,7 3 1,10-5-3,9-2 3,3-1-1,3-7-2,17-4-7,5-7-1,6-10-3,5-9 4,1-10-2,0-10-2,2-8 0,0-2 0,4-7-6,1-14-4,5-9-11,1-7-9,1-11-8,4-3-14,-4-5-6,-3 6 19,-4 10 38,-9 14 1,-10 11 21,-10 8 8,-12 7 11,-3 0-20,-4 10-19,-17 18 16,-8 10-5,1 9-4,0 2-5,7 1-1,13-5 3,8-7-3,6-9-2,23-6 2,11-7 4,11-6-3,5-9-2,7-1 3,-2-4-3,-9-17-1,-11-8 1,-13-10 0,-13-9-1,-12-8-2,-3-8-1,-9 3 1,-22 6 0,-8 14 2,-6 16 4,3 14 2,5 9-6,7 2 0,9 8-3,12 8-6,9 0-10,12-5-42,24-4-27,15-7-42</inkml:trace>
  <inkml:trace contextRef="#ctx0" brushRef="#br0" timeOffset="1333">2506 214 214,'9'-60'4,"-6"30"38,-3 30 33,-3 13-37,-25 34-31,-8 18 15,-2 15 5,2 16-11,10 10-11,10-5 13,11-9-2,5-14-13,11-16-1,15-14-2,4-11 1,3-15 0,1-11 3,5-11 0,3 0-1,4-10 0,6-9 0,5-5-1,7-5 0,6 1-2,-6 7 1,-4 11-2,-11 10 1,-10 12-2,-17 20 2,-14 7-2,-8 5 2,-23 1 3,-11-5 0,-4-7 0,-4-8 1,-2-10 3,-2-6 4,-2-8 5,-2-1-6,-1-2 5,6-14-5,12-3-10,9 2 0,10 0-4,12 1-29,2-1-83,3-2-135</inkml:trace>
  <inkml:trace contextRef="#ctx0" brushRef="#br0" timeOffset="1817">3676 620 479,'-10'-14'12,"-32"14"-12,-11 8 0,-17 20 1,-14 2 5,-1-2 4,9 1 4,25 4-3,23 2-8,21-2-3,7-8-3,21-3 0,22-10 3,10-5 1,7-6 2,1-1-4,-4-5 1,-3-13-2,-5-5 0,-7-3 2,-3 5 1,-5 9-1,-10 9-1,-6 3-2,-9 18 1,-1 10 2,-3 7 1,1-2 3,8 0 1,8-6-4,11-6 5,10-9 2,9-8-1,8-4-2,2-4-2,-2-21-2,-9-10-1,-9-8 0,-13-10-1,-5-8-2,-6-9-2,-3-11 1,1-2 3,-2-2-5,-1-1 4,-1 0-2,-3-2 4,-2 4 0,-2 18 2,-4 27-2,-1 28 3,0 11-3,-14 30-8,-15 9 8,-11 15 1,-3 11 1,0 11-1,5 6 2,13 7-1,17 3-2,8-3 1,18-6 1,14-11 0,6-13-1,1-10 1,12-11-2,11-9 6,10-11 4,13-5-4,2-6 2,-3-3-1,-9-2-1,-15-2 8,-23 0 7,-17 0 3,-14 0-6,-6 0-2,0 0-8,0 0-8,0 0-4,-11 5-15,-10 5-15,-9 3-48,-7 2-57,-14-2-217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27.3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58 208 221,'0'-7'63,"0"2"-25,0 5-22,-1 0-8,-8 25 23,2 6 5,-2 6-10,-3 2-3,3 1-7,3-1-3,3-2-4,1-5-6,2-2-3,0-6 0,0-5-4,5-8-5,10-6-1,6-5-2,4 0 9,5-11-6,0-11-10,-4-7 7,0 1 9,-8 2 3,-2 4 0,-7 12 0,-4 6 5,-4 4-5,-1 3-10,5 18 10,3 9 0,9 5 5,13 3-2,10-1-3,9-5 4,6-4-8,-1-14 2,-8-8-18,-7-6-14,-13-18-2,-10-13 19,-12-9 9,-4-5 8,0-4 9,-7-1 6,-9 0 2,-3 6-1,0 7-12,-1 12 5,-2 12-1,-3 13 0,-2 0-8,-1 19-3,6 8-1,11 6-11,11 2-16,6-1-36,32-5-183</inkml:trace>
  <inkml:trace contextRef="#ctx0" brushRef="#br0" timeOffset="521">922 299 291,'27'-25'19,"-6"9"43,-6 15-5,-5 1-19,-4 12-27,-4 20-5,-2 10 7,0 4-5,0 2-5,0-4-3,0-3-1,3-5-5,4-6-21,1-7-35,-6-13-73,-2-10-142</inkml:trace>
  <inkml:trace contextRef="#ctx0" brushRef="#br0" timeOffset="724">1009 29 317,'9'-22'13,"-4"15"25,0 7-21,-1 4-17,9 21-18,7 12 11,9 5-40,6-4-80</inkml:trace>
  <inkml:trace contextRef="#ctx0" brushRef="#br0" timeOffset="884">1474 99 276,'3'-17'30,"1"11"50,-1 6-35,3 6-35,5 23-10,5 13 21,-1 11-4,2 3-6,-2 5-6,1-2-5,1 1-2,-4-6-4,-3-6-13,-7-4-20,-3-11-65,-1-15-58</inkml:trace>
  <inkml:trace contextRef="#ctx0" brushRef="#br0" timeOffset="1092">1395 387 295,'0'-9'57,"6"3"-26,21 5-18,12 1-7,19 0 0,14 0-6,8 8-4,2-2 0,-10-6-5,-19 0-4,-15-9-20,-15-17-3,-12-10 3,-5-7-1,-2-6 27,-4 6 7,2 3 8,1 13 9,-2 11 5,1 10 13,-1 6-6,-1 7-29,0 21 0,0 15 13,0 7 1,5 8 5,7 3-6,9-1 0,2 1-2,6-6-9,-3-7-2,-3-10-2,-4-13-7,-7-12-18,2-13 13,-1-2 11,5-21 0,3-7-20,-2-5 1,1-4 20,0 0 2,5 6 2,3 7-2,-1 10-1,-5 12 1,-4 4 10,-6 7-5,-2 18 12,4 7-1,-5 5 2,-2 2-15,-1 2-3,-2-3-8,-1 0-5,-1-8-52,2-7-77</inkml:trace>
  <inkml:trace contextRef="#ctx0" brushRef="#br0" timeOffset="1627">2755 403 290,'2'-4'60,"1"4"-25,6 5-24,4 18 14,7 8 10,0 6-21,-1 3-14,-3-1 0,-4-2-5,-1-1-8,0-6-26,-2-6-39,0-14-69</inkml:trace>
  <inkml:trace contextRef="#ctx0" brushRef="#br0" timeOffset="1815">2800 245 175,'-3'-24'94,"2"13"-60,-1 7-4,0 4-30,2 2-5,0 21 0,0 7-7,2 5-45,19 0-148</inkml:trace>
  <inkml:trace contextRef="#ctx0" brushRef="#br0" timeOffset="1978">3127 361 233,'0'-11'50,"1"8"26,7 3-39,-1 7-20,6 15-3,3 11 8,0 5-5,0 1-8,2-2-8,-3-6-1,0-7-1,-4-7-4,-3-8-1,-2-9 0,6 0 6,11-17-1,5-6 1,5-2-3,3-1 3,-2 1 0,2 2 5,-2 5-2,-3 5 1,-4 8 6,0 5 2,-2 0-2,2 14 1,-3 10 1,-2 5-10,-5 7-2,-1 4-7,-2 5-13,-4 2-41,7-3-59,5-10-195</inkml:trace>
  <inkml:trace contextRef="#ctx0" brushRef="#br0" timeOffset="2389">4396 59 355,'6'-13'18,"-2"13"27,4 9-42,1 22 8,0 12 14,-3 14-2,-3 5-11,-2 3-9,2-2-3,2 1 0,4-5-3,0-5-1,1-8-7,2-6-13,-6-9-24,-6-11-67,0-16-146</inkml:trace>
  <inkml:trace contextRef="#ctx0" brushRef="#br0" timeOffset="2596">4072 447 247,'-9'-8'40,"9"6"-10,0 2-5,11 0-6,22 0-4,16 0-3,13 7-8,9-1-4,0-3-1,1-3-2,-5 0 3,-9-10-1,-7-16-3,-11-9-7,-10-10-11,-9-2 4,-8 4 9,-7 7 9,-3 12 4,-3 10 2,0 9 5,0 5-3,0 0-8,-7 13-3,-8 12 3,-5 10 14,3 6 1,8 3-7,9 4 3,0 1 2,16-3-7,12-3-3,3-15-1,2-8-2,0-9 8,0-8-2,0-3-5,1-6 3,-1-13-4,-3-8-3,-2-4-2,-1-2 5,0 7 2,-3 4-1,-8 12-1,-1 7-3,-6 3 0,0 0-4,4 13 7,4 10 3,7 5-2,7 3-1,5-1-1,0-10-1,-1-7 0,-3-6-9,-4-7 8,-5 0 0,-1-8-1,-3-7 0,-5-2 0,0-7 1,-5 4 2,1 0 1,-3 9 1,-1 7 1,0 4-4,3 0-11,7 4 12,5 10 1,9 0 5,7 2 2,3-5-5,4-1 5,-1-7-6,-4-3 4,-6 0-3,-8-13-1,-8-11-1,-13-10-2,-4-4 0,-6-1 2,-15 2 0,0 8 3,-1 13-3,1 9 0,-6 7 0,-3 1-1,-6 19 1,-1 7 0,6 7 1,6 5 2,14 6-2,11 3 3,6 0 2,25-3 6,12-6-4,7-9-3,7-6-4,7-8 5,2-5-6,-3-6-2,-10-5-5,-13 0-18,-15-2-38,-16-11-56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31.8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76 405 28,'19'0'45,"-2"0"6,-1-10-3,-4-8-12,2 2 0,-5-1-2,-3 0-8,-3 1-6,-3 2 0,0 1-1,-3 4-10,-9 2-2,-3 6-2,4 1-5,-8 1 0,1 19 1,-1 10-2,1 5 2,12 7-1,6 9 2,3 5 2,22 15-1,2 4 3,-5 4-3,-3 0-2,-8-12 2,-2-3-3,-4-10 0,-4-7-2,-1-5 1,0-9-7,-3-12-66,-9-6-83</inkml:trace>
  <inkml:trace contextRef="#ctx0" brushRef="#br0" timeOffset="344">0 878 323,'24'-40'14,"16"9"14,18 1-8,16 0 4,12 1-4,10 12-18,-7 9-2,-9 8-5,-12 0-20,-13-2-79,-12-2-129</inkml:trace>
  <inkml:trace contextRef="#ctx0" brushRef="#br0" timeOffset="723">537 106 140,'0'0'61,"3"0"-40,0 4-20,0 15 7,0 3 5,0 5 3,3 0 2,6-3-13,1-6-1,1-7-2,2-9-2,-2-2 1,5-10-1,-1-15-9,3-9-19,0-5 10,-5 2 17,3 1 1,1 2 7,-2 10 10,1 9 13,-2 10 0,-3 5-7,2 13-23,4 23 1,9 7 1,5 12-1,5 8-1,4-2-12,-1-1-96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33.0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415 347 255,'-28'-17'10,"-2"0"-3,0 3 18,-6 1 8,-7 8 9,-2 5-18,-2 0-3,0 18-7,6 16-2,6 9-2,14 7-8,13 2-1,8-1-1,10-5 0,21-10 0,9-16 0,4-14 0,0-6-1,-3-15-4,-7-19 1,-9-10 2,-7-5 2,-7-2 0,-5 4-1,-3 8 1,0 12 0,-1 13 0,0 8 0,2 6-2,3 12-5,2 15 7,4 10 0,2 8 0,1 1 0,1-2 0,-1-10-3,-4-12-6,-2-12-13,-2-10 3,-2-3 14,1-21 2,2-9-1,3-3-2,3-3 6,5 5 0,3 4 1,3 8 0,-4 5 4,2 8-4,-2 9 4,-1 0-5,-1 2 3,-1 13-1,-4 5-2,1 1 2,1 0-2,2-5 0,2-6 0,-3-9 0,1-1 1,-3-7 0,-2-11 1,2-4 2,-1 1-2,3 0 1,-3 6 2,-2 3 3,-3 8-5,-3 4-3,1 0-4,6 20 1,10 9 3,9 4-4,9 8-16,12 1-58,4-6-35,1-8-47</inkml:trace>
  <inkml:trace contextRef="#ctx0" brushRef="#br0" timeOffset="620">1576 417 186,'16'-41'63,"-13"3"-29,-3 7-4,-7 2-10,-13 12 12,-8 8-11,-10 9-16,-9 0-3,-4 19-2,8 9 1,11 10 1,18 4-2,14 8 0,8-3 0,30-1-3,11-14 3,5-14 0,1-16 0,-5-2-1,-11-28-13,-12-15-17,-15-6-6,-12-9 9,-3 0 10,-22 1 18,-4-3 0,1 4 7,3 2-1,7 9 7,7 8 0,7 15 11,2 15 18,2 7-3,0 8-35,0 23 1,0 10 4,0 14 1,14 6 0,4 8-6,3 7-2,1 9-2,3 5-4,2-2-9,4-9-82,8-22-99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34.2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3 199 304,'-4'-1'46,"4"1"-17,0 17-19,0 14 24,7 10 0,12 6-12,4 6-13,4 6-6,1 2-2,-1-3-2,-2-5-6,-5-13-24,-4-15-54,-5-14-75</inkml:trace>
  <inkml:trace contextRef="#ctx0" brushRef="#br0" timeOffset="189">339 321 301,'0'-5'59,"0"5"-32,0 10-15,0 11 20,0 10 1,0 7-14,11 6-13,5 3-5,0-1-1,2-2-5,-4-7-22,0-13-55,-6-11-123</inkml:trace>
  <inkml:trace contextRef="#ctx0" brushRef="#br0" timeOffset="394">321 171 173,'-1'-6'85,"-5"6"-85,6 14-1,0 19-11,12-1-17,12 1-101</inkml:trace>
  <inkml:trace contextRef="#ctx0" brushRef="#br0" timeOffset="519">585 237 202,'11'-15'43,"6"9"24,0 6-29,2 2-7,4 21-7,-1 14 1,5 11 1,3 10-2,4 10-12,2 6-2,3 2-5,-1-3-4,4-11 1,-3-16-2,-5-9 0,-2-13 0,-12-10-1,-8-10-3,-10-4 1,-2-14 0,-5-15-40,-17-14 22,-5-6 7,-1-9 3,2 0 6,4 0 5,7 7 3,6 11 2,6 8 9,3 9 3,0 6 1,19 5-5,14 8-11,12 4-2,9 0-3,9 4-3,2 8-2,4-2-7,-4-3-8,-14-6 0,-12-1 0,-20 0-6,-11-10-10,-8-10-12,-3-1 2,-17-4 18,-4 0 19,2 2 12,6 3 3,4 7 8,6 5 11,4 4 8,2 2 3,0 2-5,0 0-3,0 0-11,12 2 5,5 10 9,-1 4-9,4 4-4,0 0-4,1 2-5,6-3-1,5 0-2,0-5-1,4-7 0,-5-5 0,-7-2-2,-3-2 0,-6-15-2,-9-4 1,-6-3-7,0-1-4,-16-2 3,-11 4 5,0 9 1,-7 9 3,-5 5-2,-2 7 2,-6 19 0,-4 10 1,0 3-1,7 11 1,11 0-1,18 7 3,15-5-3,9-7 0,30-7 3,13-11 0,12-11 1,9-12-4,5-4-4,4-17-5,-6-17-24,-6-12-18,-18-10 32,-10-4 3,-14-2 0,-13-3-16,-5 1 6,-7 1-16,-3-2-76,0 7 90,0 15 28,-3 21 58,-2 19 31,0 6-60,-7 20-23,-1 6 34,2 7 12,7 9-5,4 6-7,7 2-16,16 4-6,8 2-7,5 0-4,4-1-3,2 0-4,-9-12-2,-8-6-5,-12-19-36,-13-12-77,0-9-71</inkml:trace>
  <inkml:trace contextRef="#ctx0" brushRef="#br0" timeOffset="1520">1884 397 238,'0'-10'37,"0"1"15,18 4-20,18-1-19,9 0-8,5 2-5,6-2 0,-3-1 0,0 0 0,-13-4-1,-12-4-3,-12-5-1,-10 0-14,-6 0 12,0 5 7,0 11 5,0 1-1,0 3 0,0 4-1,0 16 1,5 9 7,6 5 3,3 1-4,6 2-4,-1 1-3,3-2-1,-2-4-2,-5-7-4,-8-8-16,-5-14-81,-2-3-163</inkml:trace>
  <inkml:trace contextRef="#ctx0" brushRef="#br0" timeOffset="1844">2202 120 233,'-3'-14'20,"2"10"4,1 4-12,10 1-11,12 15-1,2 5-3,3 0-31,1 3-157</inkml:trace>
  <inkml:trace contextRef="#ctx0" brushRef="#br0" timeOffset="1976">2523 186 217,'25'-10'51,"8"9"3,9 1 2,5 0-3,-3 21-15,-7 8-16,-9 3-14,-8 3-3,-10-1-1,-2-3-3,-1-5-1,-7-7-1,0-5-2,0-8 1,-9-6 2,-3 0 1,1-6 2,4-12-3,6-3-3,1-8-2,3 2 2,16-3 3,5 0-4,4 1 3,4 9 0,0 6 1,-3 11 0,-4 3 0,-5 0 0,-3 18 0,0 6 0,-2 6 2,-6 1 1,-2-3-3,-3-3 0,-2-5 0,-2-7-3,0-6-1,0-5-3,-2-2 6,-5 0 1,7-13 0,0-7 0,3-1-1,18 0 1,6-2 0,6 2 0,7-2 2,6 5 0,3 7-2,-2 2 1,-3 9 1,-6 0 0,-2 15 1,-7 8-2,-6 8-1,-7 5 0,-7-1-2,-5-1-2,-4-5-12,0-3-52,0-9-54,3-9-7</inkml:trace>
  <inkml:trace contextRef="#ctx0" brushRef="#br0" timeOffset="2513">3619 322 146,'17'-21'25,"0"-2"2,-2 9-9,5 8 20,-1 6-15,4 0-12,5 6 4,9 11 1,3 4-3,7 2-5,0-1-1,2-2-4,-5-6-1,-8-8-2,-8-6 1,-7 0-1,-9-14 0,-4-9 0,-8-5-1,0-3-1,-19-6 1,-8 2 1,-4 4 3,0 8-1,-4 9-1,-2 13-1,-11 1 2,-4 11 0,3 14 3,4 11 7,17 4 5,17 12-3,11-2-3,5 2-4,25 2 0,13-5-2,6-5-2,8-10-3,6-13 0,11-8-4,10-9-19,11-1-52,10-3-55</inkml:trace>
  <inkml:trace contextRef="#ctx0" brushRef="#br0" timeOffset="2959">5160 21 224,'-4'-15'46,"2"9"-1,2 6 15,0 0-19,-1 0-31,-6 11-7,-3 14-2,-5 7 8,2 9 0,1 1 2,6 5-3,4-1 5,2 1-2,0-6-6,6 0-2,12-2 2,6-1-5,6 1 0,6-3 1,1 1-1,2-8-4,-5-12-24,-4-10-92,-11-7-84</inkml:trace>
  <inkml:trace contextRef="#ctx0" brushRef="#br0" timeOffset="3240">4894 261 255,'0'-20'35,"6"11"-12,30 5-10,16 1-2,9 3-8,5 0-2,0 0-1,-2 0 0,-4 0 0,-4 0 0,-7 1 1,-11 1 1,-14 2-2,-12-2 0,-12 7-4,0 3 2,-11 5 2,-11 3 10,0 3-3,6-1 1,12 2-6,4 2 3,1-6 0,22-5-1,1-5 3,7-6-4,2-4 0,2 0 1,-3-10-4,-5-9 0,-8-5 0,-7-5 0,-9-3-2,-3 1 1,0-2 1,-18 9 0,-2 9 1,-6 11 1,-1 4-2,5 0 0,4 11 0,12 7-5,6 2 0,0-2 4,12-2-1,10-6 2,7-4 0,3-5-2,0-1-2,-2 0 0,-2-14 2,-4-6-5,-1-4 7,0-1 0,-2-1 1,3 2 1,-1 3 1,-4 7-3,-6 4 0,-6 9 0,-7 1 0,0 0-9,0 17 8,0 9 1,0 8 3,0 4 2,5 3 0,11-4-1,2-5-3,3-6 4,4-11-5,4-5 5,3-8 1,3-2-3,1 0 0,-3-16-2,-7-5-1,-9-8 1,-10-3-1,-7 0 2,0-1-2,-9-2 4,-13 5-4,-7 3 0,-5 8 1,-6 6-1,-9 9 0,-5 4 0,0 0 1,8 4-1,13 12 0,15 6-6,17 5-2,1 7-12,31 4-66,21 0-204</inkml:trace>
  <inkml:trace contextRef="#ctx0" brushRef="#br0" timeOffset="4185">6456 552 183,'13'-13'24,"1"2"14,4 2-6,-5 5 3,0 3-12,-5 1-9,-5 0-3,-1 0-3,-2 0-6,0 2-1,-3 11 1,-15 1 10,-2-5-4,1-6-4,1-3 1,8 0 2,5-9 5,4-4 2,1-1-1,0 2-7,15 1-4,5 1 0,0 4-2,-1 6-3,-4 0 2,-4 0-4,-5 13-9,-2 6-46,-4 7-99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40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5 19,'-14'0'5,"9"0"-4,3 0 5,1 0 19,-2 0-2,1 0-1,-1 0-9,2-3-9,1 1-3,0 2 4,0 0-5,0 0-30,0 2-27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56.3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255 10 491,'-12'-10'6,"-25"10"21,-11 7-22,-7 22 7,6 9-1,13 8-4,18 3-5,18 3-2,3-1 0,35-2-7,21-6-40,17-11-89,2-18-102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53.5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44 453 408,'-23'-13'32,"8"-2"1,12 1 3,3 5 11,0 8-5,-1 1-10,1 0-11,-2 0-9,2 0-7,0 1-5,0 25-7,0 12 7,0 14 3,6 5 5,-1-8-4,1-8-3,-2-10 0,2-7-1,-3-7-1,-1-4-5,-1-6-27,2-7-81,2 0-56,-2-19-103</inkml:trace>
  <inkml:trace contextRef="#ctx0" brushRef="#br0" timeOffset="281">12 114 483,'0'-4'12,"0"4"-9,2 0-3,1 14-25,12 16 10,5 9-17,13 5-93,3-5-171</inkml:trace>
  <inkml:trace contextRef="#ctx0" brushRef="#br0" timeOffset="406">485 342 347,'3'0'107,"0"5"-86,-1 9-18,1 12 0,1 11 14,3 6 0,1 1-9,4-5-6,9-6-2,7-10-7,6-10 5,4-7-15,2-6 1,-4-3 10,-5-16 6,-10-9 0,-5-5 4,-5-2 5,-1 4 0,2 9 6,-3 12-4,6 10-11,3 9-4,9 18 1,14 6 3,7 0 5,9-2 0,6-9-4,4-11-1,4-11-15,-2-4-31,-5-25-23,-9-15 1,-20-10-3,-21-6 20,-14-2 51,-14 1 41,-22 2 33,-5-2-27,0 2-5,5 7 0,14 15-8,8 16 13,8 14-14,6 7-33,0 21 0,0 18-5,20 12 5,8 5 10,9-1-10,5-3 14,-3-4-4,0-3-10,-8-2 0,3-6 0,-8-5-48,-1-11-94,-9-15-132</inkml:trace>
  <inkml:trace contextRef="#ctx0" brushRef="#br0" timeOffset="924">1468 329 555,'0'-1'14,"6"-2"-5,24-1-9,24-2 19,20-1-7,18 1-12,10 0-9,11 2-121,-7-4-214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54.6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0 467 604,'-5'0'12,"5"0"-8,0 0 18,0-1 10,9-5 9,8 1-21,10 2-13,4 3-5,7 0 2,-3 15-3,-4 12-1,-4 10 0,-9 6 0,-5 3-1,-7 0 0,-6-8-3,0-8-1,0-11-9,0-10-2,0-6-3,-1-3 5,-1-6 14,-2-20-3,2-10 1,2-6-4,0-3 3,12 5-2,14 4 2,2 6 3,0 11 2,-1 11 0,1 8-1,-5 0-2,5 14 4,-1 13-3,-5 4 3,-8 1-3,-5-3 0,-6-5-3,-3-10-6,0-6-5,0-6-5,-12-2 5,1-10-5,4-13 11,5-4 2,2 0 1,3 1 5,23 2 4,5-2 3,8 1 4,-2 8 5,-2 6-8,-4 8-4,2 3 0,-2 8 7,-1 16 3,-3 7-2,-8 5-3,-2 0-9,-7 5 0,0-1-10,7-2-46,5-4-110,14-15-230</inkml:trace>
  <inkml:trace contextRef="#ctx0" brushRef="#br0" timeOffset="582">1338 425 488,'-18'-20'16,"-3"11"-5,-11 9 32,-8 6-28,-3 19-8,0 8 7,15 5-14,11 0 0,17 2-5,0-2 1,28-4-9,11-8-13,10-10-45,8-12 53,0-4-20,-2-15 27,-12-13-16,-10-9 25,-15-4 2,-6-1 17,-8 0 5,-1 10 8,-3 12 9,0 12 5,0 8-27,0 0-17,-1 17-9,-1 10 9,2 4 3,0 0 0,21-2-2,22-5-1,11-4 10,15-13-10,1-7-20,-2-4-24,-14-23-4,-15-6 12,-21-7 24,-12-4 12,-6-3 24,0 3 12,0 4 1,0 13-9,-3 14 8,3 12-6,-3 1-26,3 21-1,0 13-3,0 7 10,0 3-3,16-2-5,2-4 3,3-4-5,4-6-13,2-7-59,3-12-43,-9-9-138</inkml:trace>
  <inkml:trace contextRef="#ctx0" brushRef="#br0" timeOffset="1103">1867 16 463,'0'-16'25,"0"12"13,0 4-38,5 15-16,17 22 8,8 14-3,6 4-131</inkml:trace>
  <inkml:trace contextRef="#ctx0" brushRef="#br0" timeOffset="1243">2410 353 614,'0'-12'7,"0"7"3,0 5 16,0 0 4,3 3-19,10 19-11,4 13 0,5 6 0,-1 3 0,-6-3 1,-2-5-2,-5-6 1,-4-10-15,-4-8-12,0-10-16,0-2 15,-1-12 17,-4-13 7,4-5-13,1-3 4,3 0 13,19 0 0,5 2 22,7 4 1,1 7-3,-7 9-8,3 11-8,-1 0 4,3 16 1,0 11 7,-2 8-6,-4 3-4,1 3-3,-2 1-3,-4-3-24,4-5-91,0-15-154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56.5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0 418,'52'0'26,"6"3"34,3 31 28,2 12-23,-2 11-20,-13 8-14,-17 4-18,-19 1-12,-14 5-1,-44 0-12,-36 4-26,-44-7-84,-25-20-196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57.1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263 52 373,'0'-19'20,"0"2"-9,0 5 21,0 8 21,-3 4-6,-3 0-14,0 0-10,-6 0-7,-7 0-11,-8 0 1,-12 0-6,2 11-3,0 8-1,4 6 0,9 3 3,10 1-5,11-2-8,3-5-12,11-4-9,20-7 14,10-3 16,8-2 1,3-2 4,-1 0 5,-4 2 3,-11 1-5,-15-1-1,-12 1-2,-9-1-7,0 0 7,-15 3 3,-10 1 15,-8 1 0,0-3-12,0 0 3,6-6-9,8 0 3,7-2 1,12 0-2,0 0-2,0 0-3,0 0-13,14 0 8,0 3 6,0 12 0,1 8-14,-6 9 0,-3 5 9,-3 1 7,1-3 3,1-5-1,5-9 1,1-5-3,2-7 2,-1-3 1,0-2 8,3-4-4,-2 2 7,2-2-5,6 0-2,3 0-3,9 1-4,10 1-1,12 2-17,11 2-99,-4 1-167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53.2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271 2 136,'-62'2'65,"-12"0"-57,31 1 7,12 0 25,19-3-5,7 2-7,5 1-14,0 0-8,0 0 4,0-1 8,-3 3 14,-7-1-2,1-1-4,0 1-2,-1-1 0,8-3-5,1 1-7,1-1-5,0 0-7,0 0 0,0 0-7,0 3-1,10 0 8,7 1 0,8 3 1,11 2 5,7-2-6,5-2 0,7-2 4,6 1-4,6-1 0,6 0 0,2-1 0,-5 0 1,-6 0 1,-22-2 0,-23 0 0,-13 0-2,-6 0 0,0 0 7,-3 0 1,0 0-2,3 0-1,0 1-5,0 2-17,0 3-60,9 1-75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21.8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83 189,'13'22'12,"5"7"-8,-2 7 11,-7 14 14,6 15-17,-11-23 9,0-2-4,-1-4-7,1-4-1,1-5-3,0-8-4,-2-5-2,-1-4 0,-2-4-1,0-3-2,0 0-7,0-3-31,-9 0-58</inkml:trace>
  <inkml:trace contextRef="#ctx0" brushRef="#br0" timeOffset="315">7 302 225,'0'-1'63,"1"-1"-20,5 1 9,15 1-16,15 0-15,16 11 19,18 12-3,4 5-2,1 1-14,-12 1-8,-16-1-11,-16-6-2,-13-3-8,-9-4-5,-3-8-5,-2-2-32,-4-6-13,0 0-27,-3-3-9,-12-17-94</inkml:trace>
  <inkml:trace contextRef="#ctx0" brushRef="#br0" timeOffset="550">404 180 261,'0'-3'48,"0"1"18,0 2-11,0 0-9,0 0-18,0 0-25,0 10-2,0 11 1,7 9 18,5 4-8,3-1 7,-1 1-13,0-2-4,-2-5 1,3-1-3,-4-6-1,-1-3-2,0-5-8,-1-3-11,-1-2-51,4-6-32,-3-1-70</inkml:trace>
  <inkml:trace contextRef="#ctx0" brushRef="#br0" timeOffset="820">733 277 385,'-4'-1'46,"4"1"-32,-1 4-9,-6 17 0,-3 8 18,-2 8 12,5 1-17,2-5-5,5-4-5,0-6-8,9-4 0,9-4 2,4-7-1,1-5 0,4-3 1,1 0 7,-4-18-5,-4-7 2,-9-5-5,-8-6 0,-3 2-1,-6 1 0,-16 3-2,-5 3 2,-3 9-6,-1 5-3,-2 8-12,-1 5-36,7 0-38,12 0-119</inkml:trace>
  <inkml:trace contextRef="#ctx0" brushRef="#br0" timeOffset="1172">1021 6 381,'-10'-7'59,"8"7"-22,2 0-1,0 3-4,0 11-21,8 12-6,4 11 10,7 7 7,0 4-7,-2 0-7,-4-3-5,-1-2-3,6-3-1,-3-3-5,3-6-13,-2-4-48,1-10-71,-7-7-102</inkml:trace>
  <inkml:trace contextRef="#ctx0" brushRef="#br0" timeOffset="1379">1011 274 386,'-2'-18'25,"2"3"0,3 2 19,24 2-8,15-1-19,16 3 5,15 4-11,12 2-2,-3 3-1,-15 0-6,-18 0-2,-20 10 0,-13 1-2,1 1-1,1 1 2,4 1-1,3-1 2,5 2 0,6-2 0,7-3 0,5 0-3,-6-6 2,-5-4-5,-11 0 5,-9 0-12,-8-14 13,-3-5 0,-6-5-9,0-4 5,-13 5 4,-11 2 1,-6 7 1,-6 6 0,-7 8 4,-2 0-2,3 16-2,8 13 0,10 10 1,8 3 2,12 2 0,4 1-1,8-4-1,19-2-3,15-5 0,13-7 0,15-6 0,18-8-11,18-6-53,12-7-112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23.7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157 189 522,'4'-12'18,"1"12"42,1 0-10,-2 5-11,-4 2-20,0 9-19,0 18 1,0 12 4,6 12 10,14 3-1,-1-6-7,-4-4-7,3-5 0,-3-2 0,-1-7-5,2-5-7,-2-5-27,-5-9-43,-3-9-53,-6-9-50</inkml:trace>
  <inkml:trace contextRef="#ctx0" brushRef="#br0" timeOffset="227">0 550 383,'0'-2'48,"0"2"1,0-4 25,10-3-28,19-3-36,16 1-3,25 1-3,15 2-4,0-1-1,-13-3-1,-22-4-10,-18-4 0,-16-8-8,-10-6 0,-5-5-4,-1 2 6,0 5 17,0 9 1,0 11 5,0 8 5,0 2 2,0 0-12,0 13-12,0 21 12,-4 13 17,2 6 14,2 1-4,2-4-10,17-7-5,7-5-10,4-4 0,-2-9-2,-1-6 0,-1-11 3,0-8-1,1 0-1,0-14 5,0-11 0,1-7-2,0-6-4,1 4 2,-3 2 1,1 8-1,-5 10-2,-8 10 0,-11 4-1,-3 0-10,0 12-6,0 13 8,13 2 7,18-1-17,16-2-76,14-5-5,10-9-78</inkml:trace>
  <inkml:trace contextRef="#ctx0" brushRef="#br0" timeOffset="684">1413 545 188,'0'-27'92,"0"0"-32,-16 3 7,-3 6-30,-3 4 5,-5 10-6,-4 4-25,-2 4-11,3 14-2,6 6 2,17 3-3,7 1-4,9 0 1,24-4-1,11-5 7,11-8 9,13-8-9,-1-3-2,-6-4 2,-20-13 0,-19-8 0,-16 0 1,-3-4 3,-2-3-3,5 2 2,-3 3 3,-2 10 1,-1 10 0,0 7 1,0 0-8,0 17-21,0 6 21,7 4 5,6 2 0,6-4-5,8-5 1,5-8-1,5-7 2,3-5-1,-7-9-1,-11-13-1,-11-6-7,-11-4-10,0 0-3,-3 0 20,-9 0 1,1 2 0,4-2-1,4 1 1,-3 2-2,5 0 2,-2 7 2,0 7-1,0 5 0,1 6 2,0 1 4,1 1-1,1 2-1,0 0-5,0 0 0,0 0 0,0 0 3,0 0 0,0 0 1,0 0-3,0 0-1,0 0-4,0 0 2,0 0 2,0 0 0,0 0 6,0 0 2,0 0 1,0 0 1,-2 0 5,2-4 3,-1-2-12,-1-1-2,1 1-3,-1 2 0,2 0-1,-1 1 1,-2 2 2,2-2-1,-1 1-1,2 1 0,0 1 1,0 0-1,0 0-1,0 0-5,0 8-7,-1 17 7,1 10 5,0 10 7,10 7 0,11 1 4,4-3-3,2-6-1,-2-8-7,5-4 0,6-7-6,6-7 6,3-6-8,-6-7-38,-5-5-57,-10 0-67</inkml:trace>
  <inkml:trace contextRef="#ctx0" brushRef="#br0" timeOffset="1554">1680 357 325,'-3'-2'60,"3"2"-16,0-5 18,24 1-22,22-2-31,18 2-4,19 0-1,14 0-4,11-1-13,4 0 0,-12-3-79,-15-2-123</inkml:trace>
  <inkml:trace contextRef="#ctx0" brushRef="#br0" timeOffset="1841">3003 217 308,'0'0'86,"0"0"-34,0 2-3,0 6-20,0 8-20,1 8-2,10 5 30,1 3-8,4 0-19,1-3-7,-1-2-1,-6-5-2,-1-7-1,-4-6-11,-5-5-61,0-4-53,-6-4-82</inkml:trace>
  <inkml:trace contextRef="#ctx0" brushRef="#br0" timeOffset="2063">2930 38 391,'6'-19'19,"-3"9"46,1 7-1,2-1-42,-2 2-5,-2 2-17,-2 0-24,7 12-50,7 8-56,4 0-197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02.4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385 162 178,'0'-13'50,"0"-4"-24,-12-2 22,-5 0-5,-3 1-1,6 10-29,-2 6 0,4 2-4,-3 0-4,0 15-5,-3 23 0,3 17 4,2 22 13,13 10-2,0 6-2,16 0-4,9-7-7,-5-7 0,4-8 0,-8-9 2,-7-8-3,-3-11-1,-6-10-4,0-7-8,-6-11-29,-13-7-51,-4-8-87</inkml:trace>
  <inkml:trace contextRef="#ctx0" brushRef="#br0" timeOffset="304">0 743 441,'15'-10'21,"16"-2"-20,29-1 19,22-4 28,24 0 5,7 0-22,-4 2-22,-13 1-8,-19 1-1,-16-2-24,-19 3-47,-14-4-24,-10 0-8,-6-6 12,-4 0-12,-1-1 23,-1 1 45,0 2 35,-3 3 22,2 5 42,-4 5 11,-1 3 3,0 4-22,0 0-13,-1 0-13,-12 0-13,-6 6-6,-9 17-4,0 8 8,-2 8 3,4 1-1,5 0-3,10-3 1,9-3-8,2-7-4,13-4-1,11-9 3,6-7 3,0-6-2,-6-1-2,0-3-1,-13-14 5,-8-8-2,-3-8-2,0-2-4,-14-2 1,-3 4 3,4 4-2,1 8-2,6 8-2,0 9-2,5 4-1,-1 3-26,1 17 2,1 10 7,0-1-42,1 1-13,18-6-12,8-7 7,4-5 36,-1-6 46,-3-6 3,-2 0 15,-2-4 16,-2-13 10,-2-2-4,-1-5-6,-3-2 9,-6-4-16,-3-1 0,-6-1-6,0 1 0,0 3-2,0 5-7,0 6 1,0 6 0,-3 6-7,3 4-6,0 1-2,0 0-7,0 0-2,0 16 6,16 3 4,2 3-1,6 4 0,3-3 0,0 1-3,-5-2 1,-5 2 3,-8 0-4,-6 3-9,-3 1-4,0 2 17,0-2 1,-5-3 7,4-2-3,1-6 1,0-2 3,1-2-6,15-3 1,10-2-3,5-2 0,14-3-50,4-3-85</inkml:trace>
  <inkml:trace contextRef="#ctx0" brushRef="#br0" timeOffset="1264">1939 324 337,'0'-13'31,"0"6"-5,0 6 28,-3 1-6,-10 0-20,-13 10-17,-7 19-10,-5 11 8,3 8 0,10 1-2,13 4 0,12-3-1,0 0-6,19-5-1,11-7 0,7-9-7,4-6-42,1-9-29,1-5-62,-6-9-148</inkml:trace>
  <inkml:trace contextRef="#ctx0" brushRef="#br0" timeOffset="2124">2267 374 274,'-6'-13'45,"6"4"12,0 9 4,0 0-19,0 0-18,0 13-16,0 11 1,0 10 20,0 6 13,0 1-22,0 4-10,0-2-1,3-3-3,3-4-5,2-6-1,1-4-4,-1-8-15,-2-7-36,-1-6-40,6-5-66,-1-2-93</inkml:trace>
  <inkml:trace contextRef="#ctx0" brushRef="#br0" timeOffset="2389">2194 36 512,'-7'-19'26,"4"7"0,1 8 9,2 3-18,0 1-17,0 1-14,5 20-78,11 7 2,5 3-96</inkml:trace>
  <inkml:trace contextRef="#ctx0" brushRef="#br0" timeOffset="2577">2700 296 323,'0'3'200,"0"6"-200,0 8-10,0 7 10,7 6 7,6 2-1,7 3-6,7-6 0,0-5-1,-2-6-19,-4-6-19,-8-8-2,-2-4 15,4 0 26,-3-11 0,1-9 5,1 0 0,-1 2 7,0 7-3,2 5 1,-3 6-7,7 1-3,1 18 2,8 3 2,7 3 3,8 0-3,8-4 0,8-5-1,8-6-2,2-8 4,-2-2-5,-10-7-8,-17-18-4,-16-8 2,-15-8 7,-9-7 3,0-4 5,-15-2 15,-1 1 1,-1 3 7,7 11-11,5 13 0,1 12 10,4 10 4,0 4-22,0 4-9,0 19-13,0 12 13,11 10 2,11 3-2,6 2 0,5-4 1,0-2 3,1-6-4,-4-6-9,-6-6-70,-5-10-42,-15-11-114</inkml:trace>
  <inkml:trace contextRef="#ctx0" brushRef="#br0" timeOffset="3111">3474 401 465,'0'0'1,"12"0"17,16 0-2,11 0 5,10 0-13,14 0-8,5 0-5,7 0-69,-5 0-78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05.7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2 292 513,'0'-4'25,"1"4"-13,1 0-5,2 21 14,5 9 35,1 7-14,4 2-18,-1-1-13,-1-3-8,-4-5-2,0-6-1,-3-7-2,-5-7-20,0-9-40,0-1-58,0-9-29</inkml:trace>
  <inkml:trace contextRef="#ctx0" brushRef="#br0" timeOffset="203">0 40 238,'2'-20'265,"-1"8"-253,-1 7 32,0 4 2,0-1-28,3 2-18,0 0-17,6 12-112,3 9-13</inkml:trace>
  <inkml:trace contextRef="#ctx0" brushRef="#br0" timeOffset="406">285 264 265,'-1'0'288,"1"0"-288,19 0-1,20 0 1,16 0 5,14 0-5,3 7 0,-1 1-49,-7-4-59,-20 0-93</inkml:trace>
  <inkml:trace contextRef="#ctx0" brushRef="#br0" timeOffset="567">353 520 344,'3'10'9,"29"-2"5,10-1 30,10-4-17,12-3-15,9 0-12,8 0-5,2-7-91,-5-9-67</inkml:trace>
  <inkml:trace contextRef="#ctx0" brushRef="#br0" timeOffset="707">1272 240 181,'0'-4'236,"-4"4"-227,-23 10-5,-1 17 7,-7 8 18,7 6-13,13 1-6,15 1-3,0-5-3,27-5-1,16-6 0,5-7-2,4-9-1,-4-11-6,-12 0 6,-10-19 7,-15-13-4,-11-8 0,0-6 0,-21 1 3,-9 3 8,-1 7 3,1 10-10,5 7 10,5 8-13,4 8-4,4 2 0,6 0-17,4 1-48,2 9-88</inkml:trace>
  <inkml:trace contextRef="#ctx0" brushRef="#br0" timeOffset="1082">1839 273 605,'-4'-14'11,"4"8"9,0 6-17,0 0 8,5 0-9,6 8-2,1 12-33,1 8-66,-4 2-58,-7 0-182</inkml:trace>
  <inkml:trace contextRef="#ctx0" brushRef="#br0" timeOffset="1223">1870 659 326,'-11'21'16,"-1"2"5,-5 4 17,-1-2 10,-4-1 1,-2-1-26,2-3-15,4-4-8,3-3-13,9-4-54,6-5-92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07.1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0 386 619,'10'-8'1,"2"8"-1,-6 5 9,3 19 14,-2 9 5,-4 5-8,-1 2-10,-2-1-5,0-2-4,0-6-1,0-5-6,0-7-33,0-9-35,0-10-67,-6 0-93</inkml:trace>
  <inkml:trace contextRef="#ctx0" brushRef="#br0" timeOffset="204">62 39 441,'2'-24'2,"-2"13"4,0 7 0,0 4-6,0 1-3,3 20-20,11 9-65,13 2-158</inkml:trace>
  <inkml:trace contextRef="#ctx0" brushRef="#br0" timeOffset="360">808 307 490,'6'0'15,"-6"0"-13,0 0 8,-6 7 23,-26 4-17,-23 7 10,-20 3-16,-6 0-2,5 0-7,19 0 0,21-1 0,18 2-1,15 2 1,3 1-1,14-2 5,16-2-1,12-4 2,7-2 1,6-4-5,4-2 2,4-4-4,-5-2-1,-7-2-18,-6-1-59,-11 0-56,-10-1-125</inkml:trace>
  <inkml:trace contextRef="#ctx0" brushRef="#br0" timeOffset="750">1299 294 475,'0'-9'8,"0"7"-3,0 2 21,0 0 19,0 0-31,0 20-14,0 12 0,0 11 21,-5 3-8,-1-1-7,-3-4-4,0-4-2,0-8-8,5-6-38,4-6-47,0-8-37,7-5-30</inkml:trace>
  <inkml:trace contextRef="#ctx0" brushRef="#br0" timeOffset="969">1724 298 364,'-6'-7'9,"-29"7"7,-11 9-8,-4 18 30,2 7-13,10 6-4,16 5-13,16-3-5,6-1-3,14-5 0,17-7-4,9-11-3,3-9-14,-2-9 7,-1-5-1,-7-19 10,-12-10 2,-6-6-1,-12-6 4,-3 0 6,-10 2-6,-13 7 0,-6 10 4,1 10-2,6 12-2,7 5-14,9 0-78,6 11-80</inkml:trace>
  <inkml:trace contextRef="#ctx0" brushRef="#br0" timeOffset="1297">2173 278 551,'1'-12'16,"2"8"-14,-3 3-2,2 1 6,-2 0-6,0 8-21,0 14-42,0 8-24,-5 2-92</inkml:trace>
  <inkml:trace contextRef="#ctx0" brushRef="#br0" timeOffset="1469">2147 629 396,'-3'10'6,"-1"2"17,-3 5 28,1-1 1,-2 4-10,-3-1-28,0-2-9,-3 0-2,-2-3-3,-5-2-12,-6-4-31,-1-3-35,4-1-47,6-4-72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08.8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31 238 470,'5'0'0,"-2"7"-5,0 24 5,0 12 24,-1 8 8,-1 5-3,2 2-6,0-7-8,-3-6-9,0-11-6,0-10 0,0-6-5,-7-8-29,-7-3-51,-4-6-39,3-1-146</inkml:trace>
  <inkml:trace contextRef="#ctx0" brushRef="#br0" timeOffset="234">38 24 529,'-4'-19'4,"4"14"-2,0 5-2,0 0 0,0 0-2,8 7-33,6 19-25,8 4-51,6 0-141</inkml:trace>
  <inkml:trace contextRef="#ctx0" brushRef="#br0" timeOffset="422">599 221 405,'-3'-4'32,"3"4"-32,0 3 0,0 18 6,0 9 30,0 9 9,0 5-20,0 3-8,0-1-7,0-3-9,0-7-1,0-2-10,0-7-34,0-6-40,0-7-60,-5-11-77</inkml:trace>
  <inkml:trace contextRef="#ctx0" brushRef="#br0" timeOffset="641">230 437 440,'-1'-10'18,"1"4"-12,19 1 6,14 2 0,15 2 5,13 1-17,13 0 3,7 3-3,-2 3-10,1 2-15,-6-4-18,-3-4-17,-7 0-8,-7-24-45</inkml:trace>
  <inkml:trace contextRef="#ctx0" brushRef="#br0" timeOffset="813">986 212 243,'-3'-3'37,"3"3"-19,0 0 4,0 0 11,-3 17-11,-4 11 24,-2 9 1,3 9-20,0 7-13,3 6-3,3 4 2,0-1-8,0-4-5,7-9 0,7-10-2,-7-14-37,-2-12-37,-5-9-50,0-4-73</inkml:trace>
  <inkml:trace contextRef="#ctx0" brushRef="#br0" timeOffset="1047">771 553 340,'-1'-8'14,"1"2"44,1-1 0,23 0-20,12 0-21,19 1-16,11 4-2,10 2 1,3-1-30,-2-3-22,-6-6-52,-7-9-40</inkml:trace>
  <inkml:trace contextRef="#ctx0" brushRef="#br0" timeOffset="1234">1493 195 312,'0'0'29,"0"0"-21,11 13 32,7 13 17,3 14-11,6 9-2,1 13-6,-4 6-6,-11 1-13,-13-3-17,-6-6-2,-36-10-11,-23-4-20,-26-6-77,-17-10-105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26.6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17 601 224,'-10'-7'54,"4"-3"-2,3 10 17,3 0-13,0 0-7,0 0-22,0 0-21,0 14-5,1 14 3,3 12 18,-3 6-10,1 2-3,2-6-6,5-5-3,1-7 0,2-10-1,3-9-8,0-10 2,9-1 7,6-21 6,4-17 8,2-11-11,-6-5 2,-8-2-5,-4-1 1,-4 2-1,5 7 0,3 7-6,1 14-10,-3 15-24,0 12-57,2 3-28,11 16-51</inkml:trace>
  <inkml:trace contextRef="#ctx0" brushRef="#br0" timeOffset="317">772 568 203,'0'0'158,"0"-4"-114,0-3 10,-10 2 0,-12 5-29,-13 0-13,-14 25-3,-14 9-6,1 4 2,14-3-3,21-5-2,24-7-5,3 0-2,24-7-2,16-5 1,9-9-3,7-2 0,0-6 1,-7-12-2,-10-5 2,-9-4 10,-3-2 0,-5-3 0,-4 7 1,-6 12-1,-9 9-1,-3 4 0,2 3-9,7 11 9,7 3 1,4 0 2,5-1-1,5-7 2,10-6-3,0-3 3,0-5 0,-7-18-2,-10-4 0,-9-5-1,-5-2 2,-3-2-2,-1 4 1,2 1 5,4 4 0,2 5 3,8 6-6,3 7 6,6 7-9,-1 2 0,4 0 0,2 14 1,-6 6 3,-5 5 1,-6 6-3,-8 3 3,-2-1-2,-3 0 1,-1-7-3,5-5 0,4-6-1,8-5 0,6-8 0,12-2 0,7-10-2,2-14-16,-8-4-7,-7-7 9,-14-1 6,-7-4 10,2 0 0,-5 4 4,0 11 6,-5 12 18,-4 9 3,0 4-6,0 3-25,0 15-4,6 6 4,6 6 3,2 1-1,2-3-2,3-5 0,-1-7-3,0-6-21,-7-10-50,-4 0-56,-7-21-147</inkml:trace>
  <inkml:trace contextRef="#ctx0" brushRef="#br0" timeOffset="1029">1686 96 386,'0'-19'5,"0"19"-10,3 9 5,11 14 0,25 17 0,14 12-37,4 8-175</inkml:trace>
  <inkml:trace contextRef="#ctx0" brushRef="#br0" timeOffset="1174">2462 417 467,'-1'-11'0,"-20"5"3,-10 6 13,-5 0 7,-2 6-8,7 14-13,7 5-2,14 3-2,8 2-6,2-2 3,5-4-9,11-5-4,7-8-11,0-7-5,3-4 2,0 0 19,6-13 12,1-8 1,-2-6-7,-3-2 7,-5 0 0,-2 4 1,-8 11 10,-9 9 6,-4 5 1,0 0-18,0 14-7,0 5 7,6 2 8,11-2-2,11-6-1,15-12 0,1-1-3,-1-8-2,-6-19-9,-10-7-17,-10-7 7,-10-6 14,-7-1 5,0-2 16,-13-1 23,4 2-9,4 3 8,5 8-19,0 16 6,0 14-4,0 8-20,0 13-1,-3 20-7,-4 12 7,-1 7 0,4 3 0,4-4-3,0-10 2,9-5 1,7-9-4,-4-5 2,1-10-3,1-6-3,7-6 5,7 0 3,11 0 4,7-11-4,8-2 3,4 1-2,8 5-1,1 4-5,-10 3 4,-13 6 1,-20 14-3,-21 5-7,-3 1 10,-19-4-1,-14 0 1,-12-8 8,-6-7-1,2-7-3,1 0-1,2 0 7,3-12-10,7 1-3,8-4-23,14-4-79,14-1-111</inkml:trace>
  <inkml:trace contextRef="#ctx0" brushRef="#br0" timeOffset="1924">3327 0 460,'-1'-3'19,"1"3"-19,9 14 5,10 20 16,4 8 25,2 7-8,-3 2-28,-8-3-4,-4-3-6,-4-2-5,1-5-4,1-6-61,5-6-52,4-11-201</inkml:trace>
  <inkml:trace contextRef="#ctx0" brushRef="#br0" timeOffset="2117">3699 215 377,'3'-1'35,"-2"1"-2,10 19-18,12 5 15,13 1-4,6 2-13,-5-3-11,-7-3 1,-3-6-2,-2-5-1,-1-7 0,-1-3-1,-4 0-4,-6-11-2,-1-8 3,-4-2-3,-7-3-13,-1-3 9,0 2 0,-14 5 4,-9 6-1,-7 14 8,-10 0 0,-5 24 0,-1 8 4,12 8-3,15-2 4,15-1 9,4 0-7,8-5-4,18 1 2,12-4-1,11-2 3,15-6-7,21-2-1,27-7-40,10-3-139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30.3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35 477 275,'0'-1'55,"0"1"-7,0 0-1,0 0-24,0 11-19,0 20-3,-6 14 14,-2 12 10,0 5 2,4-4-9,4-6-8,0-6-5,0-5-3,0-4-1,6-8-1,-2-4 0,1-8 0,-1-9-1,-4-7 0,0-1 1,0 0 0,0 0 0,0-9-3,-6-10-9,0-1 11,0-4 1,6-1 0,0-5-9,2-5 0,17-4 4,2-4 5,4 1-2,-1 2-2,1 10-5,-5 5 6,-1 11-4,-1 10 5,2 4 2,2 0 0,3 1 1,0 16 1,-5 9 0,-4 3 1,-5 7 0,-8 0 3,-3 0 3,0-2-5,-5-4 3,-2-1-2,1-6-4,4-5-1,1-4-1,1-5-4,0-3-13,0-4-54,13-2-102</inkml:trace>
  <inkml:trace contextRef="#ctx0" brushRef="#br0" timeOffset="515">837 726 377,'0'-10'19,"0"3"17,-10 5 1,-16 2-17,-13 2-9,-6 16 0,2 8-6,5 1 4,10 2 1,12-4-9,10 0-1,6-3-6,3-2 2,18-6 4,7-6 3,3-7-1,2-1 1,-2-5 3,-2-15-3,-1-5-2,-10-7 1,-2 2-2,-5-3 9,-3 7-7,-3 8-1,-5 10-1,0 8 0,0 0 0,-7 10-10,-8 12 10,2 5 0,2 2-11,11-7-9,3-2-10,19-6 2,8-4-24,9-9 8,4-1 13,-2-1-3,-6-18 34,-9-2 7,-4-5 11,-7-4 14,0-2 7,-5-1-17,1-3 5,-1 4-8,-1 4-12,-4 11 4,-5 11 4,0 6-10,0 0-5,0 20-13,-3 10 13,-2 8 1,5 7-1,3 3 0,30 0 7,16 3 0,9-2 15,-4-4 0,-9-4-7,-18-11-15,-27-9 0,-7-8-6,-38-5 6,-17-4-1,-9-4-43,-2 0-47,6-12-68</inkml:trace>
  <inkml:trace contextRef="#ctx0" brushRef="#br0" timeOffset="1495">9 0 198,'-2'-4'42,"2"4"7,0 0 19,0 0-4,0 0-23,0 0-23,0 3-11,6 17-4,-1 14 6,-5 14 17,0 9 1,0 7-9,-5 4-13,1 4-5,1 9-6,3 5-24,1 0-89,21-12-287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32.8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418 127 231,'-35'-10'22,"-25"10"1,6 0 5,-4 14-6,-6 13-9,10 4-6,11-1-5,15-5-2,20-3-3,8-6-9,21-2-3,19-5 15,15-2 1,7-1 2,3-1 0,-2 3 2,-10 4 3,-15 3 3,-16 2-5,-16 3-1,-6 4-2,-27 4 26,-19-1 2,-14 0-7,-9-6-5,-3-4 3,9-6-5,11-4-6,19-4-3,18-3-8,12 0-6,3 0-20,12-8-77,21-11-174</inkml:trace>
  <inkml:trace contextRef="#ctx0" brushRef="#br0" timeOffset="375">970 209 531,'-13'-16'0,"-14"8"0,-3 8 0,-3 0 34,0 15-13,-1 17-13,-2 8-2,2 4-6,9 0-1,11-6-4,14-5-4,0 0-17,15-3-38,10-6-29,8-7-26,11-10-106</inkml:trace>
  <inkml:trace contextRef="#ctx0" brushRef="#br0" timeOffset="563">1300 232 348,'4'-25'60,"-4"17"-11,0 8 28,-18 6-42,-10 18-29,-9 13-2,-5 8 0,8-1-4,14-4-3,19-9 0,1-9-3,25-4-6,12-10 3,4-8 9,-2-3-6,-5-17 6,-6-6 0,-10-4 2,-10-1 0,-8-2 0,0 3-2,-17 4 1,-10 5-1,-4 8-2,-1 8-3,0 5-11,8 0-22,6 8-33,12 6-51,6-3-71</inkml:trace>
  <inkml:trace contextRef="#ctx0" brushRef="#br0" timeOffset="862">1435 193 269,'11'-16'41,"-3"11"10,-1 5 23,3 0-36,8 11-23,5 13 6,5 10 6,-1 9-8,-3 2-3,-4-2-11,-4-3 2,-5-6-7,-2-7 0,-3-9-7,-3-9-12,-3-8-23,0-1-14,0-8 40,-6-18-9,-6-7-21,1-6 18,3-5 22,6-5 6,2-8 1,10-5 2,21-2 7,8 7-10,4 16 1,-6 21 11,-10 19 10,-8 1-7,-8 25-5,-11 12-1,0 7 2,-8 0-2,-16-2 4,-5-7-2,-10-8 3,-6-5-5,-1-6-1,4-2-6,11-5-2,16-4-13,15-5-50,6 0-116</inkml:trace>
  <inkml:trace contextRef="#ctx0" brushRef="#br0" timeOffset="1287">2129 69 477,'0'0'0,"0"0"-11,0 15 11,0 7 19,5 3-6,4 2-7,5-6-6,6-4 0,7-8 0,1-7 4,0-2-4,-2 0-11,-10-4 6,-4-12 1,-10-3 2,-2-4-6,-7 1-7,-16 3 5,-7 8 1,-6 11 8,-4 0 1,4 24 10,6 10-5,9 2-1,9 2-2,12-5-1,0-3 2,20-2-3,16-4 0,9-4-2,11-6-8,15-10-68,9-4-114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34.4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37 493 496,'0'0'2,"0"0"4,0 6-5,0 9 15,-7 10 22,-4 6-11,2 4-16,4-3-4,3-2-3,2-3-2,2-6-2,14-3-1,3-5-1,1-3-5,2-5-9,3-5 4,2 0-12,0 0 9,-3-16-4,0-5 19,-2-4 2,-1-1 0,-2 2-2,-1 5 2,-7 8 2,-4 5-4,0 6-1,1 0 1,1 0-2,6 0 2,1 4 0,8-2 1,4-2-1,-1 0-5,-5-9-3,-8-9-1,-11-7 2,-3-3 3,-4-5-6,-19 1 5,-3 0 5,0 4 0,-3 5 2,7 7 11,5 7-13,9 8-1,3 1-2,5 0-12,0 1-7,13 7-9,13-3-3,9 0 0,11-5-14,6 0 5,2-8-33,-5-6 76,-6-2 26,-10 4-3,-6-1 31,-2 5 10,-4 2-24,-4 6-9,-1 0-4,-6 11-19,-1 16 3,-6 9 3,-3 4 1,0 3-6,0-2 0,0-3-7,0-7-1,-1-6-1,-1-8-2,-2-8-19,-1-8-67,-1-1-86</inkml:trace>
  <inkml:trace contextRef="#ctx0" brushRef="#br0" timeOffset="661">762 90 320,'0'-22'142,"0"13"-127,0 5 18,0 2-2,0 2-31,13 0-13,4 11 11,5 9-44,2-1-73,4-7-131</inkml:trace>
  <inkml:trace contextRef="#ctx0" brushRef="#br0" timeOffset="792">1038 39 378,'0'-10'26,"0"7"23,0 3-10,0 0-5,4 10-29,4 20 10,1 11 9,-3 4-7,3 0-6,-3-3-7,1-3-4,1-3 0,0-2-12,-2-4-44,-3-8-38,-3-10-85</inkml:trace>
  <inkml:trace contextRef="#ctx0" brushRef="#br0" timeOffset="995">875 268 152,'3'-3'242,"20"0"-240,13 3 10,14-2 17,16-2-8,11-2-4,7 1-9,3-5-1,-13-2 6,-19-2-2,-21-4-10,-20-4 8,-14-6-8,0-6 0,-6-2 9,-6 6 2,3 5-3,3 14 7,2 10 7,0 1-22,3 2-1,-1 18-8,-2 13 8,3 12 0,1 4 2,0 1-4,15-5 0,8-5 2,4-4 0,-3-11 0,-3-6-17,-6-11-3,-5-8-7,1 0 9,5-10 15,4-10 1,8-2 2,2 0 0,3 0 0,4 1 0,-4 7 5,-2 7-1,-4 7 1,-6 0-4,0 20 10,-8 7-1,0 4 4,-8 5-12,-3 1-2,-2 1-7,0-4-28,0-4-74,1-11-93</inkml:trace>
  <inkml:trace contextRef="#ctx0" brushRef="#br0" timeOffset="1484">2088 241 464,'3'-9'11,"-1"9"26,-1 0-7,6 7-4,7 12 0,4 9-7,3 7-11,-1 2-8,-2 0 0,-4-4-10,-7-3-39,-4-10-48,-3-11-67</inkml:trace>
  <inkml:trace contextRef="#ctx0" brushRef="#br0" timeOffset="1658">2039 104 427,'0'-40'7,"0"15"-3,0 11 28,3 11-2,4 3-22,8 2-7,11 19-2,6 8-32,4 5-65,4 0-127</inkml:trace>
  <inkml:trace contextRef="#ctx0" brushRef="#br0" timeOffset="1783">2352 224 363,'1'0'53,"4"0"-30,1 0 11,4 1 13,2 11-13,2 4-23,4 7-6,-1 6 3,0 0-1,1-2-4,-3-6-3,-1-7 0,0-8-8,1-6 7,5-3 0,6-17 1,7-7-3,0-1 3,1 0 1,-1 4 2,-3 2 9,-8 9 1,-2 4 7,-8 6 9,-5 3-14,-1 0-10,0 17-4,0 6 2,0 1 0,0 1-2,-3 0 0,0-3-1,-2-1-13,-1-5-32,0-1-28,-6-3-21,-10-2-19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55.2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587 741 256,'15'-12'4,"-12"-2"3,-3 6-3,0 8 1,0 0 1,-2 0 14,-14 0-6,1 0-6,-6 0 1,0 0 5,3 0 4,-6-6-3,-2 1-12,-6-1-3,-2 3 0,1 2 0,2 1 0,4 0 0,5 0 0,4 0 0,6 0-2,1 6 1,0 9-2,-5 10 3,-6 14 1,-6 14 5,-5 9-3,2 8 4,-1 0-2,4 0 1,7-5 5,6-1-6,11-3 1,4-7-4,9-2 0,19-9-2,11-3 7,7-8-1,5-7-4,14-7 1,7-8 2,16-6-1,9-4-4,3 0 5,1-6-5,-8-4-4,-14-1-29,-11-5-61,-18-5-100</inkml:trace>
  <inkml:trace contextRef="#ctx0" brushRef="#br0" timeOffset="487">463 1277 468,'0'-13'0,"21"10"-15,21 3 15,28-1 3,18-9-1,13 2-2,4-1-5,-4 0-12,3-4-9,-8-4 15,-10-5-4,-17-3-6,-15-1-10,-17 1 25,-16 4 6,-15 8 13,-6 7 24,-2 4-10,-17 2 0,-6 10-13,-9 18-5,-8 12 1,-3 2 1,2 2-7,1-5 1,0 1-3,3-4 0,-1-2-2,0-7 0,9-6-4,4-10-17,6-8-68,1-3-111</inkml:trace>
  <inkml:trace contextRef="#ctx0" brushRef="#br0" timeOffset="831">995 924 410,'6'5'0,"14"28"1,8 15 4,-2 11 24,5-4 0,2-5-2,1 1-2,3-5-11,-2-2-6,-1-7-8,0-7 0,-1-9-4,-3-9-7,4-6-41,-4-6-46,0-9-134</inkml:trace>
  <inkml:trace contextRef="#ctx0" brushRef="#br0" timeOffset="1081">1685 425 392,'0'-6'13,"1"6"-13,17 24 7,-1 17-7,-1 11 17,-7 11 3,-3 8-3,-3 7 4,0 4-7,0-1-1,3-3 8,3-7-18,1-10 7,4-12 4,2-8-11,3-8-3,8-6 0,5-5 0,8-8 0,9-7 2,9-6-2,6-1-17,-1-8-43,-6-15-26,-14-7-90</inkml:trace>
  <inkml:trace contextRef="#ctx0" brushRef="#br0" timeOffset="1362">1770 1010 389,'0'-15'32,"0"8"-32,14 7-2,22-7 2,14-7 7,8 1-4,5 5-1,-2 6 3,7 2-5,4 0 1,1 0 2,-6 0-3,-13 10 1,-10 5-1,-8 5 0,-6 3 2,0 2-2,0-1 3,0-3-2,1-2 0,0-6 0,1-8-1,0-3 1,0-2-1,-5-5 3,-5-12-3,-7-7 1,-6-5 0,-8-8 1,-1-7-2,-4-1 0,-16-3 0,-6 4 0,-7 6 0,-5 9-3,-8 12 3,-7 12 1,-4 5 2,0 17-1,6 19 1,5 12 1,9 11 3,13 2-2,15-2-1,9-7-1,18-7-1,18-8 6,7-8 0,8-7-4,7-8-1,8-10 3,7-4-5,4-1-1,1-16-1,-10-7 1,-8-7-1,-12-10-1,-7-13 1,-14-10-10,-7-7-7,-7-3 1,-10 7 4,-3 6 5,0 12 8,-16 7 0,-4 15 1,-5 7 5,1 8-1,0 8-1,5 4-4,-2 1 0,6 19-2,8 6 2,5 4-1,2 3 0,15 1-2,16-2 3,10-3 1,2-1 0,0-3 0,-4-1-1,-6-1 2,-9 1-2,-12 3-1,-9 3-1,-3 3-1,-5 3 3,-14 0 3,-4 4 0,3-2-1,6-2 0,8 1 2,6-5 1,0-5-3,9-4-2,15-4 1,6-8 1,4-3-2,5-4-8,0-4-23,-5 0-88,0-12-126</inkml:trace>
  <inkml:trace contextRef="#ctx0" brushRef="#br0" timeOffset="2253">3671 477 413,'0'-9'9,"2"9"-9,13 6-21,1 15 21,4 5 7,-1 12 4,-3 13 7,-1 12-5,-5 12 3,-3 11-3,-7 1-2,0-5-4,0-10-4,-12-15-2,0-12-1,0-11 1,6-12 2,2-8-3,1-7 0,0-7 0,-2 0 3,-4-18 10,2-13-13,-4-9-3,1-9 1,1-11-2,6-10 3,3-6-3,0-3-2,21 0-5,4 7 5,8 6-1,-2 9 4,2 15 2,0 15-9,-3 14 7,-2 9 0,2 4 3,3 0 1,3 4 0,4 11 0,1 5 4,-3 8-2,-8 10 2,-14 8 2,-13 7-3,-3 1-4,-6 4 2,-6 3-1,2-2 1,1-2 0,9-8-3,0-8 1,4-9 0,14-7 0,6-7 0,12-5 2,8-6-1,7-3-1,9-4 8,4 0 0,3-2 3,-4-9 4,-11 0-6,-12 0 0,-16 1-5,-9 3 0,-9 0-1,-4 2-1,-2 1-2,0 3-2,0 1-8,0 0-35,0 0-29,-8 0-37,-3 0-108</inkml:trace>
  <inkml:trace contextRef="#ctx0" brushRef="#br0" timeOffset="77057">4965 0 412,'7'13'17,"2"9"-12,2 7 19,-1 4 17,-10 1-7,0 3-6,-15-1-4,-16 2-14,-7-2-7,-5-2-3,-3-3-8,-3-3-57,-2-7-83,2-11-173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37.2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0 609 368,'0'5'4,"0"-5"-1,0 0-3,0 0 28,3 2-2,9 0-16,1 1 14,5-1 9,0-2-11,3 0-5,4-10-9,2-12-2,3-7-4,-2-9-2,-4-4 0,-1-5-1,-6-4-8,-3-5-2,-2-8-2,1-6 12,-2-1 1,-1 12 0,-5 18 1,-5 23 2,0 13 6,-3 5-9,-14 9 0,-2 23 0,-14 18 2,-3 16 5,5 5-2,11-4 1,12-1-4,8-3-1,0-4 5,10-7-6,10-9 3,5-14-3,6-9 1,8-12 7,4-8-4,4 0 2,-4-10 0,-6-13-4,-10-8-2,-5-5 2,-4-4-4,0-2 1,-1 6-6,-6 10-8,-5 12 9,-6 10 1,0 4-15,0 3-13,-4 15 28,-2 5 4,1 3-1,5-2-4,0-2-3,14-8 5,9-6-5,10-3 8,8-5-4,5 0-4,-4-17 3,-8-7 6,-12-3 1,-8-5-1,-7-4 3,-7 4-2,0 2 3,-12 4-1,-13 8-1,-8 8-2,-3 10 0,2 0-3,4 21-2,6 9 4,11 3-2,10-1-2,3 1-13,19-4 6,17-2-28,9-7 13,4-7-22,0-11 12,-1-2 8,-8-9 29,-7-13 8,-7-5 45,-6 1 7,-5-3-13,-1 7-18,-5 3 0,-5 8-9,-2 7-7,-2 4-13,0 0-1,0 8-10,0 13 11,0 8 0,0 1 1,3 0 0,14-1 4,7-4-5,4-5 0,5-5 1,0-9 1,-6-6 0,-7-2-1,-10-21 7,-7-8-5,-3-5-1,0 0-1,-10 2 5,-7 4-6,-4 8 1,3 6-1,0 8-1,5 6-9,1 2-13,0 2-16,2 13-25,5 1-27,5 2-92</inkml:trace>
  <inkml:trace contextRef="#ctx0" brushRef="#br0" timeOffset="1040">1463 314 324,'14'-9'0,"-8"8"31,-3 1 10,0 10-27,1 18-6,3 16 23,-1 9 8,0 5-11,-1-3-9,1-7-6,0-4-9,-2-10-3,-1-5-1,-3-6-7,0-9-41,0-7-24,0-7-34,-6 0-28</inkml:trace>
  <inkml:trace contextRef="#ctx0" brushRef="#br0" timeOffset="1230">1483 435 337,'1'-61'20,"32"5"2,11 6 15,8 11-13,0 14 12,-3 13 5,-4 12-22,-6 7-10,-4 20 5,-9 10 2,-10 5 3,-16 7-15,-12 3-4,-37 4 2,-17-4-2,-8-7-2,2-9-61,8-14-54,10-11-138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39.4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10 795 383,'0'21'9,"0"-10"-8,-1-2 5,-8-8 36,9-1 3,0 0-27,12-17-5,11-14 4,9-14-12,2-16-2,-4-9-3,-7-5-1,-9-1-10,-7-2-1,-7 5-5,0 9 16,-3 15-1,-10 18 4,0 16 3,0 13 14,-2 2-15,-2 14-1,-3 21-1,-1 15-1,7 8 1,5 9 0,9 4-2,0 1 0,3-1 0,12-11 0,3-11-4,-1-13-2,3-13-8,3-14-2,2-9 1,4-4 15,5-21 1,3-9 1,2-4-2,0-4 1,2 8 0,-5 8-1,-5 9 4,-4 15 2,-5 2 0,-3 23 1,-8 14-6,-3 8 1,-7 0 2,-1-1-4,0-7 2,-10-8-1,-9-6 2,-2-7-2,-6-6 10,-1-6-1,-1-4 6,2 0 2,2-9-9,3-11-6,2-4-3,5-2-19,6-5-42,5-5-47,4-2-131</inkml:trace>
  <inkml:trace contextRef="#ctx0" brushRef="#br0" timeOffset="605">788 182 290,'0'-4'263,"4"4"-263,6 0 0,2 21 16,3 16 27,-3 8-8,-6 5-13,-1 3-9,-1-2-2,0 0-3,-1-2-3,5-6-4,0-6-1,3-8-5,6-9-22,7-7-28,13-9-65,17-4-53</inkml:trace>
  <inkml:trace contextRef="#ctx0" brushRef="#br0" timeOffset="827">1533 384 516,'-16'-4'2,"-4"4"8,-8 6 16,-5 15 8,0 7-10,4 3-14,6 6-5,10-1-5,10 0-3,3-4-3,13-8-3,20-7-2,9-8-1,7-9 11,5 0-12,-6-16-1,-7-10 12,-14-4 2,-12-6 1,-13 0 6,-2-2 4,-11 1 10,-14 7-1,-5 6 2,-4 10-20,2 7 5,5 7-7,11 0-5,9 1-16,7 15-49,3 7-26,28-1-91</inkml:trace>
  <inkml:trace contextRef="#ctx0" brushRef="#br0" timeOffset="1174">2291 411 545,'-2'-14'4,"-20"5"3,-8 5 37,-4 4-15,-5 0-13,-2 22-9,2 5-4,3 10-2,9 3-1,18 1 0,9-3-4,12-6-3,29-6-8,14-9-3,10-10-27,10-7-77,-2-10-115</inkml:trace>
  <inkml:trace contextRef="#ctx0" brushRef="#br0" timeOffset="1393">2410 10 533,'-4'-10'16,"1"6"2,3 4-5,0 13-1,0 22 15,3 16 15,9 13-24,0 2-7,1 0-8,-1 2-3,1-3 0,3-5-15,1-8-46,10-13-43,7-19-54,14-19-50</inkml:trace>
  <inkml:trace contextRef="#ctx0" brushRef="#br0" timeOffset="1596">3039 263 502,'0'-6'35,"-3"6"-3,-27 0-1,-17 2-26,-15 11-4,-8 7-1,6 0-1,11-1 1,16-4-3,17-1 2,16-3-5,4 2 1,15 4-5,22 2 10,19 0 3,15 2 4,13 1-7,10-1-31,10-2-65,5-3-47,13-3-132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41.2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327 502 476,'25'-25'24,"-20"7"-3,-5 5 41,-13 1-25,-19-1-4,-14 7-16,-10 6-9,1 0-7,4 16 0,7 9 6,13 5-5,12 2-2,11 1-2,8-3-2,14 2-4,28-8-1,19-7 6,12-10-6,-2-7-27,-15-10-12,-15-18 18,-19-11 25,-13-7 1,-9-8 8,-2-2-3,-24 2 8,-9 6 0,-5 12 8,-5 15 10,6 12-20,8 9-7,10 7-5,17 19-6,4 6-16,25 3-34,24-2-13,8-8-25,3-9-56</inkml:trace>
  <inkml:trace contextRef="#ctx0" brushRef="#br0" timeOffset="318">490 398 320,'10'-19'77,"5"-3"-8,6 8-31,8 4-3,7 6 10,6 4-20,4 0-9,-1 13 3,-3 8-8,-10 7-11,-9 2-3,-13 3 0,-8-3-3,-2-2-4,-6-3 9,-12-7-12,-2-6-9,3-7-3,-1-5 8,6 0 4,6-20 2,6-5-4,0-5-14,1-2 21,20-2 5,3-3 3,9 0 8,9 2-2,0 8 1,4 9 10,-3 11 7,1 7 2,-6 0 4,-5 16-1,-8 7-3,-10 7-20,-5 4-3,-7 1-3,-3-2 2,0-4-2,0-4-6,0-8-39,0-8-51,0-9-26,-7 0-143</inkml:trace>
  <inkml:trace contextRef="#ctx0" brushRef="#br0" timeOffset="750">1271 37 425,'12'-28'5,"-6"19"52,-5 9 12,2 0-28,3 12-23,3 14-11,5 14 21,-1 12-6,2 6-11,0-2-9,1-2-2,-1-6-5,2-8-18,-4-10-49,-3-12-38,-2-11-4,-2-7-26,0 0-19</inkml:trace>
  <inkml:trace contextRef="#ctx0" brushRef="#br0" timeOffset="923">1538 274 195,'12'-20'67,"0"10"-3,-6 6 3,-3 4-22,0 0-19,1 3-6,5 18-9,2 9 18,2 6-2,6 3-14,1-4-9,-2-5-4,2-10-3,-3-8 3,-1-9-19,1-3-7,-2-4 11,2-17-15,0-8 5,-2-3 19,-2-2 6,2-2 13,3 2 13,3 1-16,0 6 6,-8 12 3,-7 10-8,-3 5-11,-1 20-3,1 17 3,1 13 13,-1 14-5,0 10 1,0 7-7,-3 5-1,0 2 2,0-6 1,-15-12-3,-6-9-1,-7-10 0,-3-10-1,1-13 2,3-13-1,3-15 3,3 0 8,3-24-2,4-12-1,6-7-1,5-4 5,3-8-1,5-5-3,20-7-8,9-3 2,7 14-1,3 14-1,-5 19-2,-5 14 0,-4 9 2,0 0 0,3 7 1,0 12-1,1 3 1,-7 4-1,0-1-6,-8-1-23,-1-4-72,-3-5-51,-3-8-60</inkml:trace>
  <inkml:trace contextRef="#ctx0" brushRef="#br0" timeOffset="1483">2289 675 341,'0'-3'80,"2"3"-32,-2 0 19,0 0 6,0 0-18,0 0-30,0 0-21,-2 0-4,-12 0-3,-4 0-39,0 0-128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21.4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941 1074 384,'-24'17'0,"-1"7"-1,11 3 1,1 5 8,9 5-2,4 4 4,0-1-5,0 0-1,0-5-4,6-5 0,1-6-8,-1-10-19,-3-7-36,1-7-35,-2 0-43</inkml:trace>
  <inkml:trace contextRef="#ctx0" brushRef="#br0" timeOffset="219">902 951 332,'0'-14'51,"-1"4"-40,-8 6 0,4 4 11,-1 0-22,3 3-5,3 16 3,0 8-10,0 6-39,17-1-75,7-5-105</inkml:trace>
  <inkml:trace contextRef="#ctx0" brushRef="#br0" timeOffset="750">859 938 225,'-9'-11'12,"6"4"-4,3 4 11,0 2-7,3-2 6,16 0-7,4 1-8,2 2-2,-4 0 0,-6 0-1,-8 0-5,-7 5-12,0 2 11,-2 3 6,-21 0-5,-2-3 5,-7-3 13,-2-4-11,7 0 7,5 0-4,8-7 4,6-3-5,8 2-4,0-1-8,5 2-41,15 2-86</inkml:trace>
  <inkml:trace contextRef="#ctx0" brushRef="#br0" timeOffset="1111">1211 1044 355,'0'-10'2,"0"2"0,0 2 7,6 1 14,0 0 6,0 5-14,-2 0-15,-2 6-3,-2 18 3,0 12 4,0 11-3,-12 10 6,0 2-5,7 3 0,4-3-1,1-2 0,0-5-1,12-7 2,12-7-2,1-9 0,3-9-2,5-11 2,0-6 3,-3-3-3,-7-8 1,-7-19 0,-10-10-1,-6-11-3,0-4-10,-22-2 4,-8 4 2,-6 5 5,-3 9 1,3 9 1,8 9 12,9 5 1,11 6 1,8 3 3,5 1-16,21 0-1,16 2 0,16-3 0,17 0-45,4-3-64,9-2-74</inkml:trace>
  <inkml:trace contextRef="#ctx0" brushRef="#br0" timeOffset="2191">2342 977 247,'0'-13'14,"-8"10"37,-11 3-11,-11 0-7,-9 7-2,-8 22-11,-6 10 6,1 9-5,12 4-6,14 3-5,19 2-7,7-3-1,21 2-2,16-6 0,14-3-3,7-10-16,8-13-29,11-9-25,-1-9-32,0-6-85</inkml:trace>
  <inkml:trace contextRef="#ctx0" brushRef="#br0" timeOffset="2472">3140 1063 361,'0'-10'22,"0"6"-20,0 4 4,0 0 8,-6 5 7,-3 14 0,-3 5-9,4 4-2,7 2-4,1-4-4,0-2 1,0-4-3,0-6-11,0-7-28,0-2-42,3-5-46</inkml:trace>
  <inkml:trace contextRef="#ctx0" brushRef="#br0" timeOffset="2691">3187 816 350,'0'-10'5,"0"7"3,-4 3-8,-5 0-4,-1 0-3,-1 12-20,8 3-80</inkml:trace>
  <inkml:trace contextRef="#ctx0" brushRef="#br0" timeOffset="2909">3924 912 254,'2'-8'0,"-2"8"1,0 0-1,-12 12 14,-15 13 6,-9 8 6,-7 2-9,0 3-2,-2 0-1,3-3-7,3-2-6,3-5-1,5-3-2,7-5-17,5-4-38,8-6-24,0-9-113</inkml:trace>
  <inkml:trace contextRef="#ctx0" brushRef="#br0" timeOffset="3159">3523 977 357,'6'-2'0,"-1"2"0,6 0 0,6 7 23,5 8-4,9 4-14,2 4-4,0 2 2,-6-1-3,-3 0-11,-9-3-48,-5-1-80</inkml:trace>
  <inkml:trace contextRef="#ctx0" brushRef="#br0" timeOffset="17971">3187 1149 51,'0'0'17,"-1"-4"-3,-4-2 10,-3-1 4,-1 2-4,1 1-7,3 3-9,2-1-2,-1 2 3,3-1 3,-1-1-5,1 2-2,-1-1-3,-1 1 2,2-1-1,-1 1-1,2-2 3,-1 2 0,-2-1-3,0-1 0,0 1-1,1 0 0,1 1 1,-1-2 2,1 1 1,-5 0-1,3-4 1,0 1-2,-5 0-3,1 0 2,-5 0-1,-3-2 0,0 0 0,-3 1 5,-4-2-2,-5 1-1,-3 2 8,-6-1-6,-7 2 1,-5 3-1,-5 0 2,-1 0 1,8 3 0,3 10 2,7 6 4,3 6-8,5 9 4,4 1-2,9 1 3,10 1-8,5-6-1,0 0 5,8-4 3,11-4-2,9-6 0,8-8-1,6-6 3,4-3-6,-1-1-2,-3-15-2,-11-4 0,-4-5 0,-6-2 2,-3-3-4,-2-3 2,2-2-1,3 3 0,-3-1 0,1 7 0,-4 10 0,-5 6 1,-5 8-1,-5 2-9,0 16-3,0 12 13,-9 9 6,0-1-3,3-5-2,6-5-1,0-5 0,3-6 0,15-3 4,5-7-1,2-5 3,2 0-6,-2-3 3,-1-14-1,-6-5-2,4-5 0,-3-3-1,0-3 0,1-1-4,1 3 0,-1 1-3,-4 9 3,-1 5 1,-5 9 3,-4 6 1,-3 1 0,-1 0-4,1 6-1,3 9 4,3 1 1,0-1 1,3-2 0,-1-5 0,2-2 4,1-3-2,3-3-1,4 0 1,4 0-2,3-7 0,7-6-1,0-4 0,6-1 0,3 1 0,4 1-1,3 6 1,-6 8 0,-10 2-1,-13 2-2,-14 20 0,-8 7 1,0 7 2,-19 2 4,-2-1 1,3-5-4,6-8 1,6-7-2,3-6 2,3-5 0,0-3-1,8-3 7,14 0 0,8 0-4,3-10-4,3-4-4,-2-5-10,-3-1-33,-2-2-92,-1-5-102</inkml:trace>
  <inkml:trace contextRef="#ctx0" brushRef="#br0" timeOffset="19144">4303 856 248,'0'0'28,"0"0"-28,-6 2 7,-10 9 25,-8 1-14,-6-2-9,-4-3-1,-4-3 1,-5-2-5,0-2-3,2 0-1,6 0 0,9-2 0,9-5-1,6 0 1,8 1-3,3 3 2,0 2-3,0 1 3,0 0 0,0 0-3,0 0 4,0 16 1,-4 6 8,-2 7 11,-2 4-3,1 1-1,2 1 3,1-1-4,4 1-1,0-2 1,0-3-4,0-4-2,7-2-6,7-2 0,2-3-1,8-2-2,6-4 6,7-5-4,3-4-3,9-1 1,1-3-14,5 0-12,5-7-41,-1-10-27,-1-5-32</inkml:trace>
  <inkml:trace contextRef="#ctx0" brushRef="#br0" timeOffset="19567">4651 922 254,'0'-2'29,"0"2"-3,0 0-2,0 17-9,-5 13 15,-13 11 10,-1 4-17,-2 3-4,2-4-4,5-5-3,5-5-3,2-7-8,7-6-1,0-7-1,0-6-7,0-5-7,0-3-23,10 0-34,2-21-87</inkml:trace>
  <inkml:trace contextRef="#ctx0" brushRef="#br0" timeOffset="19786">4703 783 284,'3'-24'8,"0"9"12,-2 4 25,1 5-11,-2 3 6,0 3-18,0 0-22,0 0 0,0 0-9,0 0-17,0 10-22,-11 1-45,1-1-123</inkml:trace>
  <inkml:trace contextRef="#ctx0" brushRef="#br0" timeOffset="20021">4949 820 313,'0'0'0,"4"0"-2,13 0 2,5 0 34,5 0-22,3 0-12,-6 0-3,-5 0 3,-4 0 3,-6 0-3,0-3 0,-3 1 3,0-1-6,-3 3 3,-3 0 0,3 0-7,0 0-2,1 5 6,-1 11 3,0 5 9,0 6-6,0 5 6,3 5-3,2 5 4,2 5 3,2 2 1,1 2 5,-2-3-6,-5-4-9,-3-8-2,-3-6 3,0-7-4,0-8 3,-3-3 0,-12-7 1,-9-1 5,2-2-2,-7-2-7,3 0 1,-4 0-2,-3-9-4,5-3-6,-2-4-13,6 0-63,6-1-77</inkml:trace>
  <inkml:trace contextRef="#ctx0" brushRef="#br0" timeOffset="21698">5775 799 41,'0'-3'29,"0"-1"-19,0 2 2,0 2-4,0 0-7,0 0-1,0 0-11,0 0 1,0 0 7,0 0-1,0 0-1,0 0-2,0 2-2,0-1-7,0-1-6,0 0 9</inkml:trace>
  <inkml:trace contextRef="#ctx0" brushRef="#br0" timeOffset="28866">7250 967 79,'6'0'38,"-1"0"8,-2 0-5,0 0-8,-1-2-6,-1 1-7,-1 1-1,0 0-6,0 0-3,0 0-1,0-2 0,0 2-1,0-1-1,0 0-2,0 1 3,-11-2-8,-2 2 1,-3 0 2,-2 0-3,0 0 2,-5 0-1,0 3 1,1 7 2,2 0-3,1 3 1,5-1 1,1 2-2,7-1-1,1 1 0,5 0 0,0-1 2,0 1-2,15-1 2,6-1 1,6 1 1,3-2 0,2-2-2,0-2 0,-2-3-1,-2-2-1,-6-2 4,-3 0-4,-3 0 1,-2 0-1,-2-6 1,0-4 0,3-3-1,-3-2 0,0-1-1,-3 1 1,-4 1 0,-1 3 0,-4-1 1,0 4-1,0-2 0,-3 3 0,-14 0 0,-5 1-2,-6 2 1,-2 0-4,2 1-2,5 2-3,8 1-15,2 0-32,4 0-39,5 0-113</inkml:trace>
  <inkml:trace contextRef="#ctx0" brushRef="#br0" timeOffset="29735">7737 747 105,'0'-9'32,"0"2"0,0 0-3,0 3-2,0 0-1,0 2-2,0 1-4,0-1-5,0 1-2,0 1-3,0 0 4,0 0 2,0 0-3,0 0-6,0 0 2,0 0-4,3 0-1,12 10 3,12 11 7,10 7-1,7 3 1,1 4-4,-2 4 1,-8-1-3,-15 4-3,-10 1-3,-10 3-1,0 5 0,-23 2-1,-13 6-1,-13 4-5,-8 3-16,-2 2-40,2-4-63,16-11-113</inkml:trace>
  <inkml:trace contextRef="#ctx0" brushRef="#br0" timeOffset="32686">4108 2172 36,'-5'5'139,"4"-5"-136,1 0 2,3-1 24,10-6-6,2-2-4,-3 1-9,0-4 2,-3-3 2,-3-2 4,3-1-8,-6-3-4,0-1 0,-3-4-6,0-3 0,0 0-2,-2-2 2,-14 2 0,-4 3 13,-2 3 7,7 3-9,3 6-2,3 4 2,-1 3-3,7 3 0,1 2-5,1 0 2,-1 1-3,1 1 0,1 0-1,0 0-1,0 0 0,-3 0-2,-3 19 1,-6 10 1,0 7 3,-4 4-3,2 1 1,2-2-1,5-3 0,4-5-2,3-5 0,0-6-3,0-6 1,12-4 0,-2-3 2,2-4 1,3-1 1,3-2 0,4 0 2,2-5-2,0-9 1,7-1-1,2-4-2,3 2-1,3 5-4,4 3 5,-4 8 0,-8 1 1,-9 0 1,-12 12-1,-10 9-5,0 5 6,-20 4 5,-2-2-3,-7-3 1,1-5-3,-3-7 2,-2-5 1,-2-5 4,0-3 0,2 0-1,6-1-1,6-9 1,5 0-4,8-3-2,4 0 0,4-1-16,0-1-3,0-1-26,10 2-46,7 0-73</inkml:trace>
  <inkml:trace contextRef="#ctx0" brushRef="#br0" timeOffset="33470">4586 2155 217,'2'1'7,"4"1"-2,-1-2-5,2 0 26,0 0-7,-1 0-18,0-2-1,-1-9 1,-1-3 1,2-3-2,0-3 0,3-1 3,3 1-2,0 1-1,7 3 3,-4 3-1,3 7-2,-1 4 0,-1 2 0,-2 0 2,2 7 3,-4 10 2,1 6 1,-1 2 9,-3-1-1,1-4-10,-4-3-1,0-5-3,1-3 0,1-2-2,1-5 0,6 0 2,5-2 2,2 0-4,5-2 5,1-9-4,-1-3-1,6 0 0,-1-2-1,4 4-3,-1 3 3,-7 3-2,0 5 2,-8 1 1,-4 0-2,-4 0-1,-2 0 3,0 6 3,2 4-3,2-2 2,3-1-2,4-1 1,1-3-1,2-3-1,-2 0 1,2 0 0,-3-6-2,-3-10 2,-3-1-7,-5-3-2,-1-3-7,-4-3 9,-5 0-5,0 2 8,0 5-4,-24 10 6,-12 9-7,-12 0 3,-5 18 6,2 7 4,8 3-1,13 2 1,15-3-2,10-3-1,5-3-1,5-4-1,20-3-1,11-4-2,9-3-23,10-4-32,2-3-89</inkml:trace>
  <inkml:trace contextRef="#ctx0" brushRef="#br0" timeOffset="34145">5990 2018 168,'10'-13'17,"-10"3"20,-11 5-4,-21 3-11,-11 2 0,-11 0-9,-5 11-2,2 7 0,9 0 3,13 0-2,12 2-7,10-3-5,10-3 0,3-4-2,4-1 2,18-5 0,10-4 6,4 0-6,5 0 0,-3-12-4,-3-6-1,-3-2 4,-4-1-3,-3 2 4,-5 3 4,-7 7-2,-7 8 1,-1 1-2,-2 0 1,4 8-2,-1 11 4,2 1 0,2 0 0,3 0-3,6-3-1,3-2-1,6-5-8,2-5-21,-3-5-83</inkml:trace>
  <inkml:trace contextRef="#ctx0" brushRef="#br0" timeOffset="34551">6243 1734 245,'0'0'27,"0"0"-23,0 14 0,0 18 24,-8 8 2,3 7 0,4 1-13,1-3-6,0-6-10,0-4-1,7-7-6,3-7-10,0-6-31,0-6-31,3-5-77</inkml:trace>
  <inkml:trace contextRef="#ctx0" brushRef="#br0" timeOffset="34742">6491 1919 143,'3'-3'40,"-3"3"-5,-4 0-8,-26 0-8,-13 10-13,-7 4 0,-2 2-2,6-2 0,10-3 1,11-1 1,11 1 2,10 1-8,4-2 8,0 0 1,17-5 6,14 1 4,12-2 2,9 0-15,3-1-6,7 0-8,-1 1-6,-9-1-19,-15 0-43,-16-2-111</inkml:trace>
  <inkml:trace contextRef="#ctx0" brushRef="#br0" timeOffset="58702">6698 1064 54,'0'0'16,"0"0"-1,-2 0-5,-3 0 23,2 0 1,2-3-15,-1 2-9,2 0 0,-1-2-3,1 3 5,0 0-3,0 0 0,0 0-4,0 0-4,0 0 3,0 0-3,0 0 0,0 0 0,0 0 2,0 0-1,0 0 4,0 0 1,0-2 0,-3 1-2,1-2 1,-1 2-2,0-2-1,0 0 2,0 3-1,-1-2-3,4 1-1,0 1 0,0 0 0,0 0 0,0 0-1,0 0 0,-2 0-2,2 0-1,0 0 4,0 0 0,-1 0 0,-1 0 2,1 0-1,-1 0 2,1 0-2,-1 0 0,-1 0 0,-3 0-1,-2 0 0,-6 1 1,-1 5-1,-6 0 1,-6 0 1,-4 1 1,-8 0 2,-5 3-3,-3-1-1,-7 0 0,-4 0-1,0-3 3,0 0-3,8-6 1,6 0-1,7 0 1,5 0 0,6 0 0,0-5 0,6-4 1,3-2 0,4-1-1,4 4-1,6 1 0,0 1 0,1 1 0,1 0-1,-4 2 0,5-1-2,0 3-1,0-1-2,0 2 3,0 0 0,-2 0 2,2 0 1,0 3 0,0 3 0,10 2 0,10 1 4,10 2 1,9 5-3,9 0 6,4 4-4,3 2 0,0 2-2,-4 1-1,-2 0-1,-7 1 0,-3-1 0,-8-1 1,0-1 1,-1-2-2,2-3 3,0-1-2,3-2 3,1 0 1,-3-2-1,-2-2-2,-7-3 0,-8-1 0,-7-4-1,-8-3-1,-1 0-4,0 0 4,0 0-1,0 0 1,0 0 9,-1 0-2,-4 0-6,2 0 0,2 0-1,-1 0-2,2 0-9,-2 0-18,0 0-38,-2 0-46</inkml:trace>
  <inkml:trace contextRef="#ctx0" brushRef="#br0" timeOffset="61457">6836 2012 326,'-8'0'1,"5"-4"-1,3 4-19,-3 0 8,-2 3-3,-3 5-16,2 1-50,3 1-83</inkml:trace>
  <inkml:trace contextRef="#ctx0" brushRef="#br0" timeOffset="61629">6772 2221 292,'-21'12'3,"3"8"-3,-5 5 10,0 2 2,-3-1-3,-3 2-7,-6 8-2,-5 3 0,-9 1-10,-11-11-77</inkml:trace>
  <inkml:trace contextRef="#ctx0" brushRef="#br0" timeOffset="73131">6050 1400 24,'-12'-7'33,"-3"1"-8,7 2 2,5 1-3,2 2 1,1-1-4,0-1-8,0 1 0,0-1-3,0 0 3,0-1-7,0 1-3,0 0-2,0 2 1,0 0-2,0-1 1,0 1-1,0-1 2,0 0 6,0-1-1,0 0-1,0 2-6,0 1 0,0 0-3,0 0-13,-8 0-9,-6 0-24,-6 0-108</inkml:trace>
  <inkml:trace contextRef="#ctx0" brushRef="#br0" timeOffset="74338">6721 1246 19,'3'0'49,"-1"-1"-22,3 1-9,4-2-6,-1 0-9,3-1 6,0 1 3,-2-1-3,1 2-5,-2 0 3,-1-1-1,1 2-3,2-1-2,-1 1 2,0 0-3,5 0 1,-2 0 1,2 0-1,3 0 2,1 0 2,0 0-4,3 0-1,2 0 1,-1 1 1,1 2-2,-2-2 0,-6 1 0,-2-1 3,-4-1-2,-2 0 1,-4 0 1,-3 0-2,0 0 3,-5 0-4,-18 0 0,-7 0-1,-1 0-5,4 0-3,4 0-12,5 0-37,1 0-52</inkml:trace>
  <inkml:trace contextRef="#ctx0" brushRef="#br0" timeOffset="74794">6728 1377 69,'-5'0'42,"3"0"-26,2 0-6,0 0-2,0 0 0,0 0 10,0 0 7,10 0-4,11 2-4,8 5-6,4 1-6,-1 1-1,0 1-4,-5 3-1,-7-2-4,-2 1-16,-7-2-51</inkml:trace>
  <inkml:trace contextRef="#ctx0" brushRef="#br0" timeOffset="109751">7012 3946 210,'-140'0'0,"32"4"-20,31-4 19,14-10 1,6-10-1,5-5-30,-6-5-17,-9-1-3,0 0 24,0 3 27,7 2 16,5 5-16</inkml:trace>
  <inkml:trace contextRef="#ctx0" brushRef="#br0" timeOffset="110126">5683 3392 126,'-14'-21'7,"6"3"-1,2 4 1,1 2 26,2 4-13,1 1 2,1 4 11,1 0-5,0 2-8,-2 1-12,-1 0-6,-8 4 5,-6 14 11,-8 4 0,-7 5-4,-5-1-6,-4 0-1,-4-1 0,-4-1-1,-5 0 2,-6 0 4,-4 2-3,-6 0-3,-5 4-1,-1 0-2,3-1 1,6-1-4,16-2 1,10-7-1,11-2 1,12-5-2,6-4 1,8-2-1,4 0 1,0-1 0,0 3 2,0 0 2,7 0-2,11 3 8,12 0 3,16 1-5,18 1 0,18 2-6,15 4-2,12 6 3,13 8 5,1 7-2,2 10 0,-9 3-4,-19-2-2,-19-6 0,-26-8-5,-24-13 0,-17-10-6,-11-8-7,0-6 6,-8 0 12,-13 0 0,-4 0-11,-2-7-57,9-9-75</inkml:trace>
  <inkml:trace contextRef="#ctx0" brushRef="#br0" timeOffset="111573">5109 1872 287,'3'-36'0,"4"12"-9,3 7-7,7 2 10,5-5 1,-1-7 5,4-3 2,4-5 0,0-6 0,4-7-2,0-11-1,1-13 0,5-9-10,7-7 4,5-4-5,6-1-4,6 3-21,5 5-41</inkml:trace>
  <inkml:trace contextRef="#ctx0" brushRef="#br0" timeOffset="112099">4867 1740 333,'66'-43'9,"10"3"-9,16 13 0,26 5 0,28-4 0,33-4-5,27-13 5,25-15-4,12-14 1,14-12 1,23-2-2,14-3 2,4 5 2,-4 3-4,-18 7-4,-28 3-4,-33 5-5,-44 5-3,-49 10-7,-44 12 14,-32 7 1,-29 6 4,-17 6-10,-14 3-26,-25 3 16,-11 2 12,-7 0 7,-3 1 5,2 1-17</inkml:trace>
  <inkml:trace contextRef="#ctx0" brushRef="#br0" timeOffset="-149195.73">12 117 218,'-8'0'24,"5"3"-24,3 15-1,0 3 1,5 2 2,19-3-2,7-3 4,9-7-2,6-5-3,1-5 3,-1 0-1,-7-3-1,-6-12-9,-11-3 1,-3-5 5,-11-3 6,-8 0-3,0-4 0,0 2 4,-18 1 5,0 8-1,-6 6-6,-4 10 16,-4 3-10,-5 17-2,0 17 0,1 10 2,6 5-1,11 0 2,9-5 3,10-6-6,10-7-3,21-4 3,8-7 0,6-7 2,7-8-7,6-5 11,-3 0-9,-7-13 0,-8-2-3,-13-2-14,-12 1-18,-7 2-16,-7 2-30,-1 2-61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49.0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129 590 262,'0'-16'19,"0"-4"32,0-5 13,0 0-6,0 0-4,0 4-18,-3 13-6,1 4-6,1 2-3,-1 2-6,1 0-3,-4 14-11,-8 29 2,-6 20-2,-7 19 8,4 4-2,6-3-4,7-5-2,4-4 0,4-11 0,1-8-1,0-11-4,0-15-16,0-9-34,1-10-53,11-10-22,3 0-46</inkml:trace>
  <inkml:trace contextRef="#ctx0" brushRef="#br0" timeOffset="288">87 768 247,'8'-36'21,"-2"14"58,-2 9-6,-1 10 9,3 3-23,4 0-44,8 16-4,8 9 10,9 8 7,3 4-14,4-1-4,-1-2-3,1-6-6,-4-7 0,-4-7-1,-4-8-14,-4-6-14,-3 0-25,-3-6-25,-6-14 7,-6-5 11,-7-4 18,-1-10-27,0-1 50,-10-5 15,0-4 4,7-3 23,1 3 33,2 9-33,0 15 14,0 15 20,0 10-1,0 2-42,0 25-10,-8 17 9,-2 14 19,-3 6-6,3-2-4,4-3-8,3-3-6,3-5-7,0-4-1,0-9-3,9-8-32,5-8-59,2-8-51,8-7-120</inkml:trace>
  <inkml:trace contextRef="#ctx0" brushRef="#br0" timeOffset="742">1012 793 476,'-27'0'0,"-4"5"1,-3 21 15,1 8 20,3 4-1,11 4-21,11 0-7,8-2-7,6-7 0,21-8-2,11-10-4,0-9 2,-1-6-7,-8-3-15,-9-22 26,-8-7 6,-10-11-2,-2-3-1,0-1 6,-6 3 5,-7 6-2,1 11-10,-2 8 1,-1 9-1,2 7-2,-1 3-29,8 3-65,6 15-66</inkml:trace>
  <inkml:trace contextRef="#ctx0" brushRef="#br0" timeOffset="1089">1445 428 504,'0'-13'6,"0"11"18,0 2 11,2 0-4,0 27-26,-2 14 1,0 18 12,0 5-4,0-1-3,0-4-3,0-7-1,3-6-4,6-5-3,2-8-2,-3-6-5,-2-8-39,-3-8-75,-3-8-73</inkml:trace>
  <inkml:trace contextRef="#ctx0" brushRef="#br0" timeOffset="1295">1263 789 479,'5'-10'0,"27"0"10,16 0 12,21 1 3,17 1-19,13 1-6,11-2-24,9 2-38,3-2-46,-4-2-161</inkml:trace>
  <inkml:trace contextRef="#ctx0" brushRef="#br0" timeOffset="1515">2866 580 469,'-28'-17'27,"-2"5"-10,-7 11 12,-7 1 19,-8 11-9,-5 19-17,4 7-11,6 1-4,15 0-6,15-4-1,17-2-2,2-5-4,31-6-4,13-7-5,9-10-10,4-4-3,-4-2-7,-9-21 30,-11-6 5,-8-8 10,-6-1 0,-6 4 9,-3 8 9,-6 12 2,-2 10-10,-2 4-6,-1 1-14,2 21-2,5 5 2,2 6 3,4-2-3,3-1-10,6-3-48,11-6-73,14-6-96</inkml:trace>
  <inkml:trace contextRef="#ctx0" brushRef="#br0" timeOffset="1858">3534 578 464,'-19'-23'11,"-17"15"9,-6 8 13,-10 3 3,-7 25-3,3 8-12,6 3-15,15 1-6,20-3-1,15-1-10,15-2-27,24-6-90,16-8-54</inkml:trace>
  <inkml:trace contextRef="#ctx0" brushRef="#br0" timeOffset="2046">3758 549 316,'0'-24'142,"-3"13"-141,-24 11 19,-11 4-10,-7 21 5,-6 12 3,9 4-7,11 2-8,12 0-3,17-4-6,2-2-22,28-6-66,18-9-57</inkml:trace>
  <inkml:trace contextRef="#ctx0" brushRef="#br0" timeOffset="2235">4110 482 470,'5'-21'13,"-4"15"1,-1 6 25,0 2-14,-9 22-25,-6 12 0,0 4 0,9 1 0,6-3 0,0-8-3,18-7-5,5-9-5,3-9-11,3-5-12,2-1 25,-3-19 11,-4-7 2,-7-8 4,-7-3-3,-7-3-2,-3 2 0,-5 6 0,-21 9 0,-19 13 4,-10 11-5,-12 0 0,-2 26 0,6 17 2,13 7 0,16 2-1,20-2-1,14-5 0,15-7-1,28-2 1,14-12-9,8-9-6,7-9-22,1-6-13,-3-5 31,-4-16 19,-7-7 12,0-6 9,-1-3 15,-2-8-2,0 2-6,-4 2-6,-7 11-12,-14 12 8,-14 14 2,-7 4-16,-10 17 0,0 15 2,0 9 6,-4 4-4,-5-1-1,-1-3 6,-1-6-6,2-5-5,1-8 1,-1-6-3,0-9-4,-1-7 0,-1 0 4,3-7 6,2-16-4,6-6-2,0-10-6,10-3 6,11-4 0,3-4 0,4-1 0,2 7-2,1 5 2,0 10-3,-1 8 3,-8 8 0,-8 4 1,-8 5 1,-6 4 2,0 0-4,0 0-2,0 10-1,6 10 3,6 6-1,5 5 1,6 5 2,4 0-2,1 0 0,-2-7 0,-7-5 0,-2-7 0,-8-4 1,-2-2-1,-3-1 0,-4-1-2,0-4-3,0 2 0,-1-3 3,-15-1 2,-5-2 2,1-1 0,1 0-2,2-12-5,4-9-5,6-7 4,7-5 3,0-3-5,12 0 4,13 1 2,5 3-1,3 6 2,1 8 1,0 8-3,2 10-7,-3 0 7,1 10 6,2 14 0,-3 8 6,-6 5 2,-10 1 1,-8 2-4,-7-10-5,-2-4-3,0-9 0,-12-9-2,-6-6 0,-6-2-1,-3-10-17,-4-18-40,3-13-7,0-7 3,6-2 46,8 5 18,5 3 4,9 4 3,0-5 4,3-3 10,14 1 11,1 5 12,0 10-30,-6 12 16,0 7-21,-1 7-6,2 1-3,5 3 0,-3 0-38,4 0-67,0 2-27</inkml:trace>
  <inkml:trace contextRef="#ctx0" brushRef="#br0" timeOffset="3403">5451 52 260,'9'-26'46,"-3"10"11,0 7-3,-3 8-9,-2 1-9,1 14-23,-1 20 11,-1 12 8,4 8-5,0 4-14,2-2-6,1-1-4,1-3-2,2-5-1,-3-9-3,-2-13-11,-2-12-8,0-7 1,0-6 9,7 0-6,7-11 13,5-9 3,5-3 2,1 4 1,-1 3 0,-4 6-2,-1 10-4,-1 0 5,-5 7 9,1 13 3,-10 5-5,-5 2-1,-2 0-1,-9-3 0,-15-6 1,-6-5 1,-4-9 4,-4-4-1,-3 0 1,3-15-6,7-5-4,7-2-1,12-4-14,9-1-84,3-1-77</inkml:trace>
  <inkml:trace contextRef="#ctx0" brushRef="#br0" timeOffset="3824">5821 14 465,'13'-3'8,"5"3"5,-3 10 8,3 14 27,-1 9 7,-3 4-24,-5 6-23,-3-1-3,-4-2-3,-1-2-2,-1-6-11,0 0-51,0-6-52,0-8-33,0-5-101</inkml:trace>
  <inkml:trace contextRef="#ctx0" brushRef="#br0" timeOffset="4014">6087 233 331,'5'-3'19,"-2"3"-16,0 0 11,5 13 27,4 4-2,4 2-16,3 2-10,3-1-6,3-3-1,2-4-4,1-5 1,-1-5 0,-5-3-3,-2 0 1,-4-7-1,-6-10-4,-4-3 1,-4-3-10,-2-2 8,0 0 4,-3 2 0,-9 5-2,-4 8 3,-3 9-11,-9 1 11,-6 14 4,-8 11 1,0 11 8,8 3 0,9 2-8,12 2 5,10 4-4,3-2 7,13-3-1,18-8 0,9-8-2,6-9-8,2-10-2,0-4 0,-5-3-40,-3 0-63,-12-13-67</inkml:trace>
  <inkml:trace contextRef="#ctx0" brushRef="#br0" timeOffset="4678">2620 1036 375,'5'-5'129,"-5"-2"-116,0 3 5,-23 3 18,-13 1-16,-13 0-3,-9 7-7,-5 13-3,6 5 1,13 0-5,17 2-3,15 0 0,12-3-5,5-4 1,27-5-4,18-6 1,9-6-6,11-3-9,-4-3-9,-12-14 1,-17-9 13,-18-6 6,-14-4 8,-5 2 3,-3 5 20,-19 6 16,-8 6-15,-6 7-7,-5 6-6,1 4-4,6 0-4,10 3 0,9 13-3,11 6-7,4 5-7,13 4-56,26 0-72</inkml:trace>
  <inkml:trace contextRef="#ctx0" brushRef="#br0" timeOffset="5073">2932 1119 199,'0'-4'409,"1"2"-409,-1 2 10,3 0-10,1 16 22,6 8-2,6 7-5,5 3-8,6-5-4,3-5-3,4-4-2,6-7-2,-1-5-2,1-8-7,-1 0-7,-5-8 5,-7-18 11,-6-4 3,-6-4-4,-8 1 5,-2 7 2,-4 11 0,1 11 4,-2 4-4,0 0-2,3 14-6,6 10 6,6 6 3,11-1 0,7-4 0,8-3-2,3-10 4,-2-6-5,0-6-4,-2-4 1,-4-19-3,-6-6 6,-5-8 0,-8-1 0,-6-4 0,-5-4 0,-3-2 0,-1-1 0,-2 5 4,0 9-4,0 14 5,-2 12 5,-7 9-9,-4 3-1,-3 21 0,-2 9 0,4 3 1,13 2 0,1 1 3,10 0-4,16-2 0,3-5-3,1-4-21,-6-8-100,-7-8-70</inkml:trace>
  <inkml:trace contextRef="#ctx0" brushRef="#br0" timeOffset="5611">3586 1140 413,'10'-5'4,"21"-1"-3,15 0 12,14 2 5,5-2-8,13 0-7,2 1-2,1-4 0,-5 1 9,-9-2 20,-21 0-9,-17 2-8,-19 1 5,-10 1-5,-7 5 2,-23 1-14,-6 0-1,0 4 0,8 14-6,12 6-2,14 6 2,2 2-5,16 2 1,16 0 9,-1-2 1,2 1 2,-6-3 2,-4-2-2,-4-4 4,-9-3 4,-7-5-4,-3-7-5,-7-2 2,-13-5 8,-7-2-5,3 0 0,4-10-4,8-7-2,9-4-3,3-3-7,4-3-22,20-3 6,7-1 8,8-4 3,9 0-3,4 2 6,5 11-8,1 9 20,-5 12 0,-3 1 29,-9 13 10,-3 7 1,-10 6-2,-10 1-14,-11 0-21,-7-1-2,0 0-1,-4-5 1,-17-7-1,-7-6-15,-3-8-28,-7 0-29,1-11-46,1-16-82</inkml:trace>
  <inkml:trace contextRef="#ctx0" brushRef="#br0" timeOffset="6142">4473 1004 272,'29'-37'32,"7"7"6,6 13-17,0 8-7,2 9-6,0 0-8,2 20-6,2 6-32,2 4-52,5 2-69</inkml:trace>
  <inkml:trace contextRef="#ctx0" brushRef="#br0" timeOffset="6251">5174 1109 160,'33'1'125,"-16"-1"-16,-9 0-30,-8 0 2,0-1-26,-14-6-41,-19 3-5,-13 4-5,-10 0 2,-2 15-3,8 8 2,13 2 0,13 3-3,15 2-2,9-2 0,10-1-1,23-6-1,11-6 1,9-11-2,4-4-23,-2-10 1,-5-19 1,-12-9 1,-14-10 8,-9-9 0,-12-10 8,-3-5 6,0-3 1,-6 6 1,-6 16 14,5 17 16,2 19 7,2 14-13,-5 3-22,-3 16 0,-6 17-2,-1 10 7,6 7 2,6 3-6,6 1-1,5 0 1,16-2-2,6-4 0,3-9-2,-1-6-7,0-12-17,-1-10-26,2-10-10,-2-1 6,1-11 14,-3-14 18,0-3 22,-4-6 9,4 0 6,0 3 0,3 6-8,-4 9 9,-4 11 7,-8 5-6,-4 0-8,-1 16-3,-4 7 3,1 4 4,1-2-6,3-1-3,4-4 0,1-6-1,3-4-1,1-7 2,3-3-4,3 0 0,-2-10-8,-4-9-8,-4-3-1,-7-3 6,-4-4 5,-3 0-4,0 1 8,-1 2 1,-13 7-6,-5 10 1,-13 9 3,-8 0 3,-4 14 4,-1 13 5,6 4-4,12 4-1,17 3-2,10 1-1,0 0 3,23-4 0,7-6 3,2-7-1,2-8-6,2-10-6,1-4-16,5 0-48,-3-5-64,-6-11-160</inkml:trace>
  <inkml:trace contextRef="#ctx0" brushRef="#br0" timeOffset="7111">6194 1328 396,'13'0'31,"-3"0"-28,-2 0 31,-3 1 28,-4 2-15,-1-2-23,0 2-15,0 0-9,0 2 0,-9 4 5,-6-1 4,2 2 0,4-4 0,0-3-1,8-2 3,1-1 1,0 0 2,0 0 6,0 0-2,6-10-8,8-7-10,1-1-25,5 1-48,-3 0-119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11.1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398 41 407,'0'-8'23,"0"0"-12,-6-2 14,-6 3 10,-6 5-6,-8-1-19,-3 3-10,-5 0 0,-5 4 0,0 7 0,-1 4 2,3 3-2,1 2 0,0-1-1,11-1 0,7 1-8,18-5-17,0 0-13,30-4 2,13-3 28,12 0 9,-1 1 9,-8 1-8,-10 3-1,-20 1 0,-13 0-5,-3 3-2,-10-1 7,-14 3 14,-10 3-2,-5 1-1,-3-4-7,2-1 1,4-6-5,9-4 2,9-3 0,5-4 0,10 0 1,3 0-3,0-1-3,0-9-2,6 0 4,7 2 2,-1 4 0,-2 3 0,-2 1 1,-5 2-2,-3 19-5,0 10 5,0 8 10,0 1 1,5 4-6,1-2-3,5-3 1,3-6 0,2-3 0,4-7-1,-1-6 0,6-8-2,2-4 4,-3-5-3,5 0 4,-4-5-5,5-4-1,-2 0-29,3 7-41,-1 2-54,-3 0-82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11.9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445 32 128,'-6'7'44,"4"-5"0,1-1 14,1-1 12,0 0-7,0 0-14,0 0 0,0 0-5,-2 0-18,2 0-10,0 0 7,0 0-4,0 0-13,0-7-6,0-1-1,8-1 1,8 2-1,4 2 1,2 3 0,0 2 0,-1 0-4,-6 2-5,-6 9-2,-2 4-4,-7 2-4,0 6 11,0 2 5,-16 6 3,2 5 2,-5 0-2,3 2-5,1-4 5,6-4 1,3-5-1,6-3-2,0-8-3,6-5-3,10-4-2,5-5 2,1 0 8,-2 0 1,-1-6 0,-7-2 5,-7 1 1,2 3 2,-7 1 9,0 3 1,0 0-6,0 0-13,0 11-3,0 14 3,0 10 6,0 8-5,0 6-1,0 2-3,0 1-28,0 0 29,0-2 1,0 1 1,0-8-7,0-5 1,0-8 2,0-9 4,-7-8 0,-7-5 23,-8-4 12,-3-4-10,-7 0-8,-2 0-3,-6-2-6,-6-7-4,-4 5-4,-5-2-6,3 4-24,7 2-47,14 0-96,13-3-104</inkml:trace>
  <inkml:trace contextRef="#ctx0" brushRef="#br0" timeOffset="3458">51 1473 493,'0'-1'20,"0"1"-18,0 11 8,-8 27 27,2 2 1,3 2-19,0 5-13,3-2 1,0-3-5,0-4 2,0-7-3,-1-7-1,-1-7 0,-2-7-1,1-4-3,-3-6-13,0 0-21,0-6-21,3-14-34,3-8-42,3-13-34</inkml:trace>
  <inkml:trace contextRef="#ctx0" brushRef="#br0" timeOffset="3676">67 1137 386,'0'-31'125,"-1"13"-70,-2 8-36,1 4 2,1 5 6,1 0-12,0 1-15,0 0-8,0 8-32,15 10-23,7 2-17,9-3-53,5-4-53</inkml:trace>
  <inkml:trace contextRef="#ctx0" brushRef="#br0" timeOffset="3833">367 1154 355,'3'0'64,"3"0"-64,2 10 7,3 14 22,1 13 30,-4 12-17,2 9-15,-5 7-5,1 3-9,0 0 3,5-1-5,3-6-6,8-5-3,2-8-1,0-7-2,0-7 1,-2-6-1,-5-8-5,-4-7 5,-4-6 0,-4-4-2,-2-3 3,1 0 0,-1-2 2,-2-14 0,-1-6 0,0-5 2,-1-5-1,-12-6 4,-4-8-2,1-1 3,-3 0 0,0 6 1,0 11 3,4 9 6,5 8-3,5 5-4,4 4-5,1 2 1,0 1-7,6 1-5,21 0 5,17 0 0,23 0 0,15 0-9,11 0-9,4-6-32,-2-1-105,-4-5-239</inkml:trace>
  <inkml:trace contextRef="#ctx0" brushRef="#br0" timeOffset="7540">497 2334 460,'10'-17'39,"-10"3"-25,0 7 32,-7 3 6,-8 1-29,-6 3-12,-4 0-11,-4 1 0,-5 16 0,4 5-1,0 1-1,8 1 2,10-3-10,12-1-7,0-3-2,14-3 0,12-2 4,4-3 15,-3 4 0,-5 4 0,-11 1-1,-11 5-5,0 2 6,-17 3-3,-8 1 2,-5-4 1,0-3 1,2-3 6,3-6-5,1-5 4,7-3-2,4-5-1,4 0 2,3-5-1,6-12-2,0-1-2,9 0 0,9 5 0,0 6-2,4 7 2,-1 0-3,0 8 3,-2 13-1,-1 10 1,2 5 0,-4 2 4,1 2-1,-1-6-3,-4-2 0,4-7 3,-4-5 2,1-6 10,-2-4-2,5-3 1,1-3-5,2-2-8,5-2-1,3 0-3,7-2-29,6-9-66,8-5-52,6-6-169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8:42.9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626 72 170,'-20'0'15,"-2"0"-14,10-10-1,12 1-8,0 0 8,6 2 1,6 0 4,4-1 0,-1 1 7,0 2-4,0-1-1,-4 3-3,-1 2-2,-4 1 3,0 0-3,-3 0 4,2 0 0,0 0-6,-5 7 0,0 13 0,0 8 3,-10 11 7,-7 7 4,-3 3-1,2 0-6,3-4 3,4-4-5,4-4-3,4-6 2,3-6-2,0-6-2,5-8 0,12-4 0,7-5 4,12-2 12,6 0-2,2 0-11,-2-8 6,-9 3-9,-9 0 0,-15 4 0,-2 1-4,-7 0 0,0 0-1,0 0 5,0 0 3,-4 0-2,-5 4 3,1 8 1,-5 6-2,0 7-2,-1 8 1,5 7-2,3 3 0,5 3 4,1-2-4,0-2 1,0-6 1,0-3-2,0-9-2,0-8 1,0-6-1,-12-4 0,-6-5 2,-6 1 2,-7-2 3,-5 0 2,-3 0 1,1 0 0,-1 0 0,4 0-2,4 0-6,4 0-11,5 0-22,8 0-62,4 1-77</inkml:trace>
  <inkml:trace contextRef="#ctx0" brushRef="#br0" timeOffset="5099">187 1388 87,'17'0'7,"2"-1"-7,-10-2 0,-7 3 5,-2 0 28,0 0 6,0 0-11,0 0-10,0 0-11,3 10 0,2 5-1,0 4-1,-1-2-5,1 0 1,1-3 0,0-5-1,3 0 3,0-5-1,0-1 0,5-3 2,0 0 1,2 0-1,1-3-4,-4-8 0,-2-3 0,-7-3 0,-4-2 0,0-4 0,-1-3 0,-11 0 0,-6 2 0,-2 5 0,1 8 0,-6 11 1,-5 0-1,-6 12 0,-6 14-1,1 5 1,2 1 0,6 1 1,6-1-1,9 4 0,6 2 2,6 1-2,6 1 0,0-5-2,12-5 1,15-8 1,9-6 0,13-9 0,14-7 1,4 0 2,5-2-3,-1-10-4,-5-5-9,-5-3-24,-6-7-17,-9-4 22,-4-8 12,-9-6 20,-11-6 15,-5-7 14,-10-3 8,-7 0-22,0 10 5,-1 11 1,-11 13-4,1 13-2,1 7 2,4 3 0,0 4-2,3 0-10,-2 4-5,0 16-1,0 10 1,-1 10 0,6 4 1,0 0-1,0-4-1,0-7-1,6-6-1,12-8-4,-2-7 4,10-8-3,2-4 0,9 0 2,8-11-7,1-7-7,2-2 2,-2-3-1,0 0 5,-1 2-6,0 0-7,-3 4 20,-4 3 5,-5 4 5,-7 6 2,-2 4 0,-4 0-5,3 0-2,-1 5 0,5 8 4,6 3 3,11-2 2,1 2 2,1 0-3,-5 3 2,-10 1-6,-10-3-4,-12-3-1,-9-3-1,0-4 2,-12-3 0,-12-3 9,-6-1 5,-1 0 3,3-11-3,1-7 1,7-2 2,7-4-4,7-4-7,6-1-4,3-7 0,22 0-2,11-3-8,10 7 5,5 5-1,3 12 4,-7 9 0,-9 6 0,-10 0-2,-7 14-5,-3 3-3,1 0 6,-4-3 4,0-1 1,3-3-1,1-5 2,2-3 0,2-2 2,-1 0-2,-3 0-1,-2 0 0,1-10 0,-6-3-1,-5-4 1,-1 0 0,-6-2 2,0 0-3,0 3 3,-10 4-2,-5 6 4,-9 6 2,-7 0-7,-8 23-1,-7 11 1,5 5-1,8 4 1,11-3 0,16-3 0,6-3 1,12-6-1,21-4 2,10-5 0,8-5 0,4-6-2,-1-2-6,-5-5-15,-9-1-46,-13 0-87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8:30.1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209 500 354,'-36'22'16,"-7"25"-16,3 21 8,4 9 10,8 2 7,11-8-1,13-6-9,4-4-2,22-5-6,16-5 0,9-8-6,5-10-1,6-13-8,2-13-40,-3-7-80,-5-21-134</inkml:trace>
  <inkml:trace contextRef="#ctx0" brushRef="#br0" timeOffset="10920">7655 0 348,'0'9'0,"-7"9"-58,-17 6-3,-3 2-119</inkml:trace>
  <inkml:trace contextRef="#ctx0" brushRef="#br0" timeOffset="11047">7616 450 299,'0'23'58,"-3"14"-58,-25 11 2,-12 2-2,-23 0-24,-20-12-95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8:27.1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212 1002 6,'2'0'6,"-1"0"-4,-1 0 3,0 0 2,0 0 2,0 0-1,2 0-1,-2 0 0,0 0-1,0 0 1,0 0 2,0 0-7,0 0-2,0 0-10,-3 0-9,-5 0-4,1 0-5</inkml:trace>
  <inkml:trace contextRef="#ctx0" brushRef="#br0" timeOffset="558">100 924 10,'0'-1'0,"0"-1"-1,0 1-8,0-1 9,0 2 0,0-1 0,0 0 1,0 1 8,0-2-6,0 1 3,0-1 0,0-1 12,0 1 7,0-3 0,0 1 2,0 0-1,0-1-4,0 1-1,0 1-6,0-1-1,0 1-1,0-1 0,0 0 0,0-1 2,0 0 3,0 1-2,0 2 2,0 0-3,0 2-1,-1 0 3,-2 0-9,0 8-8,-3 27 10,-2 22 12,1 15-1,-6 8-11,1-1-4,0-8-3,3-8-1,1-8-2,4-5 0,1-8 0,1-7 0,2-6-2,0-12-4,0-11-18,0-6-47,0-4 6,5-22-36</inkml:trace>
  <inkml:trace contextRef="#ctx0" brushRef="#br0" timeOffset="989">5 1089 5,'0'-61'186,"0"2"-134,6 7-14,10 8-4,8 9-3,9 5-2,9 6-13,7 8-4,3 11 2,-4 5 4,-11 8-5,-14 18-13,-19 8-2,-4 6 2,-18 7 3,-15-2 0,-8-4-3,-1-10 1,-2-7-1,6-8-1,7-8-2,6-3-7,9-5-17,7 0-47,9 0-33,0-7-93</inkml:trace>
  <inkml:trace contextRef="#ctx0" brushRef="#br0" timeOffset="1286">518 1061 264,'-6'4'44,"0"6"-29,-3 0-11,6-4 8,-3-5 12,5-1 5,-1 0 5,2 0-12,0 0-7,0-3-4,0-14-11,15-4 4,6-3-4,3-1-1,7-1 1,1 5 0,5 2 0,0 7 0,3 6-1,-1 6 1,-2 0 1,-5 7-1,-10 10 0,-4 3-1,-4-2-1,-4-1 2,-1-4-1,0-6-2,0-6 2,0-1-2,3 0 2,7-15 1,9-4-1,4-3 1,-1-2 1,2 3 0,-5 2 0,-1 9 0,-5 6 5,-2 4-2,-2 6 1,-6 14-3,-2 5-1,-6 2-1,1-2 0,-5-3-1,0-7-4,0-7-10,0-8-41,-12 0-108</inkml:trace>
  <inkml:trace contextRef="#ctx0" brushRef="#br0" timeOffset="1757">1176 430 400,'9'-7'1,"-2"8"-1,13 32-13,5 5 5,-1 1-9,1 0-18,-4-5-6,6 1-11,4-6 19,4-2 29,2-3 4,-3-1 0,2-2 4,-3-3 3,-5 2 2,-4-2 8,-9 3 3,-3 4 1,-9 8 1,-2 4 8,-1 1 5,3-1-9,3-4-11,9-3 0,5-4-5,9-7-1,7-3-3,6-9-1,3-7-2,2 0-3,1-9 0,0-13-2,-3-3 2,-1-4 2,0 2-1,2 4 0,0 4 1,2 9-1,-5 9 0,-4 1 3,-11 3-4,-8 11-3,-3 0 2,-1-3 1,0-3 0,0-2 0,1-6 0,-1 0-1,-3-6 0,-2-13-1,1-8-3,-9-8-5,-3-7 2,0-8 6,0-2 0,-15-3 2,7 1 0,1 9 3,1 14-1,3 17 3,2 14 1,-2 0-6,-2 24-3,1 4 3,1 8 1,3 9 1,0 2 0,12 2-2,5-2 0,0-1 0,-4-7-2,-7-5-12,-6-9-40,0-8-78,-25-10-86</inkml:trace>
  <inkml:trace contextRef="#ctx0" brushRef="#br0" timeOffset="2400">2272 868 412,'24'-25'23,"13"11"-20,15 13 2,11 1-7,13-3 2,9 2-2,8-1 0,5 2-4,-4 0-20,-13 0-64,-17-7-93</inkml:trace>
  <inkml:trace contextRef="#ctx0" brushRef="#br0" timeOffset="2562">3112 481 264,'-19'-23'8,"-1"9"3,4 12-7,-2 2-4,6 18 1,-6 15 12,0 14 11,2 12 1,4 17 2,7 10 1,5 9 2,5 2-5,21 1-1,7-5-1,5-6-6,-4-6-5,-6-9-7,-8-8-5,-13-10-1,-7-9-5,-12-12-11,-26-13-30,-15-15-13,-11-5-47,-4-31-73</inkml:trace>
  <inkml:trace contextRef="#ctx0" brushRef="#br0" timeOffset="2796">2619 1155 277,'32'-24'67,"11"6"-27,20 7-22,17 9-12,17 2-2,17 0 0,8 0-1,5 0-2,1 0-1,-16 0-16,-23-5-144</inkml:trace>
  <inkml:trace contextRef="#ctx0" brushRef="#br0" timeOffset="3286">4038 218 484,'-7'-9'0,"5"9"0,2 1-31,0 16 25,0-2 3,3 2 3,6 1-18,6 0-73,0-4-82</inkml:trace>
  <inkml:trace contextRef="#ctx0" brushRef="#br0" timeOffset="3427">4207 207 425,'3'0'34,"0"13"-34,11 17 0,6 13 4,4 8 12,0 3-7,-2 0-8,-2 5-1,-1 0-10,-1-6-38,-3-9-184</inkml:trace>
  <inkml:trace contextRef="#ctx0" brushRef="#br0" timeOffset="3646">4654 659 540,'1'-4'0,"-1"12"-6,0 40-6,0 14 12,0 4 3,-10 2 5,-12-5-3,-1-2 0,6-6-4,5-14 1,7-13-2,5-12-2,0-10 1,0-6 1,0-15 9,12-19-9,6-15-9,0-12-9,7-9 11,2-12 7,6-3 0,4 2 3,3 11 0,-7 24 3,-9 24 2,-10 20-6,-7 4-2,3 11-2,1 14 2,1 11 5,7 10-3,2 5-1,3 4 1,4-1-2,2-2-2,-3-5-2,-6-11-17,-11-6-52,-8-12-69,-2-11-69</inkml:trace>
  <inkml:trace contextRef="#ctx0" brushRef="#br0" timeOffset="4035">4638 898 269,'0'-5'135,"1"5"-119,22 0-9,15 3-2,15 9 4,9-3 5,7 1-3,7-2-7,0 2-4,6 0-1,0-2-4,-12-8-13,-18-3-89,-24-28-178</inkml:trace>
  <inkml:trace contextRef="#ctx0" brushRef="#br0" timeOffset="4213">5327 548 375,'-6'0'0,"0"6"0,2 22 0,-4 6 6,6 5 13,-1 2 4,3 9 2,0 4-3,0 0-8,8-2-14,0-10-1,-1-10-9,-3-12-24,1-14-92,-4-6-113</inkml:trace>
  <inkml:trace contextRef="#ctx0" brushRef="#br0" timeOffset="4435">5584 553 422,'6'0'8,"-4"15"-6,9 26-2,2 9 8,2-3 9,-4 0 3,-4 2-5,0 3-12,-4 0-3,-3-6-9,0-5-40,-6-14-151</inkml:trace>
  <inkml:trace contextRef="#ctx0" brushRef="#br0" timeOffset="5412">6405 591 341,'0'-7'23,"0"7"-20,2 18-1,13 19 9,-8 4 3,-1 2 5,-3 5 0,-1 2-3,-2 0-2,0-1-9,0-6-5,0-7 0,-5-7-4,-1-11-5,0-8-10,2-7-27,-3-3-12,-1-10-9,-1-16-88</inkml:trace>
  <inkml:trace contextRef="#ctx0" brushRef="#br0" timeOffset="5600">6383 715 173,'15'-52'72,"4"6"-13,1 11 0,2 9-19,0 7-8,0 10-18,1 9-6,1 0-7,-2 8-1,0 13 1,-5 6-2,-4 4 1,-7 4-2,-6-1 1,0-5-2,-8-1-1,-10-8 2,-2-6-3,1-5-6,1-5-17,2-4-20,4 0-21,7-7-33</inkml:trace>
  <inkml:trace contextRef="#ctx0" brushRef="#br0" timeOffset="5890">6964 623 364,'-29'2'0,"-6"13"-4,-5 5 4,6-2 3,6-1 1,8-4 2,8 0 1,8 2-4,4 1-1,0-1 0,16-1 2,12-4 2,7-3-6,2-5-1,-4-2-2,-5-5-3,-6-15-3,-6-5-6,-9-4 0,-7-3 15,0 2 2,-6 3 5,-14 5-1,0 5-2,-1 8-1,9 5-2,2 4-1,7 0-6,3 2-5,0 11 6,1 1 2,18 2-2,8-1 2,6 0-13,1-6-17,-1-5 1,-3-4 13,-3 0 12,-2 0 3,-3-8 0,-3-2 4,-6 0 2,-7 2-2,-6 1-23,0 2-22,-8 1-43,-11-3 24</inkml:trace>
  <inkml:trace contextRef="#ctx0" brushRef="#br0" timeOffset="11107">7567 507 215,'30'0'22,"-9"-2"-15,-11-5-6,-5 2 3,-4 3 14,-1-1 17,0-1-11,0-3-11,-14 0-12,-9-1 0,-9 3 3,-6 3-3,-2 2 1,2 0 0,7 10 2,6 6-1,8 2-1,8 4 0,8 3 0,1 2 4,7 0-3,17 0 3,6-1 2,3-4-8,0-2 2,-5-2 2,-6-2-3,-10 0-1,-9-2-1,-3 0-3,0-3 0,-6-3 4,-10-2 2,-4-4-1,-2-2 6,4 0-5,2-3-1,5-9 4,10 1 0,1-3 1,3-3-6,20-1 0,10-2-1,5-3-6,7 1 2,5 1-8,2 4-2,-2 4 10,-9 7 3,-9 6 2,-13 0 5,-5 14 0,-7 9-4,-5 4 1,-2 2 4,0 3-1,-5-4-2,-6-3 1,0-6-4,5-8 1,1-7-2,1-4-4,-1-4-17,1-22-71</inkml:trace>
  <inkml:trace contextRef="#ctx0" brushRef="#br0" timeOffset="11673">7921 179 264,'8'-19'168,"3"11"-160,-2 8-8,4 0-2,2 14 2,6 6 2,-1 1-1,-1 2-1,0-1-5,-4 1-28,-1-3-17,-4-4-13,-2-3 15,-4-6-12,3-7 29,1 0 31,4 0 4,3-6 46,-3-1-5,3 5 22,-5 2-30,2 0-16,1 11-11,0 14 6,3 11 6,-3 6-9,2 6-6,-1 1-2,-1-2-3,-1-6 0,-1-7-2,-7-8-13,-4-6-30,0-9-43,-18-6-38,-13-5-62</inkml:trace>
  <inkml:trace contextRef="#ctx0" brushRef="#br0" timeOffset="12017">8001 540 71,'30'-16'256,"15"5"-256,13 4-2,9 4 2,6-2-3,2 0 0,1 1 2,-3 3 1,-3 1 5,-13 0-2,-10 3 3,-17 9-1,-11 2-4,-8 3-1,-9 5 0,-2 0 3,0 3 4,-6-1-1,-9-1 0,3-3-3,-3-2-1,3-4-2,1-3-8,-2-2-37,1-9-66</inkml:trace>
  <inkml:trace contextRef="#ctx0" brushRef="#br0" timeOffset="12303">8674 255 385,'19'-21'2,"2"11"-4,2 10-5,-1 0-1,3 6-2,-2 5 0,-1 1-6,-1 2-33,-3 4 4,3 0-12,-2-1 10,-2-1 5,-1-3 23,-2 0 19,-1-3 4,-1 1 22,2 1 20,0 2 5,4 1-10,0 6-10,3 4 6,2 0-4,3 0-1,-2-1-9,0-4-5,-4-3-12,-4-6-3,-5-5 0,-3-4-2,-2-2 5,0 0-1,4-5-2,-1-9 1,3-4-4,1-2 0,0-2-1,1 0 1,1 1-3,3 3-4,0 3-3,3 7 4,1 6-4,-2 2 7,1 0 3,-1 9 0,3 7-3,-2-2 3,1 1 2,0-2-2,-3-4 2,-2-3-2,-5-2 1,2-2-1,-5-2-1,-3 0-5,-3-4-1,-2-12 0,-1-3-10,0-5 10,-3-1 6,-16 3 1,-11 5 0,-10 9-1,-4 6 1,0 2-2,0 9 2,7 16 2,4 5-1,11 1 0,13-2-1,9-2-2,6-3 2,28-1 6,18-4 2,15-3-8,10-5-17,5-5-37,-2-6 6,-2 0 5,-8-14 31,-15-13 12,-12-10 0,-14-8 1,-14-4 2,-7 1 2,-8 6 14,0 9 6,-1 9-6,-12 10-6,2 7-4,1 7-3,5 0-6,2 1 1,3 16 0,0 8 16,0 8 0,20 8 7,5 3-15,3 1 0,2-3-4,-6-4 8,-6-8-10,-11-6-3,-7-8-2,0-8-5,-12-7-3,-13-1 6,-6-1 2,-1-14-31,1-7-53,4-5-52</inkml:trace>
  <inkml:trace contextRef="#ctx0" brushRef="#br0" timeOffset="13274">10264 11 479,'15'-10'2,"-9"10"-2,-5 0-22,1 7 22,-2 9 9,0 5-8,0 2 4,0 3-5,0 1-9,0-5-37,0-5-71,0-7-97</inkml:trace>
  <inkml:trace contextRef="#ctx0" brushRef="#br0" timeOffset="13449">10474 64 418,'6'0'7,"-1"0"-7,-2 9 0,0 6 4,-2 1-4,1 1 0,-1 1-2,2 4-16,3-2-47,4 0-123</inkml:trace>
  <inkml:trace contextRef="#ctx0" brushRef="#br0" timeOffset="13643">10755 19 282,'4'-7'112,"16"7"-112,5 9-3,3 16 3,7 6 13,-1 4 0,-3 9-1,-2 3-6,-9 2-3,-10 2-2,-10-2-1,-2-1-3,-26-4 2,-8-6 0,-8-10-1,-6-11-1,-2-10-6,1-7-4,2 0-21,8-10-13,13-9-48,19-6-126</inkml:trace>
  <inkml:trace contextRef="#ctx0" brushRef="#br0" timeOffset="14646">4787 853 14,'-135'0'0,"-6"0"-9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14.7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0 113 23,'-5'6'6,"2"-5"14,3 2 24,0 0-16,0 1-11,0 1-3,0-1 4,5-1-3,-1 1-11,1-1-2,2 0 9,4 0 7,2-2-4,5 0-5,3 1 3,3-1 0,0 2 2,1-2-7,-1 1-1,-2-1-2,4-1 2,-1 0 3,2 0 4,-2 0-6,0 0-3,-1 0-3,0 0 2,3 0 1,3-3-3,3-1 2,5 1 3,0 1-1,1 0-2,-2-1-1,6 1 1,-1-1-2,4 0 3,0 0 0,5 0-2,1 0 3,2 0-4,0 1 2,1 0 1,-2 1-2,-3-1 0,-1 1-1,0-1 2,-1 0 1,1 0 2,1-1 3,-3 0 1,0 2-5,-1 0 2,3-1-2,3 1-1,8 1 1,4 0-2,7 0-1,-2 0-2,0 0 2,2 0-2,2 0 0,1 0 1,6 0 0,-1 0-1,-3 0 1,3 3-1,-4 1 2,2-1-2,-5 1 0,1-1 1,-3-2-1,2 1 1,5-2-1,4 0 4,4 0-3,3 0-1,3 0 2,0-5-2,3 1 2,0 1-2,0 0 1,1 1-1,-3-1 1,1-2-1,-2 1 0,3-1 1,0-2-1,0-2 3,-3 3-3,-3-3 0,-3 3-1,-3 2 1,3 1-2,0 0 2,0 1 2,3-1-2,0-2 0,-3 3 2,-1-1-2,-5-2 1,0 4 0,0 0 0,-3 1 0,0 0 0,-6 0-1,-3 0 0,0 0 0,-6 0 0,-4 0 0,-6-3 0,-2-2 0,2 1 0,-8 1 0,2 1 1,4 2 1,3 0 1,2 0 0,0 0 2,-2 0-2,-3 0-2,-1 0 0,1 0 0,3 0 1,2 0-1,1 0 0,2 0 0,-1 0-1,-1 2-1,2 1 1,0 0 0,4 0 0,-1-2-1,-2-1 1,-6 0 0,-6 0 0,-1 0 0,1 0 1,2 0-1,4 0 0,2 0 0,0 0 0,1 0 1,2 0-1,-1 2 0,-2 1 1,-2-1-1,5 3 0,0-2 1,1 1-1,-2 0 0,1 0-1,1-1 1,2 2-1,-1-1 1,0-1-1,-4 0 1,-3-2 0,-1 0 0,-5-1 0,3 2-1,2-2 2,1 1-1,5 2 0,3 0 1,1 1-1,-5 1 0,-2 0 0,-6 0 0,0-1 0,2-1 0,-2 0 1,4-2-1,-1 1 0,-2 1 0,5-2 0,2 0 0,1 1-1,-4-2 1,-1 0-1,-3 0 1,-7 0 0,-6-2 1,-5-3-1,-6-1 0,-4 1 1,-3-2 0,-2 2 0,-2 0-1,1 1 3,-6 0-2,1-1 0,-3 1-1,-4 1 0,0 0 2,-1 1-1,-1 0 2,4-1-2,1 0-1,6 2 0,1-2-1,5 0 0,-1 0 1,-1 1 0,-5-1 0,-3 0-2,-3-1-7,-5-11-65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00.1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653 164 83,'2'-30'142,"-2"6"-103,-9 3 12,-6 1-3,-6 3 0,3 2-1,-6 1-5,-7 2-5,-10 5-13,-12 7 6,-14 0-10,-6 20-8,-3 17 1,3 8-2,10 9-5,17 2-6,16 6 0,18 4-2,12 2 2,26 1-5,24-7-1,14-8-26,8-15-51,4-12-63,-9-14-166</inkml:trace>
  <inkml:trace contextRef="#ctx0" brushRef="#br0" timeOffset="275">639 381 407,'-29'1'0,"-1"29"1,2 7 9,10 4 2,9 2 4,9-3-3,6-2-3,21-4-2,13-8-2,8-10 8,4-9-8,0-7 2,-7 0-5,-10-21 5,-15-10-1,-9-10 5,-11-5 6,0-2-3,-6 2 3,-14 10-9,-4 9-2,-1 10-1,0 11 3,3 6-9,2 5-4,5 22-2,8 9-11,7 8-42,1-2-48,28-4-118</inkml:trace>
  <inkml:trace contextRef="#ctx0" brushRef="#br0" timeOffset="577">989 426 364,'0'-25'17,"0"12"-1,0 6 14,0 4 26,3 3-14,9 7-38,9 20 8,6 14-2,2 9 3,1 4 1,-4-1-3,-10-7-6,-5-5-5,-6-6 1,-5-6-1,0-8-5,0-9-15,-16-10-4,-6-2 24,1-18 7,-2-15-4,7-7 0,9-3-1,7-3 4,0 3 0,17-2-1,16 5-4,9 3-2,10 11-4,12 12-30,5 10-56,-3 4-31,-14 3-37</inkml:trace>
  <inkml:trace contextRef="#ctx0" brushRef="#br0" timeOffset="887">1434 459 214,'-15'-10'57,"3"4"-20,6 3 16,6 2 18,0 1-24,0 0-28,10 0-14,10 8 13,3 14-3,4 3-5,2 9-2,-1 4 3,0 3 3,-1 0-1,-6-2-1,-6-4-8,-9-7-4,-6-12-2,0-6-2,0-8-4,-12-2 8,0-7 13,3-19-5,1-9-2,8-4-2,0-6-2,14 6 0,14-3-4,8 0 2,12 2-20,10 2-56,6 11-76,-3 14-55</inkml:trace>
  <inkml:trace contextRef="#ctx0" brushRef="#br0" timeOffset="1231">1951 446 303,'0'-9'60,"0"4"-21,0 2 5,3 3 7,11 0-12,6 0-17,9 17-4,2 10 2,2 4-4,0 2-3,-4-1-4,-2-5-5,-6-9-2,-3-6-2,-6-5 0,-3-4-3,-3-3-4,0 0-2,3-3 4,0-14-19,-2-8-2,-2-4 11,-5-4 10,0-2 5,0 2 0,-9 7-2,-14 7-4,-8 8 2,-13 8 3,-7 3 1,-1 13 1,1 13 0,8 9 1,10 1-2,10 2 0,14 2-1,9-4-1,8 0-1,22-8-14,9-4-22,7-8-43,7-5-95</inkml:trace>
  <inkml:trace contextRef="#ctx0" brushRef="#br0" timeOffset="6437">2746 484 221,'1'-3'23,"4"-2"-11,0-5 19,-2 4 17,-3 3-3,0-1-18,0 1-8,0 0-5,0 0 1,0 2-2,0-1 4,0 0-7,-3-1-1,-5 2-5,-2-2 1,-2 1-2,-4 1 2,-1 0 0,-1 1 2,0 0-1,0 0 4,-1 0-1,1 0 0,-3 0-3,3 0 1,-1 5 3,-2 6-5,3 9-1,-3 7-2,0 8 5,0 6 0,-1 2-1,1-1 0,0-3-2,5-6-2,0-3-1,3-5 1,7-6-1,5 0-1,1-2 1,1-1-1,28 0-1,13 1 0,13-1-2,6-5-18,0-2-26,-7-8-38,-3-1-90</inkml:trace>
  <inkml:trace contextRef="#ctx0" brushRef="#br0" timeOffset="6952">3075 30 375,'-13'-9'6,"10"8"5,-1 1 0,-6 10 5,-2 18 17,-2 11 13,1 10-13,4 5-6,4 4 3,4 3-12,1 1-9,0 1-6,1-2 0,14-7-3,6-8-3,1-10-1,3-8-8,-2-8-17,-1-6-26,-8-7-46,-7-7-105</inkml:trace>
  <inkml:trace contextRef="#ctx0" brushRef="#br0" timeOffset="7233">2730 536 437,'9'-18'7,"25"4"-5,12 1 12,11-1 10,9 3-10,5-2-9,4-4-5,-4-1 5,-6 0-3,-13 2 2,-19 7-1,-14 6 1,-13 3 1,-6 10-3,0 22 4,0 10 15,-2 10-1,-4 0-3,5-1-3,1-3-2,0-9 0,0-5-5,1-6-5,2-10-2,-1-6-8,-2-6-16,0-6-61,-2 0-54</inkml:trace>
  <inkml:trace contextRef="#ctx0" brushRef="#br0" timeOffset="7530">3270 243 335,'3'-7'38,"3"7"-14,3 0-18,8 11-6,9 13-10,-1 7-36,2 0-73</inkml:trace>
  <inkml:trace contextRef="#ctx0" brushRef="#br0" timeOffset="7671">3635 443 303,'0'-3'49,"0"3"-12,-4 0-16,-19 13 9,-7 17 9,-1 9-3,6 6-10,10-1-13,9-6-6,6-2-2,7-9-5,16-4 3,5-8-2,4-8 1,0-7-2,1 0-6,-6-13-4,-8-14-2,-10-7 1,-6-10 7,-3-6 1,-4-3-7,-14 4 6,-11 6 3,1 14-1,0 12 2,2 10-4,6 7-1,5 0-18,4 13-18,8 4-35,3-2-29,15-1 7,10-5 49,1-8 49,-1-1 25,1-3 33,-1-14-7,5-1 11,3 0-9,14 2-17,10 3-16,5 9-2,4 4-5,-8 0-1,-10 20-2,-11 7 2,-14 9-1,-10 10-10,-10 1 11,-3 4-6,-1-4-4,-14-5 2,0-5-4,-3-7 1,3-9-1,-4-9-1,2-8-3,-5-4 3,1 0-1,0-13 2,3-13-2,5-5 2,8-5 0,5-4 2,0-2-2,18-5 0,6-5 0,6-2-6,4 2 2,4 7 0,-4 13 2,-3 10 2,-4 12 0,-5 10 6,-5 0-6,1 20 1,-5 12-1,0 14 9,-6 11-1,-1 7 2,-2 0 4,1-3-2,5-7 3,0-6 7,5-4-10,-3-6 3,0-4-11,-2-5-4,-3-6-3,-7-4-17,0-4-55,-26-4-37,-10-9-216</inkml:trace>
  <inkml:trace contextRef="#ctx0" brushRef="#br0" timeOffset="9093">392 1211 304,'-16'-4'20,"10"0"-19,5-2 11,1 6 31,0 0-14,0 0-18,0 0-2,0 0 0,0 0 5,0 0-3,4 0 6,17 0 18,13 0-1,23 0-15,22 0-13,19 1-4,32 6 2,25 4 5,29 5-2,28 4-6,19 2-1,7 1 0,4-4-3,-12-2 1,-14-1 0,-16-2-1,-23-1 3,-23 0 5,-26-2 1,-16-3 1,-15-2 5,-12-3 2,-13-3-2,-16 0 1,-17 0 2,-12 0 1,-8 0-1,-6 0-4,-5 0-5,-3 0-6,-5 0-1,0 0-10,0 0-9,-7 0-12,-16 0-33,-20 0-52,-11-9-101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16.7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407 360 553,'-27'-15'12,"-21"9"-8,-20 9-3,-16 55 26,24 5 15,8 9-16,13 1-10,17-3-8,18-6-4,4-4-4,18-4-7,19-6 2,9-8-21,9-12-22,5-12-28,0-12-38,-2-6-79</inkml:trace>
  <inkml:trace contextRef="#ctx0" brushRef="#br0" timeOffset="2036">3423 5 379,'24'-5'18,"7"5"-4,11 3 30,1 21 29,3 14-7,-7 16-11,-6 12-27,-14 9-12,-14 4-12,-5 3-2,-21-4-2,-18-6-3,-13-10-38,-12-14-89,-8-12-137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67 340 478,'4'0'21,"1"13"-18,-1 13 6,2 10 58,-5 5-22,-1-1-16,0 3-12,0-5-8,0-5-6,0-7-3,0-8-1,0-6-18,0-9-52,0-3-72,0-12 2,0-20-127</inkml:trace>
  <inkml:trace contextRef="#ctx0" brushRef="#br0" timeOffset="187">9 25 444,'0'-14'24,"-5"6"-19,5 6-5,-3 2-5,3 0-3,0 13-13,0 11-43,3 3-155</inkml:trace>
  <inkml:trace contextRef="#ctx0" brushRef="#br0" timeOffset="407">334 365 477,'-2'-5'9,"2"2"-9,0 3-11,0 0 11,0 0 30,12 0-6,9 0 6,6 0-3,7 0-7,2 0-15,1 0-5,1-1 0,-4-5-36,-9 0-58,-1 1-38,-11 5-87</inkml:trace>
  <inkml:trace contextRef="#ctx0" brushRef="#br0" timeOffset="626">408 600 316,'0'7'18,"5"0"-11,17-4 15,5-3 42,12 0-14,11 0-14,7-12-28,3-1-8,-2 1-47,0-5-118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17.8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27 515,'-6'-10'47,"6"7"-47,0 2-14,4-2 14,20 2 32,15-1-7,10-1-15,-1 2-10,-2 0-3,-13-1-78,-8 2-79,-14 0-68</inkml:trace>
  <inkml:trace contextRef="#ctx0" brushRef="#br0" timeOffset="171">70 290 346,'24'2'37,"4"0"-36,8-2 44,7 0 10,3-7-17,3-5-17,1 0-21,-4-4-13,-4 1-79,-6-5-115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7:18.2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0 518,'3'0'16,"-1"0"-12,-2 11 15,1 16 38,-1 9-14,0 9-14,0 6-9,0 1-11,0-2-8,0-5-1,0-10-3,5-13-15,-1-6-30,2-9-37,3-7-65,6 0-50</inkml:trace>
  <inkml:trace contextRef="#ctx0" brushRef="#br0" timeOffset="203">382 79 408,'0'-5'31,"0"5"4,0 0 5,-9 0 0,-9 18-3,-6 9-8,2 8-11,7 4-12,8 1-2,7-3-4,1-6-1,26-7 1,7-10-4,9-10-6,4-4-3,-3-4-9,-3-20 1,-13-9-7,-7-6 20,-11-5 4,-8 1-4,-2 2 7,0 5-1,-18 7 2,-9 7 4,-6 8-4,-5 7 0,3 7 1,4 0-1,9 10-13,8 7-58,8-3-73,6 1-111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12.9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488 0 454,'0'24'16,"-7"5"-3,-17 7 33,-9 5 2,-10 5-14,-14 7-22,-11 2-12,-12 1-12,-8-2-89,0-11-273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10.8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15 306 417,'1'0'17,"-1"0"-13,0 9-4,0 32 30,0 0 9,0 2-4,-6 4-8,0-2-8,3-4-2,2-4-5,1-6 0,0-7-8,0-8-1,0-7-3,0-5 0,0-4-5,0 0-12,0-5-42,0-15-136</inkml:trace>
  <inkml:trace contextRef="#ctx0" brushRef="#br0" timeOffset="265">27 17 449,'0'-13'17,"0"9"-10,1 4-7,4 0-4,2 17-15,4 14 0,2 9-80</inkml:trace>
  <inkml:trace contextRef="#ctx0" brushRef="#br0" timeOffset="421">382 192 409,'18'-7'50,"-6"7"-32,-3 0-16,1 19 28,-4 14 3,-2 11-3,-4 7-12,2 1-11,-1-3-4,6-7-1,3-10-2,0-7 0,6-8-1,3-5-1,6-8-3,6-4-3,7 0-3,2-7 0,-1-9 6,-2-2 2,-3 1 3,1 5 0,-7 7 0,-6 5-1,-3 0-1,-2 17-2,4 7 4,6 3 1,7 2 1,9-3 1,13-5-2,5-5 1,4-8-2,-2-8-4,-8 0-2,-13-17-16,-17-14 4,-10-11 10,-12-9 7,-3-6 1,0-3 9,-9-4 1,-1 5 2,2 5 8,5 10-2,3 15-2,0 13 4,0 11-6,-1 5-14,-4 12-2,-2 19 1,-3 13 1,0 10 3,7 5-1,3 2-1,0-2 0,3-4-1,8-7-5,-2-10-14,-6-10-48,-3-12-55,-6-12-223</inkml:trace>
  <inkml:trace contextRef="#ctx0" brushRef="#br0" timeOffset="970">1149 462 387,'19'-6'38,"9"5"-29,10 1 7,9 0 29,8 0-23,9 10-22,8-2-5,4-1-24,-1-1-20,-6-5-91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12.0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26 302 376,'3'8'42,"-1"6"-37,-1 8 11,1 6 31,-2 6 8,0 3-13,0-2-19,0-4-13,1-6-5,-1-6-5,0-6-2,0-5-8,0-8-37,-7 0-57,-9-5-83</inkml:trace>
  <inkml:trace contextRef="#ctx0" brushRef="#br0" timeOffset="203">0 20 364,'4'-14'21,"1"8"25,-4 6-14,2 0 1,3 0-16,6 0-17,-1 11-1,-2 5-14,-4 1-19,-5 0-52,-1-4-153</inkml:trace>
  <inkml:trace contextRef="#ctx0" brushRef="#br0" timeOffset="766">474 288 475,'12'-24'54,"-2"3"-34,-5 20 0,-3 1 20,-2 0-3,1 0-26,-1 0-11,3 0-20,1 15-19,-2 8-26,-2 1-88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17.4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 20 294,'-7'-16'75,"4"12"-33,3 4 11,0 0 0,0 0-12,0 0-34,3 0-7,10 0-13,5 11-23,0 5-99</inkml:trace>
  <inkml:trace contextRef="#ctx0" brushRef="#br0" timeOffset="188">279 230 550,'0'0'0,"0"0"-2,0 0-9,0 3 10,4 11-10,17 5-33,9-2-154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8:49.6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570 1059 264,'-46'-11'1,"1"10"2,1 1-3,-1 0 4,4 0 27,4 0-7,0 2-9,4 11-4,3 3-5,2 2-6,9 0-2,7 1-5,10-2-1,2-4-3,8-2 11,17 0 3,6 0 3,4 0 2,-4 4-3,0 0-5,-10 2 0,-12 3-11,-9-1-9,-4 4-10,-23-1 22,-11-3 7,-5 1 1,-3-3 1,4-5-1,-1-3 7,10-5-1,5-1 0,10-1-5,6-1-1,9-1 0,3 0 4,0 0-4,10 1 2,8 6 1,0 2 0,-3 5-3,-7 7 0,-6 6-7,-2 4 0,0 3-19,-13 0 25,-2 1 1,0 0 2,3 2 1,1-1-3,3 0 0,8-4 0,0-5 0,6-1 0,15-3 1,7 3 5,5-1-5,0 2-1,1 0-10,-1 0-25,5 0-51,3-1-43</inkml:trace>
  <inkml:trace contextRef="#ctx0" brushRef="#br0" timeOffset="842">388 2332 355,'0'-10'8,"0"5"-8,22 1-11,10-1 11,5 4 1,-1 1-1,-3 0-3,-6 0 2,-7 7-9,-9 8-7,-11 5-6,0 4 9,-8 7 14,-17 7 2,-5 3-2,2 3 1,4 1 2,8-1 10,4 0 0,9-4-5,3-1-6,0-7-2,13-7-3,7-3-2,2-8 2,6-6 3,2-4 0,-3-4 2,-2 0 0,-5 0-2,-5 0-1,-6 0 1,-5 0-2,-4 0 2,0 0 2,0 0 1,0 0-1,0 0 1,0 9 0,-1 7 0,1 7-1,0 7-2,0 2 0,4 2-3,14 4 1,9 2 2,3 0-3,1 0 1,-4 0 0,-11-5-5,-7-4 1,-9-7 2,0-8 4,-15-7 7,-13-6 5,-8-3 10,-6 0 0,-4-3 0,1-9-13,-4-3-7,0-7-2,1-5-6,-1-5-40,7-12-61</inkml:trace>
  <inkml:trace contextRef="#ctx0" brushRef="#br0" timeOffset="1978">1619 1532 89,'-5'-11'58,"4"1"-9,-1-1-16,2 4 7,0 5 14,0 2-6,0 0-16,0 0-17,0 24-13,0 15 9,3 14 6,2 9-3,4 7-3,-2 0-7,1-2-3,1-8-1,-1-10 0,-3-9-2,3-11-1,-4-8-11,1-8-15,-3-7-34,-2-6-27,0 0-12</inkml:trace>
  <inkml:trace contextRef="#ctx0" brushRef="#br0" timeOffset="2229">1741 1488 245,'36'-41'17,"3"9"18,4 6-2,0 14 1,-9 12-2,-14 2-31,-11 31-1,-9 12-4,-5 9 2,-22 1 0,-11-4-6,-7-8 5,-1-7-2,1-10 5,9-7 0,8-8 2,9-5-2,11-5-12,8-1-45,3 0-60</inkml:trace>
  <inkml:trace contextRef="#ctx0" brushRef="#br0" timeOffset="2489">2217 1835 306,'3'9'16,"-3"-1"-3,0-2-7,0-2 1,0-2 6,0-2 7,0 0 9,0 0-8,5-2-14,3-13-6,4-7 4,6-3-5,2-3 1,5 4-1,2 4-1,3 6 1,-1 7 0,3 7 1,-4 0 1,2 3 3,-6 21 2,-6 8-1,-5 5-3,1-2-3,-4-8 0,-1-9-2,-3-6 1,-2-10 0,1-2 2,5 0 0,4-7 6,8-11-5,5-6-2,-3-1 1,8-3-1,-4 4 0,3 1 0,6 6 1,-3 8 2,-4 9 4,-3 0-5,-12 13-2,-9 8-9,-6 5 6,0-1-5,-6-5-9,-15-5-39,-1-6-60,-8-9-75</inkml:trace>
  <inkml:trace contextRef="#ctx0" brushRef="#br0" timeOffset="2949">2876 1450 289,'15'-7'0,"1"7"-2,0 0-21,4 10 21,6 4 1,-4 2 1,1 2 0,-1 2 0,0 2 1,-2 1 2,-1 2-1,-3-1 1,-4 0 3,-1-1-2,-1-3 1,-1-3-1,3-3 4,3-5 3,0 0 0,6-4-2,1 0 2,5-2-2,1-2 0,-1-1-1,-1 3-4,-1-2-2,-4 2-2,-3 0 0,1 0 1,0 0 3,-2 0 0,5-1 1,2 1 3,1-1 0,1-1-1,1-1-3,-3 0-4,-5 0 0,-7 0-4,-6-13 1,0-5 0,-6-9-13,0-5-6,-11-10 5,-4-4 4,-1-10 9,4-9 4,0-4 2,6 5 1,3 12 19,2 18-16,1 19 4,0 9 13,0 6-11,0 7-12,0 21 0,4 10 5,9 10 5,1 4-6,2-1-4,1-4 0,-1-6-1,-2-10-8,-7-7-15,-4-4-42,-3-9-92</inkml:trace>
  <inkml:trace contextRef="#ctx0" brushRef="#br0" timeOffset="3532">3530 1566 301,'16'-10'40,"14"1"-40,16 2-1,17-2-1,19-4-3,7-4-8,5-3-16,-4-4 7,-11-1 11,-15-3-4,-19-5-66</inkml:trace>
  <inkml:trace contextRef="#ctx0" brushRef="#br0" timeOffset="3641">8479 1243 143,'-4277'-13'59,"4241"6"-18,3 6-8,8 1 8,7 0-13,6 14-10,3 14-9,4 14 5,5 17 5,0 9 7,5 9 0,16 0 2,6-1-8,1 0-1,1-2-5,-4-8-7,-4-8-3,-8-7-3,-5-9-1,-8-7-1,0-5-7,-24-7-13,-12-9-35,-6-7-36,-4-7-60</inkml:trace>
  <inkml:trace contextRef="#ctx0" brushRef="#br0" timeOffset="3907">3950 1823 297,'32'-19'38,"9"7"-14,19 2-15,19 2 4,17-2 9,2 2-7,-7 3-15,-20 0-7,-19-2-51</inkml:trace>
  <inkml:trace contextRef="#ctx0" brushRef="#br0" timeOffset="4302">4857 692 353,'0'-3'14,"-3"3"-5,-22 28-6,-11 16-2,-3 17 12,-3 13 7,7 12 11,11 7-5,15 4-5,9 3-7,19-7-1,23-8 3,13-10-6,15-13-1,12-7-6,5-10-3,-1-8-1,-5-10-8,-17-9-35,-19-11-104</inkml:trace>
  <inkml:trace contextRef="#ctx0" brushRef="#br0" timeOffset="4630">5193 554 264,'-12'0'99,"-3"9"-99,3 19-3,0 4 2,5 1 1,2-5-10,5-7-8,0-4-43,0-7-19,0-7-68</inkml:trace>
  <inkml:trace contextRef="#ctx0" brushRef="#br0" timeOffset="4789">5354 570 138,'7'2'214,"-4"24"-212,0 14 14,-1 7-7,-1 6-9,1-3-1,2 0-14,1-6-47,6-6-103</inkml:trace>
  <inkml:trace contextRef="#ctx0" brushRef="#br0" timeOffset="5148">5892 996 348,'12'-6'36,"3"6"-20,6 3-4,0 21 13,7 10-8,1 7 2,5 8 5,6 7 3,0 7-15,-1-3-10,-2-3-2,-10-12 0,-3-11-9,-11-13-10,-7-10-17,-6-8-20,-4-3-16,-20-3-9,-4-12-38,-2-7-17</inkml:trace>
  <inkml:trace contextRef="#ctx0" brushRef="#br0" timeOffset="5911">6002 982 254,'11'-7'14,"7"7"-8,3 0 0,13 0 11,2 0 9,4 14-4,12 3 4,8 6 4,10 3-1,9 2-5,2 2-1,-4 0-7,-10 1-12,-8-2-4,-17 0-12,-11-5-8,-15-9-22,-11-7-58,-5-6-64</inkml:trace>
  <inkml:trace contextRef="#ctx0" brushRef="#br0" timeOffset="6210">6752 863 346,'7'0'15,"2"9"-13,1 19 3,5 13 21,-1 10 9,-3 5 2,-3 3-12,-2 2-2,0-5-9,-1-2-8,-3-9-5,0-10-1,-2-11 0,0-8-5,0-6-7,-2-4-1,-5-5-14,4-1-22,-2 0-36,5-4-96</inkml:trace>
  <inkml:trace contextRef="#ctx0" brushRef="#br0" timeOffset="6434">7132 1113 253,'22'-2'45,"-4"2"-10,0 6-20,1 15 9,-2 6-4,-3 1-5,-3-1-2,0-3-1,-1-3-6,2-3 0,0-5-4,4-4 0,-2-5-1,3-4-1,-1 0-1,1-19 0,-2-6-2,-6-6 2,-7-4-1,-2-1-1,-3 1 1,-21 6 2,-9 8 1,-8 7 2,-6 8 1,2 6 1,2 0-1,7 19 3,6 4-1,11 7 1,7 4-2,12 2-2,0 4 1,22 1-1,14-2-1,12-2-1,7-7-1,6-11-5,1-4-13,-1-10-10,-5-5-3,-1-4 13,-6-23 15,-7-11 3,-4-11 3,-8-3 0,-7-2-3,-7 6 2,-9 12-2,-7 13 1,0 9 12,-3 11-3,-14 3-4,-2 3-3,-2 18 0,0 7 4,4 6-1,7 1-3,7-1 2,3-2-2,0-2-1,10-6-1,6-4-1,-1-9 0,0-5 0,0-6 0,-2 0 0,0-2 0,4-12 1,-2-1-1,1-1 2,-2 5-2,2 9 0,-6 2 0,2 14 0,-6 15-2,-4 10 2,-2 5 0,0 7 0,-3-3 0,-11-2 0,2-5-1,-1-7 1,1-7 1,1-9-1,-3-5 5,2-9 4,-3-4 4,1 0-3,0 0-4,0-14-6,2-3-1,2-3-8,4-2-10,0-2-32,3 1-75,3 0-95</inkml:trace>
  <inkml:trace contextRef="#ctx0" brushRef="#br0" timeOffset="7273">8217 1272 420,'-17'-12'9,"-13"9"-9,-3 3 0,-6 8 0,0 15 5,-2 5 2,8 3 5,12 3-5,12 0-2,9-3-1,0-2-4,21-3-1,6-7-3,2-7-3,1-8-7,-1-4-19,-5-3-1,-3-17-5,-1-10 18,-2-8 9,2-9 11,0-4 1,0-1 1,-1 7 0,-2 12-1,-5 15 11,-3 15 7,-3 3-13,2 4-3,4 16-1,6 6 9,5 2 3,10 3-1,11-4-1,8-6-3,6-7-3,1-9-2,-5-5-3,-5 0-3,-10-19-11,-7-11-23,-6-7-14,-9-7 16,-7-6 27,-9-8 6,-1-5 2,0-8 0,0-1 2,0 8 37,0 17-3,-3 18 13,-3 18-4,-1 11-23,-4 10-20,-4 25 1,-6 16 8,4 9 10,6 7 2,11 1 1,0-2-6,19-3 2,11-2-6,1-7-3,-1-8-8,-4-9-3,-8-14-7,-11-9-22,-7-7-67,-13-7-49</inkml:trace>
  <inkml:trace contextRef="#ctx0" brushRef="#br0" timeOffset="7896">8568 1179 432,'19'-15'9,"10"4"2,13 3-10,14 3 3,12-1-4,3 0 0,-2-4 0,-4-1 0,-1-3 0,2-4 1,-1 2 0,-6 6-1,-5 8 1,-14 2 1,-9 10 0,-10 12-1,-8 5 3,-8 4 2,-5 0 0,0-2 0,-19-2-1,-3-5-1,-3-5 0,1-8-4,2-3-2,4-5-16,0-1-44,-3-4-115</inkml:trace>
  <inkml:trace contextRef="#ctx0" brushRef="#br0" timeOffset="8205">9366 793 477,'7'-17'2,"4"9"0,7 8-2,7 2-11,6 12-1,-1 5-8,-7-2-15,-2 2-9,-4 1 2,-3-3 23,1 1 11,-3-4 8,-2 0 2,4-1 5,-2 3 2,1 2 2,0 5 3,0 3 3,0 5 5,-4 3 2,-5 1-1,-2-2-11,-2-3-5,0-7-1,0-3-3,-2-7-1,-1-6 1,3-5-1,0-2-1,0 0 3,0-2 6,20-12-10,5-6 0,3-4-2,2-1 1,-3-3 0,2-3 0,-1-2-1,3 1-1,5 2 0,-5 9 0,-4 7 3,0 11 0,-5 3 0,0 0 0,2 1 0,-4 9 1,-2 6-1,-3 3 1,-1 3 0,-3-1-1,2-2 2,-4-6-2,0-3 0,3-3 2,0-6 0,6-1 0,3 0 0,7 0-2,2-11 0,2-3-2,-6-4 2,-3-6-1,-7-4-2,-3-5 3,-7 1 0,-6 4 0,0 5 0,-19 8-1,-18 5-1,-15 8 2,-11 2 0,-3 9 2,-1 15 4,8 8 3,11 5 2,18 2-4,17 2 2,13 0-1,4-1 3,27-2 6,17-2-2,12-4-9,10-7 0,3-7-6,3-7-2,-4-8-9,-8-3-20,-13-10-46,-11-20-131</inkml:trace>
  <inkml:trace contextRef="#ctx0" brushRef="#br0" timeOffset="9178">11334 752 372,'-22'36'4,"-3"12"-4,4 12 9,12 2 0,9-3 1,0-5-2,6-11-1,4-6-5,-2-10-2,-5-6-2,-3-8-10,0-9-31,-16-4-70,-12-4-137</inkml:trace>
  <inkml:trace contextRef="#ctx0" brushRef="#br0" timeOffset="9355">11238 817 281,'48'-31'49,"4"9"-8,-1 8-23,1 10-6,-7 4-4,-8 0 0,-12 0 4,-8 8 0,-10 5-3,-7 4-4,0 5 6,-15-1-1,-15 1 1,-11-2-5,-3-3-2,1-4-4,1-4-2,13-2-7,6-1-11,10-2-21,8-1-43,5-3-42,2 0-33</inkml:trace>
  <inkml:trace contextRef="#ctx0" brushRef="#br0" timeOffset="9592">11608 906 201,'15'-2'56,"-6"2"-4,-5 0-26,2 0-6,-1 0-2,1 7-3,3-1-1,1 1-5,2-3-4,0-4-4,1 0-1,4 0-1,4-7 1,2-6-4,4-2 0,5-4 1,-1-3-1,5-3 2,0 1-1,-2 2 1,-6 8 2,-8 7 2,-10 7-2,-4 0 0,-4 4-3,-2 15-1,0 2 4,0 3 7,0 0 0,0-3-5,0-2 2,0-5-1,7-7-2,8-3 5,6-1-3,7-3-3,6 0 0,5 0 0,0-5 0,1-7-1,-1-4 1,-2 1 1,3-3-1,-2 4 1,-4 6-1,-7 3 3,-6 5-2,-8 0 2,-2 0-3,-1 0 1,-1 6-1,0 3 0,4 1 0,0-2 0,3-4-1,2-1 0,0-3-1,0 0 1,-2 0 0,-2-10-2,-4-4 3,-4-7-5,-6-1 0,0-1 1,-8 0-5,-17 7 4,-8 6 3,-3 7 2,1 3 0,5 4 1,6 14 0,6 6 1,7 6-2,11 1 0,0 1 5,14 0-4,14-4-1,10-4 0,9-6-5,5-6 2,1-7-5,-1-5-1,-3 0 3,-9-17 4,-2-4 2,-2-3 3,1-3 2,0-1 4,5 0-7,4 3 1,-3 3-2,-1 9 3,-12 8 0,-11 5-1,-5 0-3,-8 17-1,-2 6 0,-1 3 1,-1 7 2,-1 3 0,1 2-2,-2-2 2,0-5-2,0-7-2,-6-9-2,-10-8 4,-4-7 0,-4 0 3,-4-8-3,4-14-4,6-1-4,9-4 2,9 0 3,4 2 3,19 1 0,8 3-2,6 1 1,5 1-1,7 7-1,4 3 0,3 4 2,1 5 1,-5 0 1,-5 0-1,-6 1 3,-7 10 0,-2 3 2,-2 0-4,-1 1 0,-2-4 1,-3-2 0,-3-4 1,0-3-3,-3-2 4,0 0-1,0 0-3,-3-9 2,-1-5-2,-3-8-2,-3-3-1,-7-7 3,-1-5 0,0 1 0,-6 3-2,-18 6 2,-9 13 0,-7 9-1,-3 5 1,1 9 1,6 16-1,9 8-2,11 2 2,12 2 1,4-1 0,11-2 1,18-4 1,6-4-1,6-8-2,3-7-1,0-7-5,2-4-10,-4-5-13,-3-16 7,-2-6 6,-3-4 14,-5-3 2,3 0 2,-1 1 0,1 6 3,-4 8 0,-8 9 9,-7 9 2,-5 1-4,-7 4-12,-1 15 2,0 6-2,0 3 4,0 5 0,6 0 0,13 0-4,11-3 0,5-7 0,2-4-1,-1-8-1,-2-5-2,-2-6-3,-3 0 5,3-5-1,-2-7 0,1-1 3,3-1-2,0 0 2,2-4-3,-2-7-11,1-8-9,-2-10 3,-2-10 17,2-7 1,-6 3 2,-4 3 4,-9 9 0,-7 10-1,-7 9 5,0 9 1,0 9-4,0 6-2,0 2-3,0 0-4,-9 15 4,-1 9 5,-2 6 5,0 9 1,3 5 0,4 8-6,5 1-1,0-1-3,13-4-1,6-5-5,-3-10-21,1-7-78</inkml:trace>
  <inkml:trace contextRef="#ctx0" brushRef="#br0" timeOffset="11377">14517 522 400,'22'-12'12,"18"12"-4,15 0-8,11 9-1,7 5-10,-4-3-3,-7-2-17,-5-5-12,-14-4-22,0 0-102</inkml:trace>
  <inkml:trace contextRef="#ctx0" brushRef="#br0" timeOffset="11580">15088 0 297,'0'0'4,"0"0"-4,0 8 0,7 8 2,4 2-1,1 0-1,4 5 0,2 0-12,3 0-62</inkml:trace>
  <inkml:trace contextRef="#ctx0" brushRef="#br0" timeOffset="11749">15382 114 381,'3'-7'10,"0"7"-10,0 3 1,1 15-1,1 3 4,-2 3-3,-3 6-1,0 3-1,0 4-17,0-4-89</inkml:trace>
  <inkml:trace contextRef="#ctx0" brushRef="#br0" timeOffset="12011">15631 110 264,'33'0'16,"1"14"-1,-1 17 16,-2 9 3,-6 7-10,-8 6-8,-10 0-3,-5 2 5,-2-2-3,0-2-7,-12 0-5,-11-4-2,-3-6-2,-7-8 0,-3-4-5,-4-10 0,2-6-1,1-6-5,3-7-19,5 0-19,6 0-30,9-7-28</inkml:trace>
  <inkml:trace contextRef="#ctx0" brushRef="#br0" timeOffset="12293">16194 259 477,'12'-30'6,"-1"19"4,1 11-10,-3 3-2,0 10 2,-5 4-8,-4 3-16,0 5-13,-13 7-17,1 8-100</inkml:trace>
  <inkml:trace contextRef="#ctx0" brushRef="#br0" timeOffset="12464">16281 783 444,'-4'4'22,"-2"9"-19,-8 2 1,-8 2-4,-13-4-3,-15-5-8,-14-1-35,-17-4-109</inkml:trace>
  <inkml:trace contextRef="#ctx0" brushRef="#br0" timeOffset="84102">17339 134 430,'11'-37'9,"-9"17"-5,-2 17 17,-10 2 27,-20 1-31,-15 8-15,-7 21-2,4 7 0,6 7-1,16 2 0,13-3-3,12 0 1,1-5 3,14-2 0,11-1 0,3 2 3,-3 0 1,-2 2-2,-10 2 5,-8-1-2,-5 1 2,-8-1 0,-17 1-3,-3-2 1,-4-1-5,3-2-2,2-4-12,4-2-28,1-9-53,4-7-111</inkml:trace>
  <inkml:trace contextRef="#ctx0" brushRef="#br0" timeOffset="84451">16992 556 526,'33'-12'23,"14"7"-22,20 5 34,13 0 4,11 0-12,5 3-15,-4 9-12,-4 2-5,-12-3-5,-15-2-11,-16-5-9,-15-3 5,-12-1 3,-12 0 21,-6 0 1,0 2 5,-3 8-5,-15 8 0,-3 8 0,0 6 3,8 1 1,7 0-4,6-3 1,0-4-1,18-5 0,2-7 4,0-6-4,2-7 5,-7-1-2,-3-2 7,-6-18-3,-6-4 0,0-7-6,-4-3-1,-11 0 0,0 4 0,4 8-2,1 10-4,4 10-13,2 2-32,1 3-32,-1 15-17,3 4-44</inkml:trace>
  <inkml:trace contextRef="#ctx0" brushRef="#br0" timeOffset="84812">17805 808 143,'9'10'105,"5"-1"-30,4-3-2,7-3-13,5-3-2,6 0-7,3 0-24,2-12-20,-4-4-7,-7-2 0,-4-4-1,-10-1-3,0-3 4,0 1-5,0-2-1,0 6-9,-1 6 5,-6 7 0,-3 8 2,-4 0-8,-2 17-1,0 10 13,0 8 4,0 5-2,0-1-2,4-2 4,11-5 1,3-2 0,0-6 5,-2-6 0,-4-4 1,-4-5-4,-1-2-3,-3-3-3,-4 0-17,0 1-68,0-5-208</inkml:trace>
  <inkml:trace contextRef="#ctx0" brushRef="#br0" timeOffset="85220">18881 707 258,'0'-22'255,"-21"15"-242,-10 7-8,-7 16 7,-7 18 16,-4 9 7,6 8-12,8 4-12,9 1-3,10 1-3,8-3-3,8-5-2,0-9 0,12-5-4,10-8 1,5-9-4,1-4-7,1-8-18,-2-6-55,-6 0-52,0-4-161</inkml:trace>
  <inkml:trace contextRef="#ctx0" brushRef="#br0" timeOffset="85486">19039 894 457,'2'0'47,"-1"0"-47,2 19 10,1 9 37,1 10 12,-1 5-18,4 3-17,1-4-13,1-4-6,-2-7-5,-1-8 0,-1-8-3,-2-6-14,-4-9-34,0 0-79,0-12-129</inkml:trace>
  <inkml:trace contextRef="#ctx0" brushRef="#br0" timeOffset="85704">19311 631 475,'0'-13'40,"0"8"-6,0 5-9,0 0-4,0 0-21,0 0-5,0 15-60,0 0-53</inkml:trace>
  <inkml:trace contextRef="#ctx0" brushRef="#br0" timeOffset="85923">19373 849 454,'-3'3'55,"3"-2"-50,0 3 11,15 1 51,13-1-15,8 0-32,5 0-20,-1-1-3,3 0-8,-4 0-11,-3 3-36,-13-1-101,-15-2-241</inkml:trace>
  <inkml:trace contextRef="#ctx0" brushRef="#br0" timeOffset="86126">19361 1118 365,'28'0'48,"5"2"-48,6-1 9,4-1 3,2 0-12,7 0-3,6 0-20,5-11-41,1-9-66</inkml:trace>
  <inkml:trace contextRef="#ctx0" brushRef="#br0" timeOffset="86251">20189 822 375,'-15'0'29,"-15"6"-25,-8 18-2,-1 6 15,4 3 2,10 7-9,13 0-2,12-3-7,0-2 2,17-6-1,6-10 7,6-6-8,-2-13-1,2 0 9,1-14-2,-2-15 0,1-8-3,-8-7 3,-5-1 8,-7 1-5,-9 2-6,0 8-1,-12 8 1,-15 7-2,-6 9-2,1 9-2,0 1-8,4 4-19,4 13-42,12 3-85</inkml:trace>
  <inkml:trace contextRef="#ctx0" brushRef="#br0" timeOffset="86689">20586 791 421,'11'-7'105,"-4"3"-80,-3 4-22,1 0 2,-1 0-5,1 6-2,-1 11-31,-4 5-17,0 5-101</inkml:trace>
  <inkml:trace contextRef="#ctx0" brushRef="#br0" timeOffset="86860">20604 1164 401,'0'17'45,"0"6"-32,0 7 33,-11 3 16,-10 5-16,-9 4-17,-10 2-18,-8-2-11,-5-2 0,-2-5-10,4-4-25,6-4-65,15-3-82</inkml:trace>
  <inkml:trace contextRef="#ctx0" brushRef="#br0" timeOffset="87126">21044 1357 607,'8'-10'4,"-3"10"-3,-2 0-1,0 0 13,2 0-13,2 2-23,5 13-29,0 3-42,9-1-107</inkml:trace>
  <inkml:trace contextRef="#ctx0" brushRef="#br0" timeOffset="87267">21393 1419 468,'18'-13'68,"4"5"-43,5 2 5,1 1-5,2 0-14,-2 5-11,-4 0-5,-3 0-15,2 0-26,-3 6-46,-2 1-9,0-1-39,-1-2 3,0-3 84,3 1 53,-1-2 37,10 0 63,7 0-16,4 0-12,0 0-20,-3 0-7,-8 0-5,-7 0-25,-4-2-10,-11 0-5,-2 0-3,-5 1-1,-5 1-49,-19 0-122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06.5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287 601 262,'0'2'27,"0"-2"-10,0 0 5,0 0 11,0 0-1,0 0-6,0 0-8,0 0-10,0 0 2,0 0-2,0 0 6,0 0 2,0 0 1,0 0-3,0 0-1,0 0 0,0 0-2,0 0-2,0 0-2,0 0 0,0 0-2,0 0-2,0 0-1,0 0 0,0 0-2,0 0 0,0 0 0,0 0 0,0 0 2,0 0-1,0 0 2,0 0 0,0 0-2,0 0 2,0 0-2,0 0 0,0 0 1,0 0-1,0 0 0,0 0 0,0 0-1,0 0-1,0 0 1,0 0 0,0 0 0,0 0-1,0 0 1,0 0 0,0 0 1,0 0-2,0 0 2,0 0-2,0 0 1,0 0 0,0 0 0,0 0-1,0 0 1,0 0 0,0 0 1,0 0-1,0 0 0,0 0 0,0 0 0,0 0 0,0 0 1,0 0-1,0 0 0,0 0 0,0 0 0,0 0-1,0 0 1,0 0 0,0 0 0,0 0 0,0 0-1,0 0 1,0 0 0,0 0 1,0 0 0,0 0 0,0 0 0,0 0-1,0 0 1,0 0 0,0 0-1,0 0 0,0 0 0,0 0 0,0 0-1,0 2-1,0 11-4,-2 16-7,-1 18 13,0 21 2,2 7 0,1 3-1,0-8 1,0-9-2,0-8 1,-2-9-1,-1-6 0,0-10-1,0-6 2,0-10-2,0-6-2,3-4 2,-3-2-3,2 0 2,1 0-2,-2 0-2,-2 0-7,-5 0-14,-6-6-39,0-4-21,-6-6-71</inkml:trace>
  <inkml:trace contextRef="#ctx0" brushRef="#br0" timeOffset="1141">352 291 381,'0'-14'16,"0"2"0,0 5 10,0 6-6,0-1-4,0 2-1,0 0-12,0 0-3,0 0-14,0 0-24,6 13-33,12 3-35,3-6-146</inkml:trace>
  <inkml:trace contextRef="#ctx0" brushRef="#br0" timeOffset="1407">794 788 319,'0'1'30,"0"0"-19,1-1-11,1 0 5,-1 3 11,1 7-8,5 9-6,0 11 3,1 14 6,3 5 4,-1 4 0,-4-2-8,0-3-4,0-9-2,-3-9 1,4-8-2,-4-9 0,3-8 2,-4-3-1,-1-2 0,2 0 3,-1 0 8,2-17 7,3-5-16,-2-5 0,-2-3 4,-2 4-4,-1 0 5,0 5-6,0 4 0,0 7 1,0 4 0,0 5-3,0 1 0,0 0 0,0 0-2,0 0 2,0 0 0,0 0 1,0 0-1,0 0 1,0 0 0,0 0 0,0 0 0,0 0 1,0 0-2,0 0 0,0 0 0,0 0 0,0 0 0,0 0 1,0 0-1,0 0 0,0 0 0,0 0-1,0 0-3,0 0-11,-9 0-16,-5 0-28,-7 0-88</inkml:trace>
  <inkml:trace contextRef="#ctx0" brushRef="#br0" timeOffset="2173">0 687 198,'0'-3'52,"0"0"-26,0 1 4,0 0-1,0 1 1,0-1-9,0 2-6,0-1-3,0 0 1,0 1-4,0 0 1,0 0-1,0 0-3,0 0 2,0 0 0,0 0-3,0-2-1,0 0-4,2-3 0,4 1 0,4-3-1,2 2 0,3-2 1,0 1 0,-3 3 0,-5 0 1,-4 2-1,-3 1 1,0 0 0,0 0 1,0 0-1,0 0 0,0 0 2,0 0 0,0 0 1,3 0-2,-3 0 1,0 0-1,0 0-2,0 0 1,0 0-1,0 0-1,0 0 1,6 8-2,8 13 2,3 14 8,6 17 5,-1 5-3,4 8-2,-4 1-3,-1 0 0,-3-7 2,-2-6-4,5-6 2,-6-9-4,1-8 0,-5-8 0,-2-6 1,-5-8-1,-1-2-1,0-3 1,-2-3 1,1 0 4,1 0 1,3 0 6,6-7 3,9-13-5,4-8-9,5-9 1,3-7-3,1-5-4,2-9 4,-3-4-1,1-4-3,-4-4-2,-5 5 4,-4 9-5,-9 13 5,-3 18 2,-6 9 1,-2 8-1,1 6 0,-2 0 0,0 2-4,0 0-11,0 0-15,0 0-19,3 0-14,0 10 16,8 4 12,2 0-11,0-1-20,5-5 14,-4-4 6,0-2 31,-3-2 15,4 0 4,-6 0 12,-2 0 12,-2 0 3,-4 0 15,-1 0 17,0 0-13,0 0-14,0 0-12,-1 7-21,-11 23 3,-9 16-3,1 15 6,1 4 2,7-2-9,12-6 3,0-8-1,6-5-2,21-6 2,6-8-1,6-11 1,3-8 1,2-9-2,-2-2 1,-6-10-2,-6-12-1,-11-11 2,-10-4-1,-9-9-2,-3-3 0,-22-5-4,-11-2 2,-6 3 2,-1 8 3,4 11 0,9 13 6,8 10-5,7 8-3,3 3-1,3 0-9,6 3-9,3 9-13,8 2-31,23-2 11,18-4-20,6-6-68,3-2 2</inkml:trace>
  <inkml:trace contextRef="#ctx0" brushRef="#br0" timeOffset="3283">1165 710 105,'19'-30'77,"1"-2"-18,-1 7 4,-1 7-18,-6 8-3,-6 9-13,-2 1-19,2 7-10,2 23 4,1 12 10,1 16 11,-1 6-5,0-3-5,3-1-2,-3-14-8,5-7 3,-3-9-6,0-8-2,-2-6-3,-2-6-7,-4-9-12,-3-1-17,0-11-24,0-21-163</inkml:trace>
  <inkml:trace contextRef="#ctx0" brushRef="#br0" timeOffset="3532">1280 443 250,'0'-21'6,"6"14"28,6 7-34,3 3-20,7 21 14,3 8-3,2 8-29</inkml:trace>
  <inkml:trace contextRef="#ctx0" brushRef="#br0" timeOffset="3689">2226 687 446,'0'-10'3,"0"2"2,0-2 5,-17-1 13,-10 1 13,-9 3-7,-11 7-20,-5 0 2,-2 27-7,-3 14-3,8 15-1,4 9 2,12-1-2,11-4 0,14-12-4,8-9 0,5-6 4,19-11 0,7-11 0,6-11 0,5-2 5,0-23-4,-8-12 0,-11-8-1,-10-12-8,-13-13-10,0-11-17,-9-8 16,-7-5 12,2-2 2,1-6 5,7 2 6,6 6-6,0 12 3,0 22 0,3 23 6,0 17-1,-3 14 13,0 6-14,0 3-7,0 27-6,0 19 6,0 19 8,0 13-2,0 11 4,6 4-3,7 0-1,-1-4 7,6-5-6,-1-6-1,2-11-2,2-9-1,-3-15 1,1-8-3,-4-11 0,-3-4-1,-3-7-1,0-5 0,-4-5-4,-3-3-14,-2 0-44,0-2-60,0-1-145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17.7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2186 835 323,'12'-9'238,"-8"5"-227,-1 4-7,-1 0-3,-2 0 8,0 0-9,0 0-38,-2 7-43,-23 3-42</inkml:trace>
  <inkml:trace contextRef="#ctx0" brushRef="#br0" timeOffset="219">552 880 617,'-17'-8'12,"7"8"-12,7 0 0,3 0 8,0 0-3,0 3-5,0 6-22,0 5 2,7 3-43,6-1-55,5 1-93</inkml:trace>
  <inkml:trace contextRef="#ctx0" brushRef="#br0" timeOffset="406">841 1180 516,'37'0'76,"12"0"-69,14 3 17,10 4 15,6 1-15,-4 3-8,-2 0-14,-9 5 0,-12-2-4,-7 1 0,-11 1-7,-7 1-11,-5-1-20,-4-1-41,-3 2-25,-6-5 2,-4 1-13,-5-3 74,0-6-14,-17-4 56,-8 0 1,-10 0 4,-5-12-4,-3-7-10,-9-2-54</inkml:trace>
  <inkml:trace contextRef="#ctx0" brushRef="#br0" timeOffset="811">326 1 492,'-43'-1'0,"-6"1"0,-2 5 3,8 11 11,7 3 0,12 7-8,15 1-6,9 1-8,17 3 0,17 4 6,6 5-10,3 4 10,-4 2 1,-4-1 1,-10-7 3,-9-4 3,-14-7 0,-2-3-1,-23-4 2,-11-3 4,-9-3-4,-2-6 1,2-2 2,1-5-1,8-1-3,7 0-3,9 0 3,8 0-5,7 0 2,3 0 0,0 0-3,0 3-3,0 10 3,6 9 8,5 8 10,6 7 5,2 2-8,5 2-5,7 2-3,5-3-7,5 1-5,2-1-17,-11-6-103,-9-6-267</inkml:trace>
  <inkml:trace contextRef="#ctx0" brushRef="#br0" timeOffset="1429">317 1512 533,'0'-18'79,"0"10"-79,12 8-5,13 7 5,-5 11 5,-1 7-2,-2 5-3,-2 1 0,-6 3-1,-2-1 0,-6-1 0,-1 0-1,0-2 0,-11-2-1,-4 0 0,-2-1 2,4 1 1,1 0 0,6 0 0,6-5-1,0 1 2,3-1-1,13-2 0,-1 2 3,3-4-3,-3 1 0,1 0 1,2 1 3,-3 0-2,0 3 2,-4-1 0,-4-1-1,-4 1-3,0 0 1,0-1-1,3-1 1,0 0-1,-2-4 5,1-2-1,-2-3 6,-1-2 8,-2 0 3,0 0-1,-3-2-7,-16 1-9,-7-4 3,-9 0-3,-6-4-4,-4-1-3,-6 0-17,-7 0-60,0 0-136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04.5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182 104 402,'-18'-15'7,"5"-3"-3,0 2 3,2 9 4,11 6 1,0 1-5,0-3-1,0 0-5,9-3 2,6-1-3,0 0 2,3-1 0,-2 2-1,2 2-1,-1 3 1,0 1-1,0 0 0,1 4 0,-2 18 1,-7 11 1,-6 13 4,-3 11-1,0 4 0,-9-1-3,-1-6 0,4-8 1,1-6 2,5-8-2,0-6-1,2-9-2,14-9 0,-1-6 2,6-2 8,0-3 2,4-13-4,-4-4-4,-2 1-2,-7 1 0,-4 2-2,-5 6 1,-3 6-1,0 1 0,0 3 5,0 0-2,0 6-1,-6 16 0,-2 13-1,4 11 1,4 4-1,0 10 1,6-1-2,13-1 0,7 0 0,-1-2-2,-4-7 1,-9-6-1,0-11-1,-9-11 3,-3-9 1,0-5 4,0-3 5,-12-3 8,-12 2-7,-13-3 0,-8 0-7,-6 0-1,-5-3-3,-4-2-3,3 0-9,2 4-25,0 1-46,1 4-46,6 12-150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08.9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2849 240,'0'-17'11,"12"-2"23,10 10 4,4 5 0,-2 1-13,3 3-15,-4 0-6,-2 0 1,-4 0 7,-4-1-3,-1 1-4,0 0 1,-5 0 0,-1 0-3,-3 0 0,0 0 1,-1 0 0,4 0-1,0 0 2,-2 0 0,1 0 1,-2 0-4,0 0 1,-2 0 0,-1 0 1,3 0-1,-3 0 1,3 0 0,-1 0 1,3 0 0,3 0-3,3 1-1,2 3-1,0 2 0,5 0 0,-1 2-2,5 1 0,5 0 1,9 0 1,11 2 0,14 2 0,17 2 0,22 5 0,24 3-2,18 2 1,24 5 1,9 2 0,14 5 0,12 2 0,7 5 0,9 3 0,-6-1 0,-17 1 1,-30-6-1,-24-7 3,-30-6-3,-23-9-3,-16-4 3,-21-8-1,-15-3 1,-13-4 1,-10 0 1,-6 0-1,-5 0 2,-1 0 1,0 0 1,0-3 0,0-1 0,0 1-4,0-1 3,2 1-2,-1 2-1,-1-1 1,2 1-2,-1-1 1,-1 1 0,2-1 0,1 0 0,-2 2 0,2-2-1,2 1-1,-1-2 1,2 0 0,0 0 1,-3 2-1,0-1 0,-1 0 1,-2 2-1,0-2 2,0-1-1,0 1 1,0-3-1,0 1 1,3 0-2,0 0 1,1-2-1,3 1 0,2-2-2,5 0-1,5-1-2,5 1 5,12 2-1,14 2 1,18 3-1,15 0 0,17 8 1,8 9 0,4 0 1,-1 4-1,-6 2 0,-3 0 0,-4-2-1,-4-4 1,-6-5 0,-2-3 0,-2-5 0,-5-4 1,-9 0 0,-9 0 0,-13 0 2,-12-3-3,-16-1 1,-9-2 2,-8 2 0,-2 0-2,-1-2 1,0 1-2,0-1 0,0 2 0,0 0 0,0 1 0,0 1 1,0 1-1,0 0 0,0-4 2,0 0-2,0-3 0,0-2 0,0-2 0,0-4 0,0-5 0,6-4 0,14-12-2,6-9-1,12-12-3,8-17-9,9-23-6,5-14 8,7-18 1,3-11-2,-3-7-24,2-11 8,-4 0 17,-2-6 5,1 6 6,-1 9-9,-4 4 5,3 14 0,2 12 6,2 11-4,-1 13 0,2 16 4,-1 12-5,1 12 1,2 9-1,-4 9-14,-5 4 5,-11 2 10,-12-3-1,-7-7 0,-7-1 5,-10-4 0,-3 2 6,-2 3-2,-4 4 0,3 1 1,0 5 1,-3 0 2,4 5 2,-1 5 1,1 1 6,2 3-8,-1 2 3,-1 0-8,2 4 1,-3-1 1,2 1-3,-1 2-2,1 0 4,-3 1 4,0 3-8,0-2 3,-2 1-3,2-2 1,-2 0 0,3-2 1,-3-2-2,4 1-1,-3 1 3,0 4-3,-1 1 0,-1 2 0,0 0 0,0-1 0,0 1 0,1 0 0,-3 0 0,2 3-2,-3-1-1,0 2-3,-21 0-8,-30 0-57,-14 0-23,-3-24-113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9:57.48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833 9 210,'-9'0'2,"-3"-1"2,6-6 21,5 5 33,-1 1-11,2 1-15,0 0-13,0 0 5,0 0-1,0 0-4,0 0-5,0 0-3,0 0-6,0 0-1,0 0-3,0 7 0,-3 10 4,0 7 2,2 2-2,-1 1 2,2 3-4,-2 4 4,1 7-2,-4 11 3,0 8 0,2 2-1,-2 3 1,4-2-1,1 4 4,-2 4-4,2 7-5,-1 4 6,-1 4 2,-2 1-6,-2 3-1,-3 2 3,-3 9 19,-4 9-16,-1 4-6,4 2 2,5 0 5,8-5-6,0 0 0,0 2 3,0 0-4,6-1 4,-4-1 2,-2 3-7,0 0 3,-20-2-2,-10 4 2,-6-2-2,-3 0-3,-3 4 7,4-4-1,5-1 0,5-1-1,7 7 0,4 1-2,3 1-2,0 3-1,-2-3 0,0 3 2,-2 6-1,0 4 4,6 4-3,6 8 4,6 3 3,6 6-6,22 3-2,11-4 0,6 3 0,-2-9-2,-10-1 0,-17-6 0,-16-9-6,-13 0-2,-32-7-12,-18 2 20,-12 6-1,-12 5-17,1 10 13,12 9-38,27-4-95,41-6 30,26-17-180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0:24.8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0 625 101,'8'-51'0,"-4"6"-101</inkml:trace>
  <inkml:trace contextRef="#ctx0" brushRef="#br0" timeOffset="78">54 40 10,'0'-40'0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24.9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117 337 82,'18'-13'20,"-3"-1"-9,-3-3 20,1 2 8,-2 2-5,-4 3-6,-3 4-3,1 2 6,-5 0-2,3 0-9,0-1 2,-3 1-2,0 1-2,0-1-2,0 1-3,0-1 4,0 1 2,0-2-5,0 1 0,-3-1-6,-3 3 1,0 2-1,-1 0-3,-7 0-5,-5 11 0,-6 20 0,-8 18 0,0 18 3,5 10 1,5 3-3,14-4-1,9-9 0,0-8 0,21-5 1,12-3 1,10-8 0,11-6 4,10-9 0,7-9 0,-2-9-2,-6-6-4,-14-4-6,-16 0-14,-17 0-14,-14-12 4,-2-5 6,-17-6-23,-13-3 17,-8 2 20,-1 3 10,6 6 9,6 3 14,14 5-3,8 5 2,5 0-6,0 2-9,0 0-7,3-1 0,14-1 1,11-1 3,2-2 0,-2-1-2,-5-3-2,-8 1 0,-2-2 2,-7-1 0,0-2 4,2 2-2,-4 4-1,-1 4 8,-2 3-3,-1 0-7,6 2-1,0 19-1,2 11 1,5 5 12,1 2-4,0-3-5,-3-7-3,0-4-1,-1-5-7,-4-5-9,0-7-29,0-5-45,-3-3-69</inkml:trace>
  <inkml:trace contextRef="#ctx0" brushRef="#br0" timeOffset="735">763 340 354,'0'-2'57,"0"2"-36,0 0-14,3 23-3,4 18 10,-1 14 27,0 10 9,2 2-30,2-3-3,-1-2-7,2-7 0,0-5-6,-2-5-3,2-8-1,1-8-5,0-8-10,4-5-41,-1-9-31,6-7-37,4 0-62</inkml:trace>
  <inkml:trace contextRef="#ctx0" brushRef="#br0" timeOffset="969">1228 618 301,'5'-6'59,"-4"6"-23,-1 0-11,0 17-17,0 15 7,-3 11 17,-10 6-9,4-2-10,6-4-13,3-6 3,0-6 2,12-8-5,10-9 0,2-6 0,3-8 0,-3 0 0,-3-5 2,-7-19 1,-9-8 3,-2-8-2,-3-5-2,0 2-1,-13 7 4,2 7-2,1 10 0,1 6-3,3 7-1,4 3-1,2 3-8,0 0-17,0 0-18,2 0-36,19-3-44,10-2 39,14-8-82</inkml:trace>
  <inkml:trace contextRef="#ctx0" brushRef="#br0" timeOffset="1266">1628 388 90,'9'-60'177,"-3"11"-110,-1 14-20,-4 12-1,-1 15 3,0 8 6,0 0-44,0 16-11,-12 24-3,-7 19 3,-1 13 4,5 2-4,11-6 0,4-12-3,3-11 2,13-11 1,4-10-4,-1-11-3,3-7-9,-4-6 3,6-2 1,3-19 8,3-8 2,3-7 2,7-8 0,3-4-1,7 1 0,2 12-1,-6 18 2,-6 17-2,-7 12 0,-8 27-1,-6 12 3,-14 5 3,-5 2 0,0-4 0,-19-6-1,-8-7 0,-7-10 2,-5-9 4,-9-8 1,2-9 8,-2-5-2,9 0-2,12-3-9,10-9-4,8-2-2,6-7-24,3-1-43,0-4-68,17-2-149</inkml:trace>
  <inkml:trace contextRef="#ctx0" brushRef="#br0" timeOffset="1775">2781 351 470,'1'-14'18,"-1"4"-11,0 6 12,-13 4 13,-21 0-13,-17 22-10,-17 22-5,-4 10-2,11 5 8,13-4-8,20-8-2,16-6-2,9-9-1,3-4 1,9-8-4,16-7-1,9-9 2,4-4-1,0 0-1,0-20 5,-4-5-4,-1-9 5,0-3 1,-5-1-2,-1 8 2,-8 12 0,-8 10 0,-5 8 0,-3 4-13,1 21 9,2 9 4,3 3 3,3-5 2,7-5-3,5-8-2,7-9 0,5-9-1,5-1 0,3-13-2,-2-17-6,-3-10-8,-9-10 5,-9-13 4,-11-8 8,-6-4-1,-4-1-2,0 5 3,2 5-4,-1 9 4,-1 10 0,0 14 6,0 14 12,-1 9-12,-11 10-6,-6 3-3,-3 25 0,-4 14 1,0 12 2,5 5 0,4 6 1,10 2 0,6 4 2,0-2 1,7-4 5,20-10 10,6-12 1,11-14 9,6-8-4,5-8-2,0-6-2,-7-7-9,-6 0-7,-11 0-5,-7-14-2,-5-7-4,-4-6-30,-7 2-63,-8-1-98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28.5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3 549 426,'-3'-25'20,"3"4"14,0 4 23,0 9-19,0 8-16,0 0-11,0 0-11,0 1 0,9 22-3,13 15 3,2 14 9,4 9 1,-5 2-4,1-2-3,-2-5 0,-3-5-1,-2-4-1,1-11-1,-6-10 1,-3-9 0,-2-10-1,-6-7 0,1 0 2,1 0 9,2-16 11,2-14 1,6-12-15,2-6-4,0-1-2,2-2 1,-3 2-3,2 4-1,-2 1 0,0 7-2,1 5-2,0 5-3,1 8-3,4 7-20,3 5-11,9 4-37,7 3-10,10 0-2,6 0-41,6 0-27</inkml:trace>
  <inkml:trace contextRef="#ctx0" brushRef="#br0" timeOffset="365">946 496 49,'37'-8'120,"-15"2"-45,-11 3-11,-9 2 8,-2 1-8,0-2-7,0 1 3,-14 1-25,-13 0-22,-4 3-11,-10 20 0,-5 13 1,3 11 0,7 7 1,6 0 0,12-7-4,12-8 0,6-9-3,2-6 0,20-7 1,12-7 0,8-10 2,6 0-1,0-9 1,-4-15 0,-11-7-3,-9-8 0,-12-8-2,-9-1 5,-3 3-3,0 11 3,0 16 3,0 11 2,0 7-4,-1 4-1,-2 22-11,1 10 10,2 5-1,0-3 1,5-7-3,12-7 3,6-7 0,5-7 0,2-10-1,3 0-6,-1-11 2,-9-15-2,-4-9-8,-13-9 1,-6-8 5,0-2-9,-1 2 18,-5 8 1,1 12 4,2 10-1,3 9 6,0 7 2,0 6-8,0 0-3,15 0-6,8 11 6,5 5 0,5 4 0,0 2 1,1 2-1,-3 3 0,-4 1 0,-5 2 0,-11 0-3,-6-1 1,-5 1 2,0-5 0,0-4 2,-8-3 3,5-5 1,3-1 1,0-5-7,0-1 0,17-4 0,14-2 4,12 0 2,12-5-6,-1-14-3,-5-8-7,-13-8-10,-9-9 0,-11-5 6,-2-1 12,-8 4 2,-5 9 5,-1 12 1,0 8 15,0 11 12,0 6 5,0 0-21,0 0-17,0 23-5,0 9 5,7 12 14,7 4-4,5 0-4,4-3 3,7-2 0,4-11 0,-3-7-1,-1-6-7,-12-8-1,-5-7-4,-7-4-16,-6-5-20,0-19-37,-19-15-101,-15-11-124</inkml:trace>
  <inkml:trace contextRef="#ctx0" brushRef="#br0" timeOffset="1261">1846 291 285,'0'-18'24,"11"10"0,2 8 11,4 0-27,4 0-6,4 13-2,3 7-3,2 5-38,4-4-150</inkml:trace>
  <inkml:trace contextRef="#ctx0" brushRef="#br0" timeOffset="1424">2662 430 475,'2'-6'53,"-2"1"-29,0 3 35,0 2-10,-5 0-12,-14 0-18,-12 6-13,-11 16-6,-9 11 0,5 8-1,10 2 0,11 1-2,13-3-1,9-4-3,3-9-4,3-7 0,19-7 4,8-8 5,6-6 2,1 0 1,1-10 1,-9-14-2,-3-8 5,-6-9-1,-4 0 0,-3 4-4,-4 10 2,-6 13-2,-2 10 1,-1 4-1,0 0-8,5 14-3,2 13 6,8 7 5,6 1 2,9-5-1,10-9-1,8-9 0,4-10-2,-3-2-3,-7-18-7,-6-22 3,-14-9-7,-7-8 7,-9-4 3,-6 1-1,-1-2 6,-17-2 1,-2 2 2,-1 6 0,8 10 2,3 15 6,5 16 2,2 10 3,-1 5-9,-4 9-6,1 18 0,-1 11 0,4 6 0,4 6 0,0-2-2,1-2-2,13-4 4,4-5-3,-1-8-2,0-8-4,2-8 2,-2-10-6,4-3 5,2-3 3,6-15 3,5-5-3,-1-5-4,1-4-3,2-2 4,4 1-4,-1 8 3,4 9 4,-3 14 5,-4 2 1,-7 11 0,-10 16 2,-7 7-2,-11 4 0,-1 1 2,0 0-1,-16-1 0,-5-6 6,-7-7-1,-8-5 12,-3-9 0,-1-6-3,4-5 4,3 0-5,5-9-2,6-9-7,1-4-2,9-1-2,3-3-2,2-1-15,5 2-20,2 3-32,0 0-50,3-1-142</inkml:trace>
  <inkml:trace contextRef="#ctx0" brushRef="#br0" timeOffset="2323">3632 2 407,'6'-3'46,"1"3"1,4 0-5,5 18 0,3 14 6,0 10-12,-2 8-15,-3 6-2,-8 5-8,3-1-3,-8 2 0,-1-2-1,0-2-7,0-7 0,2-5-4,4-10-7,6-9-30,5-11-20,10-12-26,3-4-42,1-10-55</inkml:trace>
  <inkml:trace contextRef="#ctx0" brushRef="#br0" timeOffset="2542">4045 363 280,'10'-15'61,"-4"8"1,-4 6-2,1 1-15,-2 0-17,2 7-19,5 9 0,2 10 20,2-1-8,3 3-5,3-1-9,3-4-2,6-6-4,1-5 0,2-7-1,3-5 0,-2-2-1,2-17 0,-3-5 1,-5-9-2,-4-2 1,-3-6-1,-6-3 0,-2 3 1,-10 5-3,0 7 3,-1 11-1,-20 6 0,-7 11 2,-11 1 2,-9 10 1,-4 17 0,-2 8-1,-1 8 2,3 4 0,4 6 2,8 0-3,13 3-1,16-2-2,11-3 0,11-4 0,27-9 2,12-10-1,11-9 0,10-11 1,7-8-1,9 0 1,10-8 1,4-10 3,-3 0 8,-18-2-6,-25 4-1,-22-1-3,-20 4 0,-10 0 1,-3-1-5,-2 3 0,-18 1-17,-10 4-22,-8 6-29,-6 0-50,2 3-55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40.3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206 1132 22,'0'-2'16,"0"1"12,0 0 5,-2 1 5,2-2-10,0 1-5,0-1 4,0 0 7,0 0-5,0-1-2,0 2 3,-1-2-1,1 2-1,0-1-2,0 1-4,-2 0-2,1-1 1,-1 2 0,1-1-2,1 1-3,0 0-4,0 0-3,0 0-1,0 0-5,0 0-2,0 0 0,0 0 0,0 0 1,0 0-1,0 0 1,0 0-1,0 0 0,0 0 3,0 0-3,0 0 0,0 0-1,0 0 1,0 0 0,0 0 0,0 0 0,0 0-1,0 0 0,0 0 0,0 0-1,0 0 0,0 0 1,0 0-1,0 0 1,0 0 0,0 0 0,0 0 1,0 0-1,-2 0-1,2 0 0,0 0 0,0 0 2,0 0 0,0 0-1,0 0 0,0 0 1,0 0-1,0 0 0,0 0 0,0 0 1,0 0-1,0 0 0,0 0 0,0 0 0,0 0 0,0 0 0,0 0 1,0 0-1,0 0 0,0 0 1,0 0-1,0 0 0,0 0 0,0 0-1,0 0 1,0 0-3,-1 0-5,-1 0-4,-1 18-6,0 16 18,-4 13 3,-1 6-2,-2 3 0,-5-2-1,-3-2 0,-6-5-3,-1-8-2,1-10 3,4-8 0,6-7-1,5-6-2,1-5 5,4-2 1,4-1 1,0 0 0,0 0-1,0 0-1,0-11-3,9 0-3,1 0 1,1 3 1,2 3 1,-1 2-3,4 3-2,4 0 2,2 17-5,5 4 9,7 3 2,8-2 0,1-4 0,6-5-4,1-5 2,-1-5-2,0-3 3,-3 0-3,-2-13 3,-7-5-3,-6-5 1,-11-2 0,-10-5 1,-4-5 1,-6-6 1,-3-8 0,-16-3-2,-5-3 2,-4 4 0,-2 1 1,-3 6-1,3 9 0,2 10 0,4 12 0,6 9 0,6 4-1,0 6 0,-3 17 0,-4 8-2,5 6 3,11 2-2,3 1 2,9-3-3,12-5 0,3-7-7,3-7 8,6-10-2,5-5-3,0-3 5,-1 0-3,-1-11 4,0-5-5,1-4-10,-9 0-8,-7 1 19,-9 1 1,-3 4 1,2 4 3,2 5-2,-1 5-2,3 0 0,0 16 3,4 4 1,8-1 1,4 0 2,2-7-1,0-3-1,1-6 0,-4-3-1,-2 0-1,-2-6 1,-5-10 2,-5-1-2,-2-2 2,-13-2-1,-1 2 1,-4-2 4,-15 1 0,2 1 6,0 0-10,1 8 5,0 5 5,2 6 1,-2 0-13,-1 15 0,-7 13 0,-2 4 3,7 8-2,12 2-1,7-2 3,12 0 0,15-4-3,-2-8 4,2-6 0,7-6-4,1-6-2,5-9-14,14-1-36,5-4-72</inkml:trace>
  <inkml:trace contextRef="#ctx0" brushRef="#br0" timeOffset="1610">1809 1050 407,'-21'-3'6,"2"2"1,-2 1 0,-3 12 0,-13 15 0,-7 6 6,1 6-12,9 1 2,15-5 1,11-1-3,7-4-1,1-8-6,6-2-2,14-6-11,7-5-4,3-8-27,4-1-30,2-13-73</inkml:trace>
  <inkml:trace contextRef="#ctx0" brushRef="#br0" timeOffset="1845">1788 766 272,'0'-11'104,"-1"7"-79,-1 4-1,2 0-8,0 14-16,0 17 4,13 19 28,6 13 4,1 5-18,3-2-1,-2-8-4,0-7-12,1-5 1,-4-4-2,1-7-5,0-6-9,1-8-36,1-8-23,3-9-40,-1-4-71</inkml:trace>
  <inkml:trace contextRef="#ctx0" brushRef="#br0" timeOffset="2093">2415 975 264,'-15'-4'30,"-11"4"-29,-4 0 16,-5 7 9,-7 17 11,-3 6-15,4 5-8,9-1 0,16-3-8,7-4-3,9-5-3,3-3-2,18-8 2,1-3 3,11-6-1,3-2 4,3-6-1,-1-13-1,-8-7-4,-10-5 0,-6-1 0,-3 0 0,-2 7 2,3 12-1,-9 9-1,-3 4 0,0 1-6,0 13-4,12 6 8,18 3 2,1-3 2,6-5-1,-1-7 2,0-5-3,1-3-3,-3-7-8,-4-12-17,-12-7-24,-12-2 33,-6 0 19,0 0 5,-3-2 19,3 2-2,0 1-10,9 4-6,10 8 2,-2 8-4,1 7-4,2 0 2,3 12 1,5 8-1,8 6 1,-2 3 7,-4 0-3,-2-2-1,-8-4-5,-2-6 1,-6-4 0,-2-6-2,-6-6 1,-4-1-1,0 0 6,2 0 2,7-14-8,2-4 0,2-3-5,-1-2 1,4-2-1,-2-1 1,0 3-2,3 4 1,-1 12 2,-7 7-3,-1 0 1,2 6 3,5 5 2,12 2 1,1-2 1,10-1 1,6-2 1,4-4-2,6-4-1,-5 0-1,-12 0 2,-10-9-2,-10-4 1,-9-2 0,-8-2-1,0-3 1,-1 1 0,-17 4 0,-7 1-1,-5 8 2,-1 6 0,-5 0-1,-3 23 0,-7 6 1,5 7 0,9 1 1,8-1-1,16-2 2,8-3-4,0-4-1,18-5 1,18-3 0,15-8 0,7-8-4,15-3-12,15 0-13,15-10-20,3-6-9,-3-5 17,-18-7 12,-17-5 22,-17-4 6,-11-7-1,-17-1 2,-16 6 4,-7 9 20,-18 10 25,-13 10-6,-5 4-1,-1 6-23,-5 0 0,0 17-9,-1 10-2,11 4-1,13 0-3,13 0 0,6-3-2,6-4-1,20-5 0,5-8 5,9-8 6,4-3-5,-3-7-1,-3-20-5,-13-10-1,-4-8-6,-14-7-2,-7-9-10,0-5-8,-16-7 19,-4-1 3,0-2 4,-1 4 4,10 11 7,10 17-4,1 26 19,0 17-4,1 1 5,-1 15-27,0 17 0,0 21 0,0 15 18,8 8 1,7 1-10,0-2-1,-1-4 3,3-6 3,1-6-13,-2-7-1,4-7-6,6-5-14,13-6-50,15-12-27,15-8-149</inkml:trace>
  <inkml:trace contextRef="#ctx0" brushRef="#br0" timeOffset="3464">4685 457 347,'0'-20'10,"0"13"13,0 7 23,3 0-10,3 12-29,-5 23 5,-1 30 19,0 17-13,-16 8 0,-1-1-13,-2-13-2,7-5-2,0-9-1,2-9-8,5-7-4,5-13-42,0-7-41,5-15-59</inkml:trace>
  <inkml:trace contextRef="#ctx0" brushRef="#br0" timeOffset="3718">5077 779 309,'1'-1'21,"-1"1"-14,0 0-4,0 15 14,-7 8 12,-2 7-12,-1 0-9,2-1-3,8-4-2,0-1-1,2-3-1,10-4 3,4-7-3,1-4 1,5-6 5,3 0 0,-1-4-5,-1-15 1,-6-7-2,-6-4 0,-7-10-1,-4-6-6,0-10 1,-4-6 3,-14-6 2,-3-7 2,-1 2 0,1 6 1,4 12 1,1 15 4,6 18 2,5 13 4,5 9-7,0 0-7,-3 14-2,-7 13 2,-5 9 0,-3-1-1,9 0 0,7-2 1,2-7 0,0-5 0,0-5-2,0-7 2,3-5 0,-3-3 0,0-1 4,0 0 0,0 0 0,2 0 0,-2 0-2,0 0 1,1 0-1,-1 0-2,2-1 6,-2-5-4,3-1-2,-3 1 2,3 4-2,-3 2 0,0 0 0,0 0-1,0 0-3,0 0 4,0 0-1,0 0 1,0 0 2,0-2 1,0-1-1,0 0-2,0-1 0,0 3-1,0-2 1,0-1-2,0-2-2,0-3-5,0 0 3,6-4 6,-2-1 0,1 1 0,-4 3-6,2 2-1,-3 2-17,2 3-44,1 0-50,0 3-128</inkml:trace>
  <inkml:trace contextRef="#ctx0" brushRef="#br0" timeOffset="4533">5162 714 220,'-9'-4'11,"5"-3"3,-4 2 11,1-2 11,-4 5-8,-1 2-14,-1 0-10,-2 4-3,-1 13 1,2 4 0,4 2 1,10 1-3,0 1 0,22-1-1,18-3-17,10-4-36,5-6-54</inkml:trace>
  <inkml:trace contextRef="#ctx0" brushRef="#br0" timeOffset="4970">5556 806 260,'-6'1'17,"3"9"-13,3 2-4,0 0 18,8 2 11,9 0-16,9-3-4,6 1 17,7-4-5,4-5-11,-2-3-5,-10 0 1,-10-3-5,-14-12-1,-7-4 0,0-4-7,-7-1 4,-12-1 3,-8 4 2,0 9 3,0 6-4,3 6-1,0 6-1,-6 17 1,-2 9 0,0 3 1,8 2-1,17 0 0,7-4 0,20-3 3,21-6-1,6-6 2,12-7-1,8-6-3,5-5-3,-2-5-6,-9-15 3,-13-9-21,-14-4 8,-14-4 17,-12-5 2,-8-1 0,0-4 1,0 2 0,-8 7 3,-1 11 6,3 13 8,4 12-3,2 2-8,-3 9-7,-3 15 0,-3 7 1,5 12 1,4 8 5,10 10 11,19 9-1,11 0-1,3-3 3,2-7-1,-3-3 2,-5-6-8,-12-7-12,-7-4-1,-12-11-1,-5-11-3,-1-9 0,0-6-2,0-3-2,0 0 7,0 0 2,-1-11-11,-1-7-6,2-2 1,0-4-11,5 0-4,10 0 7,1 0 3,-5 1 7,-8 2 12,-3 5 2,0 1 6,0 4 5,-2 0 0,-1 4 5,-1-2-11,1 2 1,-2 0 2,1 0-4,-1-1 3,-2-3 0,-2-4-3,-2-3-1,-8-6 0,-3-4-2,-8-5 0,0 1-1,8 5 2,5 10 4,13 7-3,4 7-3,0 0 0,0 2-1,0-3-7,4-1 8,11 0 2,6-1-2,11-1-4,6 1-9,4 2-30,9-1-37,-5-1-67</inkml:trace>
  <inkml:trace contextRef="#ctx0" brushRef="#br0" timeOffset="5923">6540 771 168,'-4'-6'167,"2"5"-160,2 1 18,0 0 20,0 0-11,0 7-32,0 9-2,3 9 10,8 3 0,-2 0-2,-5-3-4,-1-5-4,-3-4-1,2-5-2,-1-4-4,1-4-10,-2-3-48,0 0-61,0-11-123</inkml:trace>
  <inkml:trace contextRef="#ctx0" brushRef="#br0" timeOffset="6150">6517 515 289,'0'-11'2,"0"8"16,0 3-7,0 0-11,3 2-11,7 14 6,8 7-12,9 4-48,7 0-75</inkml:trace>
  <inkml:trace contextRef="#ctx0" brushRef="#br0" timeOffset="6275">6734 680 186,'0'4'37,"0"2"-36,0 2 19,9 7 20,-1 5-13,1 5-6,1 3 2,3 2 5,0-3-15,0-4-7,-3-3 0,-2-6-4,0-6-1,-6-6 0,3-2 0,-1 0 5,5 0 5,9-8-3,4-9-7,2-3 0,0-2-1,-3-5 1,-4 0-1,2 2 2,1 4-1,-3 6-1,-2 10 1,-9 3-1,-5 2-4,-1 0-2,6 13 0,11 7 6,2 1 1,7-2 0,2-4-1,-1-4 0,1-5 0,2-5-2,0-1-5,-2 0-10,-4-5-9,-6-8 8,-5-2 9,-2-1 7,1 0 2,2-1 2,0 5-2,5 0-2,1 7 2,-2 5-3,1 0 2,1 0 1,2 1 2,-1 7 0,-1 2 0,-1-2 0,1-4 4,1-3 1,2-1 2,-1 0 0,0 0-2,-8 0 2,-3-8 2,-6-5-4,-5-4-7,0-2 4,-9 1-4,-16 3 2,-12 5-2,-5 9 4,-2 1-4,1 2 1,4 17 0,10 0-1,5 1 1,12 1-1,10-2 0,2-1-2,14-1-3,22-3 5,14-3-2,13-2-8,10-5-18,6-4-16,2 0 8,-1 0 13,1-11 23,-6-8 6,-9-2 9,-15-3 19,-11-4 6,-17-5-13,-8-2 10,-12 0-24,-3 1-3,-16 7 1,-19 10 2,-10 10-12,-8 7 2,-4 14 2,6 16-4,8 4 3,12 0-1,10-3 0,15-2 4,6-5-6,6-4 1,27-7 1,19-7 2,14-6 9,11-5-10,-4-21-3,-18-11-1,-20-10-6,-21-12-7,-14-9-3,0-8 11,-22-7 5,-11-6 2,-1 3-2,4 11 0,9 17 2,11 24 0,5 19 1,2 9 5,1 6-2,-5 4-6,-3 28-7,-6 14 7,2 18 2,5 9 0,9 5 3,0 2-1,9-4-2,10-3-2,2-6-3,6-11-1,2-11-3,-4-12-17,-3-12-24,-5-12-41,-3-9-126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48.3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630 784 126,'-23'0'59,"9"0"-11,0 0-13,-2-2 1,-4-4 4,-4-1-3,5 1 0,-2 1-16,-4-1 0,-4 2-5,-4 4-2,-6 0-2,-9 3-5,-11 15-3,-3 7-1,4 4-3,9 0 0,13 1-1,10 0 0,13-5-4,11 0 3,2-5-7,18-6 2,24-5 2,18-9 5,13 0 13,15-11-10,0-17-1,-16-5 2,-22-7-2,-22-6 2,-20-5-4,-8-1 0,-3 5 0,-21 12 1,-6 14 1,-4 14 5,-5 7-6,-1 5-1,0 19-5,8 7-1,17 5-1,15-1-15,8-3-41,34-3-46,19-8-86</inkml:trace>
  <inkml:trace contextRef="#ctx0" brushRef="#br0" timeOffset="443">769 585 339,'0'-8'16,"0"8"17,0 3-28,-5 21-1,-4 10 0,0 7 13,5 4-10,4-4-2,7-3-4,19-6 2,7-5 0,2-9-2,1-6-1,-3-9 0,-7-3 2,-4-5 2,-8-15-3,-3-5 1,-1-4 0,-4-4 1,-4 2 2,-1 4-3,2 10-2,0 12 4,3 5-4,6 1-11,8 19 11,12 7 0,14 2 0,8 0 1,4-9 0,2-9-1,-3-11-1,-3 0-2,-10-23 0,-13-11-4,-12-8-1,-12-8-1,-7-3-1,-14-5 10,-17-2 3,-5 0-2,5 1 5,4 1 5,12 7-5,5 11 1,7 19-1,3 17 6,0 4-12,0 31-12,0 15 12,4 10 1,13 6 1,11 0 1,8-3 0,4-1 2,5-3-5,-3-8 0,-5-10-3,-9-12-12,-10-10-45,-13-11-81</inkml:trace>
  <inkml:trace contextRef="#ctx0" brushRef="#br0" timeOffset="978">1371 615 254,'11'-10'45,"11"-3"-45,8 1 0,12-1 16,16 1 4,10-3-3,10 1-10,1-1-3,-6 1 5,-10 0 0,-17 0 3,-21 5 0,-16 5 8,-9 1 5,0 3-11,0 0-14,-3 3-7,3 15 7,0 10 1,0 8 1,15 3 1,8 5-2,0 0 2,4-4-2,-3 0 0,3-3-1,-2-3 6,-4-6-3,-9-7-1,-7-7-2,-5-5-1,0-8 1,0-1 0,-6 0 7,-8-6 4,-1-14-10,2-3-1,5-6 0,8-2-10,0-1 6,9-2-5,20-3 2,6-2 7,9-4 1,8 4-1,5 6-3,-5 15 3,-12 14-2,-12 4 2,-8 7 0,-5 14 1,7 6 9,3 4 2,-3 3 8,-8-4-15,-11-7-3,-3-4-1,0-7-2,0-4-2,-3-7-7,-14-1-5,-13-7-33,-11-20-89,-9-9-146</inkml:trace>
  <inkml:trace contextRef="#ctx0" brushRef="#br0" timeOffset="1517">2289 220 215,'22'-19'13,"6"13"-8,-3 6 3,-2 7-6,1 18 0,1 9-2,10 6-2,7 3-8,11-3-80</inkml:trace>
  <inkml:trace contextRef="#ctx0" brushRef="#br0" timeOffset="1659">2924 483 238,'4'-6'74,"-2"-2"-33,-2-1-11,0 3-6,0 5-4,-14 1-18,-8 3 0,-8 17 4,-4 9-3,3 5 0,11 1-3,16 2 0,4-4 0,3-7-3,16-8 3,6-6 3,7-11-2,2-1 7,0-16-8,-4-15-5,-9-14-16,-13-6-17,-8-9 21,-2-8 15,-22-9 2,-3-7 1,5 3 4,7 9 6,12 15-1,3 21 1,0 19 11,0 11 6,0 6-11,0 17-17,-8 20 0,-6 15 2,3 14 1,11 10 2,0-4-1,25-4-4,13-10 1,7-12 0,5-9 1,1-11-2,-11-15-3,-10-11-12,-6 0 14,-6-14-2,3-12 0,1-5 0,0-1 1,0-5 2,1-1-2,3 4 1,-3 10 0,-1 14-4,-6 10 1,-4 0-6,0 18 7,3 7 3,10 0 0,8 4 2,6-3 0,4-5 1,2-5-3,1-6 0,-7-8-2,-7-2 1,-8 0 0,-10-15-6,-4-8 2,-7-4-12,-3-2 11,-1-2 5,-22 0 1,-5 6-3,-8 9 2,-7 12-9,-6 4 10,-5 22 0,-3 13 7,5 9-3,6 7-4,14 3 3,20-1-2,12-1 0,8-6 2,28-6 10,13-5-2,12-10 10,9-8-7,2-8-3,-1-4 0,-6-5-3,-19 0 2,-13 0-8,-18-16-2,-12-2-13,-3-6-47,-3-4-77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51.4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207 500 155,'30'-3'28,"-2"-7"-2,-7 0 20,-5-3 4,-6 5 2,-7 1-12,-3-1-8,0 1-15,-10 1-6,-12 3-5,-14 3-4,-12 6 1,-8 13-2,3 6 0,9 7-1,17 0-1,13 5 1,11-3-4,3-5 2,8-2-2,20-4 4,14-7 3,10-5-1,5-9-1,-4-2-2,-8-4-1,-10-17-4,-13-7 4,-9-5 2,-3-2 0,-3 0 1,-3 4-1,1 10 1,-4 9 2,-1 9-3,0 3-1,0 3-14,0 17 7,-1 7 8,1 4 3,0-1-1,3-5-1,19-4 3,6-5-4,8-8 3,6-6 1,3-2-4,-3-8-4,-4-16-6,-7-6-24,-9-9-10,-8-4 18,-8-3-5,-6-4 0,0-6 9,-6 0 14,3 0 8,3 3 7,0 14 9,0 14 4,0 12-8,0 13 16,0 0-27,-1 14 0,-19 17-1,-6 16 10,-3 8 2,7 7 3,8 1 5,13-1-13,1-4 7,9-4-12,15-10-1,7-9 8,5-11-6,8-11 7,10-10-2,6-3-8,1-12 0,-9-18-7,-12-10 1,-11-13-12,-13-7 10,-1-9-16,-6-10 21,-6-2 3,-1 2 0,-1 10 1,-1 11 2,0 15 2,0 20-3,0 14 7,0 9-8,-4 10 0,-20 15-1,-12 9 5,-3 9 1,3 6 1,14 9 1,12 4 1,10-1-8,0-5 3,18-9-3,10-9 2,9-8 0,11-8 0,7-4 3,0-7-6,1-5-19,-9-6-49,-10 0-87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10.9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276 241 380,'6'-15'16,"-4"4"1,-2 2 17,0 1 3,0 0 3,-12 4 3,-15 4-35,-15 0-4,-6 6-3,-4 15-2,7 6 0,11 1-2,16 1-2,14 0-1,4 0-6,25 1 12,15 1 0,17-3 2,3-1-2,-5-3 0,-7-1 2,-14 1-2,-10-1 0,-15 2 0,-9 0 0,0 1 1,-21-4 3,-12-4 1,-7-4 4,1-5-5,-1-5 3,5-4-5,7 0-2,9 0-3,8 0-14,10-10-78,1-5-131</inkml:trace>
  <inkml:trace contextRef="#ctx0" brushRef="#br0" timeOffset="406">563 120 524,'-2'-6'5,"1"6"-5,-1 0 0,-4 13-6,-4 19 6,-5 15 31,1 9-7,6 5-7,8 1-11,0-4-5,19-7 3,5-9-4,1-11-2,3-10-1,-2-7 1,5-10 1,1-4-1,0-5 1,1-18 0,-3-7 1,-2-10 1,1-5-1,-4-3-1,-1 8-2,-8 12 2,-7 14 1,-4 12 0,-2 2-6,4 23-17,5 11 20,8 8 3,5-1 6,9-6-5,11-8 1,10-11 1,6-9 2,6-7-1,-1 0 0,-9-18-3,-12-10 3,-14-4-1,-12-7 3,-14-5-2,-5-1-1,-11-2-2,-16 1 5,-7 2-6,-5 6 0,2 11 1,3 12-1,-1 10 0,4 5-5,0 7 3,7 13-4,13 4-10,11 2-44,15-3-31,31 0-17,17-7-142</inkml:trace>
  <inkml:trace contextRef="#ctx0" brushRef="#br0" timeOffset="906">1931 200 407,'16'-25'41,"-9"5"-3,-5 6-17,-2 4 8,-11 6 8,-22 4-18,-13 3-12,-9 22-6,3 10-1,7 6 0,17 0-1,16-1-4,12-2 2,1-5 1,29-7 1,11-9 1,9-13 0,7-4 0,-1-11 0,-5-17-2,-6-6-4,-15-6-1,-12 0 4,-8-3 3,-8 4-1,-2 10 1,0 11 3,0 14 9,0 4-12,-14 19-12,-2 16 12,-2 9 1,6 5-1,7-3 0,5 1-1,2-4-1,19-7-1,7-8-5,14-13-6,9-9 0,12-6 4,3-6-16,-6-19-17,-12-10 21,-12-5 22,-12-6 6,-7-1 6,-6-4 14,-5-2-9,4 3-7,-5 11 4,-1 15 1,-2 14 16,-2 10-8,0 16-23,0 24-8,-8 23 8,-5 21 3,2 18 3,4 2-6,7 0 1,0-12-1,6-16 0,11-13 2,0-17-1,-1-13-1,-8-19 2,-2-11-2,-6-3 0,0-14 7,-9-18 12,-10-13-19,-5-9-1,3-7 1,3-8 0,12-10-1,6-12-1,5-7 2,23 0-2,14 9 0,8 19 1,4 21-3,-3 20 1,-8 18-1,-6 11-2,-7 10 3,-3 22 1,-6 12 2,-9 6 0,-12 5 3,0 4 0,-19-3-1,-6-5 2,-7-11-3,1-10 0,-7-10 0,1-9 3,4-5-4,6-5-5,8-1-30,11 0-82,8-15-186</inkml:trace>
  <inkml:trace contextRef="#ctx0" brushRef="#br0" timeOffset="1809">3740 15 462,'-6'-12'5,"-34"7"4,-13 5-2,-17 16 1,-6 18 3,-4 14 9,8 11-1,11 8-2,16 10-3,17 2-11,19-4 0,9-6-2,11-11 5,21-12-1,4-9 0,3-9-2,4-11 4,5-7 4,-1-7 5,-2-3-5,-9 0-3,-11 0-3,-14 0-3,-7 0-2,-4 0-1,0 0-2,0 0-8,0 0-14,0 4-47,-4 4-49,-8-3-61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52.5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153 196 256,'-9'-11'14,"9"8"31,0 3-18,0 0-6,0 0-21,0 1 0,0 11-10,-2 12 10,-8 9 4,-5 16 3,-5 8-6,0 5 10,-1 1-2,0-3-1,5-2-7,5 1 2,8-1 1,3-4-1,6-8-3,18-8 1,9-8-1,6-9 7,10-6 3,7-11-5,-1-4-5,-8-4-2,-10-22-1,-16-10-3,-10-7-10,-11-11-9,-2-4 7,-31-2 3,-19 0 15,-7 5 3,0 10 2,7 14 6,17 11 0,16 15 1,12 5-3,7 0-2,0 0-7,4 0 0,18 2 0,11 4 4,14 0 2,6-2-6,-1-4-2,-5 0-5,-7-8-1,-9-15-8,-3-8 2,-2-4-14,-3 2 12,-6 5-1,-5 8 17,-7 9 2,-4 7 10,-1 2-1,0 2-4,0 0-7,0 13-3,-1 14 3,-10 10 7,4 6 3,2 5-6,5 0-2,0-3 5,18-3-3,11-7 8,0-9-12,3-9 1,-4-9-1,-6-8 7,-5 0-7,-2-12-2,-6-15-8,-3-6-14,-3-7 9,-3-5 15,4 0 1,2 1 6,2 7-4,1 10 1,-5 12 1,2 9 10,-5 5-8,-1 1-7,0 0-4,0 15 1,0 11 3,-3 6 1,2 3 1,1 1-2,0-1 0,13-3-1,8-3-2,2-8-12,-1-8-13,-4-11-60,-8-2-12</inkml:trace>
  <inkml:trace contextRef="#ctx0" brushRef="#br0" timeOffset="814">885 384 83,'8'-23'29,"5"3"-5,-1 8 5,0 3-4,1 5 1,-5 1 14,-4 3-20,1 0-8,-1 0-10,2 17-1,-2 11 0,-2 8 5,-2 6 5,0-1-9,0-2 4,0-3-4,0-11 1,0-8-3,0-7 0,0-9-4,0-1 4,0 0 8,0-15-6,0-6-2,0-6 0,0-5 0,6 0 5,6-5-5,4-2 0,5-1 0,2 2 0,4 6-1,-2 9 1,-4 10 0,-8 8 2,-3 5-2,-4 0 1,-3 5-1,-1 14 2,1 10 2,-1 4 5,-1 5-2,-1-1-5,0-3-2,0-4-5,0-5 4,0-7-17,2-4-53,5-8-85</inkml:trace>
  <inkml:trace contextRef="#ctx0" brushRef="#br0" timeOffset="1292">1644 255 264,'-3'-11'17,"-19"4"-10,-15 4-4,-14 3 5,-4 0 4,2 18 2,10 14-2,15 7-4,10 5 2,6 1-8,12-4 2,0-4-2,6-7 0,20-8 2,6-9-4,10-11-9,4-2-35,5-7-54,-1-13-91</inkml:trace>
  <inkml:trace contextRef="#ctx0" brushRef="#br0" timeOffset="1531">1841 0 261,'0'-2'33,"0"2"-33,0 3-4,-18 16 4,-4 9 23,-2 8-5,6 9 3,9 3-6,8 6 3,1 6-6,7-1 0,14-1-11,7-6-1,4-10-2,-1-11-3,-7-11-21,-9-11-36,-12-9-55</inkml:trace>
  <inkml:trace contextRef="#ctx0" brushRef="#br0" timeOffset="1766">1747 372 196,'9'-8'16,"9"-1"7,9 1-8,6 2 3,3 2-14,1 1-1,-3 2-3,-1-2 6,-6 3-6,-3-1 14,-5 1-6,-4 0-3,-5 0-2,-1 2-1,-1 11 1,4 5 4,-2 5 2,2 2-4,-1 2-2,-4 0 5,1-1-4,-1-6-4,-3-1 0,2-8-3,-3-4-12,0-7-18,-1 0-73</inkml:trace>
  <inkml:trace contextRef="#ctx0" brushRef="#br0" timeOffset="2070">2177 121 268,'9'-12'22,"3"4"8,4 8-4,7 0-18,5 0-5,5 16-3,4 5 0,-1 3-4,-2 0 0,-3-1 2,-7-3-6,-6-5 2,-8-4 5,-5-4-1,-5-3-1,0 1-5,0 2 4,-13 0 4,-8 3 3,-8 5-1,-2 5 1,0 5-2,4 4 0,8 0 0,6-1 1,9-3 0,4-4-1,4-6 6,22-4 1,11-2-2,8-6-1,7-3-5,-4 0-3,-8-10-1,-6-13 2,-8-6 1,-6-11-7,-10-5-1,-10-3 4,0 4-5,-17 6 7,1 10 3,1 10 1,7 6-1,5 9 2,3 3-2,0 0 0,0 0-12,13 2 12,4 6 0,9 2 0,0 0 1,3-1-1,0-4 2,0-1 1,1-1 1,-2 0 1,2 1 3,0-2-2,-5 0 8,-1 3-3,-2 2-7,-5 4-2,-2 5-1,-6 5-1,-3 5 0,-5 6 0,-1 0 1,0-1 4,-4-4-4,-5-3 1,0-4 2,0-6-4,4-4 2,2-5-2,2-3 1,1-2 2,-2 0 5,2 0 3,-1-12-4,-1-7-7,1-6 0,1-1-1,0-2 0,0 1-1,3 0 1,12 0 0,7 3 0,7 3-1,6 4 1,8 4-2,5 5-1,2 2 0,-4 6 1,-2 0-3,-5 0-1,-4 9-1,-8 6 4,-10 1 1,-8 2-1,-9 2-1,0 2-3,-10 1 5,-11 0 3,0-4 4,2-3 1,-1-3-3,5-3-2,4-3 1,3-2-1,3-2 0,4-1-2,1-2-5,6 0-9,22 0-34,14 0-59</inkml:trace>
  <inkml:trace contextRef="#ctx0" brushRef="#br0" timeOffset="3016">3877 291 117,'24'-25'9,"-8"7"10,-7 3 20,-9 2 8,0 2-28,-15 2-15,-15 4-4,-9 5-4,-2 0 4,4 5 0,5 14 1,7 0-1,7 5-2,8-2 0,5 2 0,5-3 2,0-3 3,0 0-1,9-2 3,7-3 7,3-1-2,3-3 7,-1-1-1,-2 2 2,-2-3-4,-8-1-1,-6-1-13,-3 1 0,0 3 0,-14 2 4,-7 0 8,-5-1 1,-1-4-8,1-2-1,4 0-1,6-1-3,2-1-3,5 3-5,5-1-9,4 2-34,4 4-37,23 1-33</inkml:trace>
  <inkml:trace contextRef="#ctx0" brushRef="#br0" timeOffset="3416">4053 635 163,'9'-3'93,"2"-1"-57,-2 1 4,2 0 4,-3 3-17,-2 0-13,0 0-8,-1 0-6,-2 1 0,-1 5 0,-2-2-3,0-1-1,0-3 1,0 0 3,0 0 8,0 0 2,0 0 6,0 0 4,0 0-7,0 0-13,0-4-1,5 1-38,23 2-111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12.0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18 5,'0'-9'1,"5"4"-1,4 1-6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57.7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28 146 33,'6'-9'5,"-5"2"5,-1 3 12,2 1 4,-2 3-5,0 0-2,0 0 10,0-2 18,0 2-21,0-2 4,-6-1-6,-1 1-5,1 1 11,-2 1-24,5 0 10,0 0-6,-1 0 1,4 0-1,0 0 1,0 0-5,0 0-5,10 0 0,20 0 12,10 0-8,15-3 0,8-4-2,4 1 1,-4 1-4,-17 0 0,-15 2-13,-17 3-26,-14 0-14,0 0-2,-17 0-20,-16 8 1,-8-1 9,2 0 21,0-4 44,5-2 33,4 1 16,11-2-10,8 0 13,7 0-3,4 0-9,0 0-22,0 0-8,0 0-6,0 0 9,0 0-3,0 0-4,0 0 0,0 0 7,0 0 0,0 1 0,0-1-5,0 0 1,0 0-2,0 0-4,0 0-1,0 0 1,0 0-2,0 0 2,0 0-3,0 0 3,0 0 0,0 0-1,0 0-2,0 1-2,0-1 2,0 0 2,0 0-2,-3 0 0,3 0 0,-3 0 0,3 0 1,-3 0-1,3 0 1,0 0 0,0 0 0,0 0-1,0 0 3,0 0-3,0 0 1,0 0 1,0 0-1,0 0 0,0 0-1,0 0 1,0 0-1,0 0 0,-3 0 0,1 0 0,-1 0 0,0 0-1,0 0 1,2 0 0,-1 0 0,1 0 0,1 0 0,0 0-2,0 0 0,0 0 0,0 0-2,0 0-1,-3 0-11,2 0-22,-2 3 4,0 3 22,3 1-21,0-2-25,0 1-13,0-2-31</inkml:trace>
  <inkml:trace contextRef="#ctx0" brushRef="#br0" timeOffset="1146">203 163 62,'-5'-1'11,"5"0"1,0 1 12,0-2 0,0 2-13,0 0-6,0 0 11,0 0 1,0 0 5,0 0 1,0 0-5,-3 0-3,3 0-1,0 0-3,0 0-5,0 0 2,0 0 1,0 0 0,0 0 2,0 0 1,0 0-2,0 0 1,0 0-3,0 0 0,0 0-5,0 0 2,0 0-2,0 0-3,0 0 3,0 0-3,0 0 1,0 0 0,0 0-1,0 0 0,0 0 1,0 0-1,0 0 0,0 0-1,0 0 1,0 0 1,0 0-1,0 0 3,0 0 1,0 0-2,0 0 2,0 0-2,0 0-1,0 0-1,0 0-2,0 0 1,0 0-2,0 10-1,3 17 4,8 14 4,2 11 5,-1 12-3,3 6-3,-3-1-2,-5-5 2,2-5-3,-6-10 0,0-3-10,0-5-17,0-6-9,5-8-27,3-9-65</inkml:trace>
  <inkml:trace contextRef="#ctx0" brushRef="#br0" timeOffset="2461">216 896 96,'-30'17'36,"6"-3"2,11-4 7,7-5-9,3-2 0,3-3-8,0 0-13,0 0-5,3 0-1,12 0 13,6 0 12,6 0-4,4 0-16,6-4-8,3-3-3,5-3 1,9-1-4,4-4-2,5-4-11,-1-2-49,-2-3-46,-8-4-130</inkml:trace>
  <inkml:trace contextRef="#ctx0" brushRef="#br0" timeOffset="2781">716 48 250,'-14'-18'12,"2"8"11,6 4 11,2 3 12,2 2-11,2 1-28,-3 0-7,-1 11 0,-8 19 0,3 13 13,3 11 1,4 6-2,2 3-4,0 0 1,6-2-7,8-4 0,4-13-2,-3-5 0,4-11-3,-1-8-6,-3-8-28,0-6-28,-2-6-11,-2 0-29</inkml:trace>
  <inkml:trace contextRef="#ctx0" brushRef="#br0" timeOffset="3064">599 495 289,'0'-5'35,"0"-1"-35,21-2 0,12-4 14,19-2-2,18-6 1,21-4-9,24-4-4,15-2-4,10 2-10,-140 28-115</inkml:trace>
  <inkml:trace contextRef="#ctx0" brushRef="#br0" timeOffset="3252">2148 26 345,'-2'-9'0,"-13"3"2,2 2-2,1 1 8,-3 0 10,-2 3 1,-5 0-15,-9 9-4,-7 9 1,-8 6-1,0 6 0,0 2 2,7 3 0,14-2-2,16-3-1,9-7-2,10-1-3,20-8 1,16-7 4,5-7 1,7 0 4,-1-9-4,-7-11-1,-12-3-10,-16-3-3,-11-2 12,-11 0 2,0-2-1,-5 3 1,-4 2 7,0 5-4,5 5 5,1 6-8,1 7 8,2 2-5,0 0-3,0 0-6,0 5-1,0 11 7,0 7 0,11 9 1,2 6 3,1 4 2,2 7-4,-1 5 3,7 5-2,-4 6-3,2 2 3,-3-3-3,-3-9-7,-2-11 2,-6-11 2,-6-11-13,0-8-11,-11-7 23,-13-4 4,-4-3 7,0 0-7,-4-11-3,1-8-7,31 19-35,-34-50-31,34 17-86</inkml:trace>
  <inkml:trace contextRef="#ctx0" brushRef="#br0" timeOffset="5628">2570 546 205,'0'-6'19,"0"2"-12,0 0 0,0 4 16,0 0-4,0 0-10,0 0-3,0 0 7,0 0 4,0 0 0,0 0 2,0 0-7,0 0-5,0 0-1,0 0-1,0 0 0,0 0-1,0 0 0,0 0 1,0 0-2,0 0 1,6 0-1,4 0-1,-1-2-2,3 0 4,3-1-3,0-2-1,3-2 0,0 2 0,-2-2-5,0-2-6,-7 1 1,-3-3 4,-1-2 1,-5-1 4,0-2 0,0 3-1,-5 4-3,-10 0 5,-7 6 1,0 3 5,-5 0 4,-1 9-3,-2 16-1,-3 7 2,6 4-3,2 4 3,7-1-1,3 1-1,9-4 2,6-2-7,0-3 0,24 0-1,12-6 9,8-5-3,12-10-5,10-8 4,9-2-4,9-10-1,-1-13 0,-7-5 0,-16-2-3,-18-5-5,-14-7 2,-19-9-1,-9-10 0,-5-6 2,-17 0 4,-2 6 1,-1 11 0,0 10 5,5 14-1,4 9 14,7 10-3,4 4 4,5 3-10,0 0-9,0 7-7,0 15 7,0 12 5,0 7 3,0 7-2,5 8 6,10 4-2,6-1-2,4-3 0,6-5 4,4-6-6,2-7 0,6-5-4,-3-8-1,-1-7-1,-2-6-9,-5-9-23,-10-3-32,-7 0-36,-15-12-134</inkml:trace>
  <inkml:trace contextRef="#ctx0" brushRef="#br0" timeOffset="6439">3026 680 446,'0'-6'2,"18"1"-1,19-4 13,15-2 2,14 0-10,13-3-6,11-2-10,9 0-48,0-2-155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04.4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0 459 546,'0'-14'2,"11"1"0,16 3 10,1 2 11,6 5-3,3 3-9,2 5-3,-1 18 1,-7 5-1,-6 3-2,-7 3-4,-9-2-2,-3-2 0,-6-4-1,0-10 0,0-3-3,0-7-7,-9-6 6,-3 0 0,3-10-3,3-14-4,5-4-4,1-5 15,1-2 0,18 1 1,7-3 0,4 7 0,4 4 0,-1 9-1,-6 10 1,1 7-3,2 0 3,3 10 4,-2 14-2,-4 3 1,-8 4-2,-10-3-1,-6-4 0,-3-1 0,0-10-2,0-3-6,-1-5-5,-10-5 2,4 0-8,-2-10 10,5-10-7,4-2 16,0-4 0,8-4 6,15 0 2,5-3-1,5 6 0,4 8 3,0 7-5,1 11 1,1 1-2,2 7 0,0 17 4,-1 5 4,0 3 0,-9 0-4,-4-3-6,-9-1-2,-3-5-5,-6-3-16,-3-5-65,-6-7-95,0-8-124</inkml:trace>
  <inkml:trace contextRef="#ctx0" brushRef="#br0" timeOffset="570">1098 375 320,'13'-28'12,"4"7"2,2 7 17,-1 8 18,3 6-8,4 0-20,4 20 7,4 8-7,-2 2-5,0 0-7,-4-2-3,3-7-5,-2-4 1,-1-6-2,1-8-1,-1-3 0,-1 0-3,-2-13 1,-7-5-3,-8-4 0,-9-5 1,0-2 1,-9 0 0,-13 0-4,-5 5 8,-4 7-4,-5 10 3,0 7 1,-1 3 0,1 20 1,8 8 0,11 3 2,10 1-1,7 1 2,0-6-3,21-1 3,13-4-3,8-5-1,4-6-4,9-9-2,2-5-28,0-1-44,-8-19-54,-15-8 2,-14-3-15,-13-5 145,-7-4 61,0-4 32,-4-3 1,-2 1-9,4 4-19,2 8-21,0 10-4,6 11-9,9 9-9,6 4-10,10 8-4,9 19 5,5 8 6,3 8-8,1 0 2,-3 3-8,0-4-2,-7-4-3,-7-8-1,-12-9-1,-10-7-4,-9-7-9,-1-7-6,-6 0 15,-13-4 1,-8-18 3,3-4-6,6-4 7,9-4 0,9-4 1,0-1 1,11-1 1,14 5-1,6 6 1,4 11 2,2 10-3,0 8 1,0 0 1,2 10 0,-1 14 1,-3 7 5,-2 1-1,-7 2 1,-9-4-7,-8-5-2,-9-7-1,0-8-5,-7-4 4,-15-6 1,-2 0 1,3 0-1,4-13-5,8-6 1,8-5 4,1-5 0,1-3 0,22-5 1,5-1-1,12-1 1,7 3 0,3 9 1,-2 12 2,-8 11-2,-4 4 2,-6 8 2,3 15 5,-6 5 5,-5 6-4,-5 1-2,-4 2-3,-7-2-7,-2-1-1,-2-6-6,2-3-24,11-5-41,6-5-34,18-10-115</inkml:trace>
  <inkml:trace contextRef="#ctx0" brushRef="#br0" timeOffset="1567">3216 168 365,'-15'-28'19,"-3"11"23,-6 8 23,-2 9-1,-6 4-27,1 20-15,6 11-11,10 2 2,10 3-7,5 1-6,12-1 0,18-8 0,10-4-2,6-9-3,2-11-3,-3-6 3,-5-2 2,-7-16 3,-9-13 1,-9-8 1,-9-10-1,-6-4 1,0-1 1,-20 5-2,-8 7 2,-5 11-3,0 12 0,2 13-2,4 4 2,6 11 0,5 15-1,5 3-11,11 2-12,0 1-10,29-5-24,13-2 17,14-7 0,5-5 11,-1-9-13,-3-4 21,-17-3 5,-13-16 17,-8-6 4,-5-1 16,-5-5 20,-2-2-3,-4-1-8,-2 3-1,2 3-6,0 7 7,5 8-7,4 6-6,0 7-13,3 0-3,9 2-2,3 14 1,1 4 1,2 4-1,-2 3 1,-4 0 0,-3 2 0,-6 3 1,-6 1 0,-5 4 3,-4-2 2,0-4-1,0-5-5,0-8 0,0-4-1,9-7-3,6-6-4,7-1 2,5-2-11,1-18-28,-1-8 14,-6-5 20,-6-3 7,-6-4 4,-1 2 4,0 1 12,0 6 0,-1 10 8,-2 12 10,-2 4-5,-1 5-7,-1 0-18,5 16-2,1 10-2,2 8 9,6 2-6,0-4-2,9-2-1,9-5 0,6-7-3,8-9-4,-9-9-9,-7 0-9,-13-17 0,-12-10 7,-6-5 13,0-5 4,-3 2 1,-7 1 5,3 2 15,6 3-5,1 6-7,0 8 0,0 11 3,0 4-11,0 14-8,6 21 7,6 16 1,0 13 1,7 15 1,6 10 1,5 15 1,4 7 2,-2-2-2,-8-9-3,-15-15-1,-9-19 0,-11-16-5,-26-18 5,-11-15 0,-10-13 8,-6-4-1,1-13 5,10-12 1,14-9 18,19-3 0,16-2-15,4-8-7,24-5-6,22-13-3,12-4 0,11 1-10,1 15-9,-9 17 0,-9 17 9,-7 10 10,-6 8 2,-8 1 2,-7 0 1,-5 0-1,-11 5-4,-8 2 0,0 3-2,-2 2-5,-12 1-24,0-1-92,2 1-95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07.3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42 298 457,'-5'-13'11,"1"12"6,1 1-3,-6 14-3,0 17 27,-1 9 1,9 1-26,1-2-6,5-3-4,10-4-1,6-5 0,-1-7-2,0-10 0,1-9 0,2-1 1,1-9 3,1-12-2,-4-4-1,-5-3 0,0-1-1,-3 2 0,-2 5 0,-2 7-1,-4 9 1,1 6-2,3 0-5,1 6 4,5 12 2,5 3 1,3 0 0,3-2 1,2-7 0,3-5-1,2-7 1,-2 0 0,1-12 1,-7-14 0,-4-6-1,-5-5-1,-8-4 2,-8-4-2,0 1 0,-5 0-1,-14 3 0,-6 5-1,-4 9 0,-5 10 1,1 12-3,2 5 0,3 9-7,5 12-6,4 4-19,10 0-19,9 1-14,0-1-81,18-6-28</inkml:trace>
  <inkml:trace contextRef="#ctx0" brushRef="#br0" timeOffset="529">767 0 274,'7'-15'17,"-1"8"52,-6 7-6,0 0-13,0 10-38,0 18-8,0 12 25,-1 7 9,-1 9-15,2 3-6,0 1-5,17 0-8,8-4-3,8-4-1,3-9-1,-2-11-2,-6-12-5,-3-13 1,-3-7 7,-1-7-2,2-17 2,-1-6-1,1-2 1,3-1 0,-4 1 1,-3 5-1,-2 7 0,-7 10 0,-4 8-1,0 2-1,0 8-3,0 12 5,3 5 0,3 1 2,3-4-2,4-2 0,3-4 0,-2-9-2,4-7-2,1 0 1,0-6-3,1-13-4,2 0 1,-4-1 5,-3-1 4,0 1 0,-5 2 0,5 1 0,-4 6-2,0 5 2,0 6-5,2 0 5,7 3 1,2 8 1,5 0-1,3-1-1,0-3 0,-4-4 0,-5-3 0,-6 0 1,-7-9 1,-6-9-2,-8-4 0,0-4 0,-1-2-8,-17 1 6,-3 6 1,-3 8 1,-7 10-6,-6 3 0,-4 8 6,-5 13 0,6 7 1,9 3 3,14 2-1,10-3-1,7 2 3,8-5-1,17-5 0,13-8-1,6-7 0,6-7 0,-3 0-1,-3-11 0,-5-10-2,-5-5 4,-2-2-3,-4 0 0,0-3 0,-2 1 1,-1 3 3,-1 4-2,-5 7 3,-1 9-3,-1 7-2,0 0-1,0 10-2,1 12 2,-1 8 0,0 5 1,1 3 2,0 0-1,1-2 0,0-3-2,-2-6 0,-1-7 0,-7-8 0,-6-10 1,-3-2-1,0-5 4,-1-16-4,-14-9-3,-3-4-3,2 0 6,5 1 4,5 1-4,6-2 1,0 0 0,17 2 2,13-1-3,10 5 1,6 4 0,5 6-1,-1 8-1,-3 7 1,-1 3-1,0 4 1,3 18 0,-2 5 0,-7 6 1,-9 7 1,-10 5 2,-3 2 3,-9-3 2,-4 2 6,-1-8-1,-4-3-5,0-8-3,0-6-2,0-8-4,-6-6-1,-5-3-2,-1-4-1,-5 0-31,-1 0-66,1 0-66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09.6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0 206 354,'0'-16'49,"0"-2"10,0 1 22,0 8-12,0 6-18,0 3-23,0 0-23,2 24-2,4 13-1,4 15 9,2 12 3,0 7-6,3 3-1,-1-1-3,2-8-3,-1-11-1,1-12-1,-4-12 0,-2-12-2,-4-11-8,-4-7-22,-2-4-14,0-24-13,0-15-71,-18-12 12,-4-15 43,-4-9 59,7-3 17,5 6 25,10 10 35,4 12-7,4 10-9,18 10 4,7 9-11,7 8-8,0 8-8,0 9-6,1 5-4,2 24 1,-9 12 5,-11 7 1,-14 4-11,-5 0-3,-27-5 1,-9-6-5,-9-10 1,-3-11-2,3-12 1,1-8-4,10 0-8,5-15-34,17-5-65,12-1-78</inkml:trace>
  <inkml:trace contextRef="#ctx0" brushRef="#br0" timeOffset="518">497 413 349,'-9'11'43,"5"-4"-15,2-1 59,1-6-8,1 0-22,0 0-24,0 0-16,4-9-4,14-11-1,5-7-11,5 0-1,3-6-1,2-1-1,4 0 0,2 2-3,-2 3-5,-1 9 6,-8 5-5,-7 11 5,-9 4 0,-3 3-3,-1 18 3,-2 8 4,0 4 0,-2 1 0,-1-3 0,1-4-1,1-6 1,2-4 0,1-9-1,1-5-2,3-3-3,4-3 4,5-16-3,6-4-2,0-2 2,1-1 4,-1 1 1,1-1-2,0 5 2,-5 6-1,-5 9-1,-6 6-2,-2 4-3,-2 14 3,1 8 3,2 0 0,5-1 2,3-1-2,8-4 1,4-7-1,2-8-1,-2-5 2,-3-4 0,-4-19 2,-9-5 0,-6-3 3,-6-4 2,-3-1 4,0 1-4,-15 2 0,-2 5-4,0 10 0,1 8-3,1 10-4,-2 3-7,7 20 0,2 6-16,8 2-55,9-1-15,27-2 2,16-7-12,12-5 10,7-6-7,-3-10 104,-14 0 26,-13-9 87,-14-13 27,-9-7-33,-3-1-35,-6-3-4,-3 4-22,-6 7-22,0 8-4,0 8-14,0 6-6,-13 2-1,-8 19-1,-1 8 1,3 6-4,8-3-4,8-3 1,3-4-2,3-6-2,16-7-13,5-8 4,1-4 7,1-3-8,-2-15 4,-4-4 2,-3-2 0,-2 3 11,-8 3 4,-1 4 1,-3 5 4,1 7-4,-1 2 0,4 10-8,0 18 5,5 14 3,1 10 2,5 13-2,2 9 1,4 6 3,2 5-3,-2-7 5,-6-8-4,-9-12-2,-9-19-1,0-15-6,-19-18 7,-10-6 13,-3-17 0,-4-20 0,3-11 1,4-8 3,10-2 10,12-3-1,7-1-2,9 3-19,22-1-3,14 7-2,10 8-2,10 7-3,6 8-7,0 7-9,-3 5-9,-13 4 16,-15 3 14,-19 4 3,-17 3 0,-4-1 14,-12 2-9,-14 3-8,-6 0 3,-1 2-1,4 14-1,3 3 3,8 8-4,6 3 0,9 2-3,3 3-3,0-1 5,18 1-5,7-1 2,7-4-5,1-4 1,1-3 3,-3-7 5,-5-2 4,-11-7-1,-9-3-1,-6-1-1,0-2 2,0 2-2,-5-1 9,-2-1-4,4 2-3,3-3 2,0 0-1,0 0-3,3 0-1,17 0 0,10 0-13,9 0-29,-1 0-67,-1 0-57</inkml:trace>
  <inkml:trace contextRef="#ctx0" brushRef="#br0" timeOffset="2508">2716 126 48,'105'-59'80,"-86"49"-17,-5 0 8,-4 2-14,-3-1 1,-4 2-3,-3 0-7,0 2-21,-13 2-16,-16 3 0,-12 1-3,-9 21-4,0 10 1,10 4 3,14 4-5,12-2-3,12-3 7,2-1-5,3-8-2,18-7 1,6-6 0,7-12 1,3-1-1,5-10-1,0-13-1,-8-8-8,-7-5-2,-9-2 5,-8 0 4,-2 4 2,-4 6 1,-1 11-1,1 7 2,-3 10 3,1 0-5,-2 14-2,0 17 2,2 10 6,0 5 1,1-2-6,4-1-1,7-5 0,8-1-5,5-9-16,0-7-83,-1-14-101</inkml:trace>
  <inkml:trace contextRef="#ctx0" brushRef="#br0" timeOffset="2908">3110 173 285,'11'-40'76,"9"5"-66,2 5 42,3 5 5,-1 9 2,-6 8-20,0 8-8,1 0-15,4 12-8,3 15-2,3 10 3,-4 5-3,-4 2 1,-11-2-4,-4-6-2,-6-8-1,0-7-3,0-8-6,-6-6 1,-3-7 6,-3 0 2,3-4 0,0-13-3,6-5 2,3-3 0,0-2 0,6-4 2,12-1-1,6-2 0,6 3-1,7 4 1,2 7-3,6 10 0,1 10-1,-3 0 2,-7 12 0,-9 13 1,-8 6-2,-8 6 3,-3 0 0,-6-5 0,-2-8-1,0-8-2,0-9-2,-6-6-16,-6-1 10,-1-1 11,-4-16 0,5-6-4,7-4 1,5 1 3,0-3 1,0 1 3,19 0-1,11-2 3,6 5 4,5 5-5,1 8 2,-3 9 3,-3 3-2,1 5 5,-3 19 4,-1 7-1,1 10 4,-5 6 2,-6 1-11,-7-2-1,-8-5-5,-6-3-5,-2-2-3,0-6-4,-7 0-13,-7-4-46,-5-11-46,-6-15-129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14.1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609 421 233,'-13'-20'20,"3"0"21,-1-1 9,5 6-2,-3 2 6,-1 4-25,-6 5-18,-11 1-9,-11 3 5,-14 0-2,-4 2-1,-6 10 2,1 3-1,12 0-4,10 2-1,17-3-2,13 0-5,9 2-7,7 1 4,29 1 10,15-1 3,17 0-2,7-2-1,4 0 0,-4 2 1,-16-1 2,-16 1-1,-21-1-2,-21 1 0,-4 1 0,-33-1 2,-17 0 11,-15-6-3,-3-5 2,-2-6-2,6 0 4,5 0-6,6-6-4,6-5-4,7-2 0,12-2-16,11-1-37,20-5-80</inkml:trace>
  <inkml:trace contextRef="#ctx0" brushRef="#br0" timeOffset="458">706 46 537,'0'-8'15,"0"7"7,0 1 0,0 4-10,11 19-8,13 11 5,3 6 4,-5 7 0,-4 1-10,-5 0 0,-8 1-1,-1 1 3,1-5-5,-1-3 0,4-4-5,2-4 0,1-4-11,-2-6-39,-1-4-58,-5-10-61</inkml:trace>
  <inkml:trace contextRef="#ctx0" brushRef="#br0" timeOffset="709">847 414 301,'31'-13'0,"12"3"1,11 3 1,8 1 4,7 5 1,3 1-7,-2 0-2,-15-1-5,-15-1-3,-20-1 1,-17 1 9,-3-1 15,-27 3-7,-18 0 0,-10 3 11,1 11 6,8 4-2,13 3-11,14 2-10,14 1-2,5-2 0,15-1-1,26-3 2,14-6 0,13-3-1,7-9-5,-5 0-5,-12-9-8,-17-13 9,-15-10 9,-14-5 0,-4-6 4,-8 2-1,0 9 3,0 10 1,0 12 5,-2 10-3,-5 0-9,1 17-7,1 12 6,5 5 1,0-1 0,12-3 0,14-3 0,4-8-1,5-4-6,2-8-9,-4-7-16,-6 0-2,-9-10 5,-6-11 24,-6-6 5,-6-4 6,0-3 6,0 0 12,0 2-16,-2 3 0,1 6 12,1 7-10,0 8 2,0 6-8,13 2-4,11 0-10,6 14 8,1 6 1,1 1-2,-2 3 3,-7 0 0,-4 2 0,-6-1 0,-10-1 2,-3-1-2,0-5 0,0-3 1,0-4 0,0-1-1,0-4 0,12-3 2,13-3-2,13 0 0,8 0-6,0-16-14,-5-5-18,-11-8-3,-12-7-22,-7-7 20,-10-7 2,-1-3 37,0-4 4,0 2 33,-4 5 18,-7 8-32,-2 11 41,-2 12-20,5 10 14,2 9-34,2 0-12,0 6-8,-1 18 2,-2 8 14,0 9 3,6 6 9,3 2-1,0 2 0,7 1 6,10-1-4,5-3-6,3-4-11,1-8-5,-2-6-3,-3-9-4,-4-5 0,-3-8-1,-5-4-7,0-4-24,-5 0-32,-1-2-25,-3-12-140</inkml:trace>
  <inkml:trace contextRef="#ctx0" brushRef="#br0" timeOffset="1685">2265 366 220,'29'-7'11,"6"1"12,11-1 10,11 0 5,15 0-11,8 0-4,4-2 3,-5-2-6,-16 0-1,-20 1-3,-21 2-3,-16 2 10,-6 0 7,-19 3-23,-17 1-7,-12 2-1,-2 0-1,2 12 1,3 8-1,14 5-4,11 5-6,12 2 4,8 2 7,4 3 1,20-5 0,9-2 0,8-2 2,3-4 2,-3-3-1,-6-2 4,-16-8-1,-7-4 0,-12-5-4,0-1 5,-13-1-3,-22 0 10,-10 0-4,-10 0-10,2 0-3,2 0-7,6 0-36,8 2-65,-2-1-131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18.1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348 602 229,'24'0'21,"-18"-1"-15,-6-6 8,-14 3 22,-11-1 18,4 1-18,-3 4-15,-7 0-6,-2 0-4,-4 11-1,-4 12 0,-2 8-3,3 6 2,7 5-3,8 6-2,14-2-4,11 0-2,3-7-2,27-9 1,15-9 3,9-10 1,4-9 1,-2-2-2,-8-8-3,-12-17 3,-15-6 0,-8-5 1,-10-6 2,-3 1-2,0-4 4,0 9-3,-4 6 9,-1 9 7,5 11 2,0 7 10,0 3-11,0 3-19,3 18-1,14 8 1,5 6 2,2 0-1,-3 0-1,3-5-1,-5-5 0,-1-6-4,-3-6-11,-6-9-3,-3-4-11,1 0 10,-2-18 16,-4-11-6,1-3 4,1-5 6,1 1 4,5 4 3,6 6 0,-1 7 0,5 8 0,5 9-1,1 2 2,5 6 3,1 18-3,-1 4 1,-6 6-2,-2 0-6,-7-2-1,-3-2-1,-4-6-2,-4-7 1,-4-8-4,0-8 2,0-1 4,-10 0 6,-4-17-6,4-8-1,5-8-2,5-6 3,0-8 2,12-4-1,6 0 0,4 3 2,2 13 0,-1 11 1,4 14 3,-5 10-2,6 6-1,-4 21 2,4 9-5,2 5 2,3 0-3,6 0-2,7-7-9,8-7-18,13-7-52,11-13-93</inkml:trace>
  <inkml:trace contextRef="#ctx0" brushRef="#br0" timeOffset="791">2017 475 409,'-3'-35'36,"-28"8"-19,-11 9 1,-9 6 7,-10 12 5,-8 6-4,-2 27-12,4 14-9,12 10 2,19 2-7,21-5-2,15-7-4,12-10-3,34-13-4,15-12 2,9-12 5,2-3-5,-6-24-8,-14-9 5,-15-13-7,-15-8 3,-20-9 1,-2-8 11,-25 2 6,-10 0 2,-4 2 0,3 2 5,5 6 5,7 12 4,10 18 14,8 14 8,6 15-6,0 3-32,1 29 6,18 18-1,10 12 9,5 7-3,5 4-4,2 0-2,0 1-3,2-5-2,8-5-7,2-12-25,7-14-84,10-15-175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19.4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413 496 485,'-23'-20'11,"-5"5"-7,6 7 10,-5 4 13,-1 4-3,-5 0-5,-6 10-13,-6 14-5,0 8 0,1 8 1,8 4-2,11-2-2,13-1 0,12-6-4,3-7-1,25-5 6,12-9-1,9-8 2,2-6-2,2-13-1,-6-18-8,-8-13-2,-11-11-15,-13-8 1,-15-8-6,0-4 21,-19-3 8,-10-1 4,-2-1 3,1 8 2,5 13 6,10 19 16,5 19 16,7 14-12,3 7-9,0 15-22,0 25 0,0 15 0,5 12 6,9 6 0,4 1-3,3-3-3,7 0 2,2-9-2,6-8-3,4-12-3,0-15-5,8-14-8,4-13-12,3-3-15,-4-22-1,-6-11 3,-14-6 35,-13-5 9,-9 3 9,-4 5 3,-4 8 6,1 12 3,3 12 8,4 7-23,5 6-4,11 20-2,7 4 2,5 7 2,6-1-3,3-4-1,2-2-1,-3-13-1,-2-9 1,-6-8 0,-5-1-2,-9-19 3,-9-7 1,-8-3 1,-6-4 0,-9 2 4,-15 3 2,-3 2-3,-4 7 0,-5 10 2,0 10-6,2 2 0,3 23-2,7 10-1,12 9-4,10 5-4,2 3 2,20-5-4,21-9-2,13-10 6,13-12 5,8-9 1,10-7 2,-5-3-8,-9-18 0,-16-9 7,-16-7 1,-17 1 3,-13-4 6,-9 0 1,0 2 6,-11 4-6,-5 4-5,4 10 0,4 10 5,7 8-10,1 2-1,0 12-16,20 12 16,14 8 1,18 6 2,15 6-1,14 6 2,2 0 2,-7-3-2,-19-3-2,-21-10-1,-23-7 0,-13-9 3,-9-6 10,-20-5 9,-12-4-3,-8-3-4,-2 0-11,-4-14-4,6-4-3,15-5-13,11-1-28,19-3-63,4-5-224</inkml:trace>
  <inkml:trace contextRef="#ctx0" brushRef="#br0" timeOffset="1066">1797 156 449,'0'-13'26,"0"11"6,3 2-22,16 15-1,13 15 33,8 13 11,3 6-28,2 4-11,-9-1-5,-3 0-5,-5-4-4,0-2 0,-2-2-8,-1-10-17,-3-5-54,-7-11-73,-9-13-243</inkml:trace>
  <inkml:trace contextRef="#ctx0" brushRef="#br0" timeOffset="1269">1916 403 492,'0'-10'7,"3"4"-7,23 2 0,11 1 11,17 3-11,10 0-7,8 0-20,6 11-58,-3 2-92</inkml:trace>
  <inkml:trace contextRef="#ctx0" brushRef="#br0" timeOffset="1426">2571 558 401,'-10'-10'33,"2"1"-9,2 2 29,0-3 9,-1-1-31,4-1-17,-2-3-9,5 0-5,0-2 0,0-2 0,0-1 0,2-2-2,11-2-2,5 2 4,3 1-5,4 5 4,-2 4 0,-1 8 1,2 4-3,1 0 0,2 17 1,0 7 2,-1 7 2,0 3 0,3 4 0,-1 5-1,2 0-1,4 1 0,-1-4-1,-5-11-1,-5-9 0,-11-10-14,-4-10-11,-2 0 4,2-19 19,4-12 1,1-4-6,-1-2 5,5 0 4,2 0 0,4 3 0,3 4-2,0 8 2,-6 9 0,-3 8 1,-1 5-3,2 3 4,6 19 1,3 5 2,3 2 0,7 5 1,6-3-4,2-4 5,1-5-1,-5-10-6,-10-9-2,-6-3 2,-8-15 9,-6-12-2,-4-5-7,-7-2 3,0 2 2,-7 0 1,-9 3 5,-3 1-2,-4 3 0,1 5 0,-2 7-5,-4 11-3,-2 2-1,3 9-4,3 11-3,8 1-7,13 0-31,3-3-45,22-2-32,25-4-107</inkml:trace>
  <inkml:trace contextRef="#ctx0" brushRef="#br0" timeOffset="2057">3766 316 327,'0'-31'69,"-2"4"-31,-1 7 4,3 2 20,-1 8-8,1 9-15,0 1-39,3 11 1,15 19-1,6 8 0,3 2 0,-2-3 0,2-1-2,-2-6-3,3-8-2,2-6-11,-6-11-12,-3-5-14,-10-1 20,-6-20 9,-5-6 11,0-1 4,0-1 3,-1 1 2,-2 2 5,2 3 3,1 6 2,0 7-4,4 10-11,11 0 0,4 20-3,2 18 3,5 15 0,0 19 1,4 14 0,6 12-2,10 2 0,8-1-1,0-6 0,-5-8-1,-19-13-30,-18-20 5,-12-23 12,-19-17 4,-13-12 12,-7-5 7,-1-20 2,-2-11 4,-4-11 1,1-7 0,2-1 4,13 3 21,16 3-3,14 2-14,3-2-22,29-4 0,10 0-8,13 2-7,14 9-16,14 8-11,11 7 5,12 7 7,-3 5 11,-11 3 19,-14 5 6,-32 3 1,-24 3-3,-22-1 8,-6 2 20,-28 0-23,-11 2-7,0 15-2,7 8-1,15 12-2,16 9-3,7 5 2,19 4 1,23 0 3,15 0 3,6-2 6,2-1-4,-11-7-5,-16-8 1,-19-8-1,-19-9 0,-2-7 5,-28-5 7,-9-3-5,-7-5-5,1 0-2,6 0-13,8 0-23,13-6-86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22.3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68 435 464,'-13'-6'12,"0"6"-7,3 7-3,0 18 13,-2 9 8,6 4-9,6 3-11,0-3-2,13-6 1,10-6-2,7-8 2,3-9-2,0-8 6,0-1-4,-3-8 1,-2-14-2,-5-9 1,-3-4 0,-4 1-2,-4 5 2,-5 9 2,-4 10-1,-1 10-3,-2 0-1,5 12-10,5 13 11,5 6 1,10 1 1,8-4-2,6-7 2,2-8-2,-2-11 0,-4-2-3,-9-13 2,-5-18 0,-7-8-1,-13-5-3,-1-6 2,-18 0 1,-20-1-7,-7-4-4,-4 5 5,5 8 8,5 11 1,8 15-1,1 15 0,3 1-2,4 21-1,5 12-2,10 5 0,8-2-5,11 1-7,26-6-30,8-4-32,5-8-76</inkml:trace>
  <inkml:trace contextRef="#ctx0" brushRef="#br0" timeOffset="475">699 228 315,'19'-34'16,"-5"8"2,-5 7 8,-2 11 17,-7 8-13,0 8-29,0 23 3,0 13 6,0 8-3,0 2 2,9 1-7,12-1 1,5-4-3,2-9-1,2-13-1,-3-12 0,-5-16 1,3 0 0,1-13 1,2-11-1,3-1 0,-1-1 1,-4 2 1,2 4-1,-1 3 0,-3 7 0,-4 8 0,-4 2-1,-5 4-1,0 16 2,2 5 1,7 4-1,5 1 0,8-7 0,4-5-1,2-8-2,3-10 1,-4 0-1,-3-10 3,-5-12-2,-7-5-1,-5-3 0,-7 4 3,-4 1 1,-1 2 0,3 4 0,-1 7-1,-1 5-3,3 7 1,-1 0-10,2 9 6,2 11 6,2 0 0,4 0 0,1 0 2,4-8-1,-2-3 0,2-8 1,-4-1 0,-4-1 0,-9-15-1,-7-3 6,0-5-3,-9-2-1,-17 2-3,-7 3 0,-3 7-3,1 8 2,3 6 0,3 9 0,5 13-1,4 8 1,9 0 0,10 3-1,1 1 2,18 0 0,16-4 2,14-6-2,8-11 0,9-11 1,0-2-1,-1-8 0,-10-18 0,-11-6 0,-6-2 1,-11 0 5,-4 5 3,-1 2 10,-4 4-2,4 5 1,-1 4-5,-2 7-4,0 7-8,1 0-1,-2 14 0,5 12 2,2 10 0,3 9 1,-1 2-1,-4-2 1,-6-6-3,-7-6 0,-4-11-1,-2-8-1,-3-8 1,0-6 1,-2 0 2,-10-19 3,-3-4-4,8-7-1,2-3 4,5 0-2,0 2 1,0 1 1,15-1 5,11 1-5,8 2-2,7 0-1,1 4-1,3 4-1,-3 7 1,-3 9-2,-3 4 0,-2 11 2,-6 19 1,-2 11 6,-6 12 1,-2 7 8,-3 3 6,-3-2-7,-2-7-5,-3-9-8,-6-9-2,-1-6-5,0-6-25,-8-11-78,-9-13-159</inkml:trace>
  <inkml:trace contextRef="#ctx0" brushRef="#br0" timeOffset="2225">4009 271 411,'-5'-9'25,"4"1"19,1-1 18,0 8-4,0 1-31,21 31-9,1 10 16,5 12-10,-5 10-10,-2 7-4,-5 3-3,-3-2 0,1-6-5,-4-9-2,0-6-1,1-8-2,-2-5-9,-2-8-14,-1-7-28,-1-8-32,-3-10-28,-1-4-84</inkml:trace>
  <inkml:trace contextRef="#ctx0" brushRef="#br0" timeOffset="2460">4207 405 392,'24'-19'25,"5"11"-8,-1 6 8,3 2 14,-4 17-7,-8 22-19,-9 11 0,-10 10-2,-2-3-5,-23-6-3,-5-11 0,-4-12 2,-5-10 0,3-7 0,0-9-5,9-2 0,6 0-10,11-6-31,10-5-49,6 0-164</inkml:trace>
  <inkml:trace contextRef="#ctx0" brushRef="#br0" timeOffset="2710">4540 749 372,'-10'5'11,"2"3"-2,5-7 38,3-1 21,0 0 3,0 0-20,0-4-17,0-15-8,12-7-26,6-8 0,3-3 0,4-2-2,7-3-1,3 3 3,3 4-1,-3 8-2,-3 13-1,-7 11-1,-4 3-1,-5 14 4,-1 17 0,-6 8-1,-3 3 2,-3-4 0,-1-9-1,1-8 0,1-6-2,2-8-7,0-4-11,3-3-6,3-5 28,3-13 7,4-9-6,1-1 0,1-2 3,-2 2-2,-4 4 4,0 7-4,-6 9-2,-2 8-1,2 0-7,3 17 3,5 12 1,0 5 4,4-1 2,-1-4-1,5-5-1,3-5 0,5-8-1,2-8 1,-1-3 0,1-9 7,-3-11-6,-7-6 4,-5-4-3,-10-2 0,-10-2-1,0-3 1,-12 4-1,-13 4-1,-3 8-1,1 10-7,7 11-27,7 0-40,13 20-4,0 5-27,27-3-91</inkml:trace>
  <inkml:trace contextRef="#ctx0" brushRef="#br0" timeOffset="3278">1504 478 340,'4251'-29'77,"-4246"2"-26,-5 4-4,0 4-17,-9 10-3,-13 9-20,-10 0-7,-1 22-1,1 14-4,8 6 0,9 6-6,14-2 3,1-3-8,3-11-14,11-11 3,-1-11-10,-3-10 16,-3 0 16,-2-15 5,-1-11 3,2 0 2,3 2 3,0 1 2,6 6-2,4 7-5,5 5-3,3 5-1,1 18-2,4 23 3,4 18 0,2 10 1,3 11 0,-1 3-1,-4-3 0,-8-7 0,-13-12 0,-13-20 0,-2-18 1,-25-15 4,-8-8 6,-3-6 4,1-19 0,5-11 5,5-5-6,9-5 0,9-2 1,7 1 1,3 1-5,20-1-8,13 0-3,6-4-1,8-3-7,7 2-3,4 5-6,2 8-5,-8 9 2,-9 12 2,-19 4 18,-16 7 5,-11 2 4,0 5-1,-26 0-8,-7 0 0,-5 16 1,2 6-1,7 10-1,10 1-2,12 4-3,7 1 4,0-4-4,19-1 1,9-5 0,6-6-8,4-3 2,5-4 2,6-2 1,-1-2 7,-9-4 1,-17-4-4,-14-3 4,-8 0 3,0 1-1,0 1 0,-8 0 1,-2 1 0,1 0 0,4-1-2,2-1-1,2 2-4,-1 0-8,0 0-37,2-2-162</inkml:trace>
  <inkml:trace contextRef="#ctx0" brushRef="#br0" timeOffset="4425">6495 769 255,'-4'0'44,"4"0"-9,0 0 28,0 0-2,0 0-21,-8 0-20,-8 4-8,-14 7-5,-15 9-3,-10 12 3,3 10 0,9 4-3,16 2-4,18-3 0,9-2-3,24-9-1,22-4-4,18-7-1,13-9-6,6-8-29,-1-6-55,-12-2-80</inkml:trace>
  <inkml:trace contextRef="#ctx0" brushRef="#br0" timeOffset="4738">6994 382 220,'-30'0'15,"-3"0"-2,-4 4 11,-5 16 22,6 7-14,2 4-10,10 4-10,9 2-5,9-5-6,6-2 0,2-7-2,18-8 2,7-8 2,7-7 10,5 0-10,3-13 4,0-12-4,-3-8 1,-6-6-1,-7-5-3,-3 2 5,-8 5 1,-4 12 1,-5 9 1,-2 9 6,-4 7-14,0 6-2,0 19 2,-7 15 2,0 5 4,7 6-6,0-3-2,4-6-5,10-8-5,4-10-32,3-10-36,0-9-79</inkml:trace>
  <inkml:trace contextRef="#ctx0" brushRef="#br0" timeOffset="5066">7216 554 120,'10'-39'133,"5"0"-85,3 6-19,3 6 12,1 6-9,-4 11-6,3 10-14,-1 0-5,1 14-1,-1 17 6,1 8 5,-4 10-1,-7 3-1,-1 0-5,-8-4-6,-1-7-2,0-10-2,0-10-1,0-11-3,0-7-3,-6-3 7,-2 0 0,0-16 0,2-7-2,6-3 2,0-4-1,5-5 1,17-6-2,6-3 2,8-2 0,6 6 1,4 11-1,1 13-2,-1 13 2,-9 3-1,-7 19 1,-8 11 0,-7 9 1,0 4 0,-6 0 1,-3-4-1,-3-6-1,-3-8 0,0-9-2,0-8 1,0-7-5,0-1 6,0-5-3,0-15 3,2-4-1,11-4 1,5-1 0,6-1 6,2 0-4,1 5 3,0 8 0,-2 13 4,0 4-1,-2 11 0,1 17-2,3 7 3,-2 8 3,5 0 3,1 3-9,1-4-4,-6-3-2,-9-2-9,-14-3-25,-3-9-73,-17-7-221</inkml:trace>
  <inkml:trace contextRef="#ctx0" brushRef="#br0" timeOffset="6430">8973 481 338,'0'-21'42,"0"-7"-3,0-2 15,4 2 9,5 2-7,2 14-18,-4 4-10,2 3-5,3 5-14,8 0-9,5 0-1,0 21-1,-4 14 2,-6 13 0,-10 11 3,-5 8-3,0 2 1,0 2 1,-8-5-2,3 0 0,5-5-2,0-5 0,5-6-3,13-11 0,4-8-4,5-10-3,3-5-2,4-8 1,2-6-4,-3-2 0,-8-9-15,-10-16-3,-12-10-2,-3-12 19,-15-4 0,-16 1 15,-6 1 3,-8 10 9,-6 8 12,-4 5 8,-2 7-2,9 8 2,15 4-1,16 7-10,14 0-17,3 0-1,15 4-9,28 5 9,21 1 4,14-4-4,4-6-4,-15 0-11,-15-9-9,-16-11 2,-12-12 17,-12-9-3,-9-6 8,-3-3 5,0 6 1,-6 10 7,1 15 7,2 9 0,2 9 2,1 1-10,0 1-12,0 23 1,0 14-1,1 13 10,16 4 1,2-2-1,2-4-5,-3-9-5,0-7 0,0-6-2,-5-9-6,-1-8-9,-5-8-35,-5-2-60,-2-8-59</inkml:trace>
  <inkml:trace contextRef="#ctx0" brushRef="#br0" timeOffset="7102">9480 255 357,'12'-27'15,"-3"10"34,-1 9 8,-2 5-4,1 3-31,2 4-22,0 19 0,3 11-4,-2 2-21,-1 1-52,4-6-120</inkml:trace>
  <inkml:trace contextRef="#ctx0" brushRef="#br0" timeOffset="7290">9819 386 340,'0'-4'100,"0"4"-75,0 0 1,9 10 4,6 15 24,4 13-19,-1 8-14,1 1-11,-4-1-5,-4-8-3,-2-9-2,-5-7 0,2-9 0,-3-6-3,-2-5-3,-1-2-9,0 0 1,0-9 8,-3-11-14,-4-6-3,6-6 8,1-6 13,0-6-4,16 1 5,14 5-2,10 8 3,2 8 1,-2 11 2,-6 8 2,-5 3 7,-1 7 4,-1 17 3,-3 10 1,-6 7 1,-8 4-8,-4 3-10,-6-4 3,0-6-6,0-7 0,0-6-7,-7-5-28,-1-7-58,1-9-75</inkml:trace>
  <inkml:trace contextRef="#ctx0" brushRef="#br0" timeOffset="7712">10415 368 421,'3'-6'56,"5"6"19,5 0-19,4 13-23,7 17 2,-1 11-10,-2 4-5,-7 4-11,-7-4-4,-4-4-3,-3-7-2,0-8-2,0-7-5,0-7-17,-7-8-31,-7-4-44,-5-7-59</inkml:trace>
  <inkml:trace contextRef="#ctx0" brushRef="#br0" timeOffset="7930">10235 49 396,'3'-12'30,"0"10"1,9 2-30,7 4-1,13 20-3,6 7-22,3 3-136</inkml:trace>
  <inkml:trace contextRef="#ctx0" brushRef="#br0" timeOffset="8071">10876 262 411,'-10'-5'23,"-5"5"-11,-5 0 1,-3 8-7,-1 13-6,6 7 0,9 8-2,9 4-3,6 7-3,25 2-1,13 2 3,5-3 6,2-3 0,-2-7 2,-12-6 1,-12-11 0,-16-9-3,-9-6 0,-12-6 15,-21 0 7,-8 0 2,-4-10-4,-3-8-8,2-3-10,7-3-2,5-2-18,13-2-43,21-2-183</inkml:trace>
  <inkml:trace contextRef="#ctx0" brushRef="#br0" timeOffset="8399">11224 0 499,'-6'-9'14,"2"9"24,4 0-12,0 13-19,5 19 3,13 15 34,8 11-16,0 6-14,0 0-10,-7-2-2,-1-4-1,-4-7-1,-1-5-3,-3-6-1,2-11-6,-1-9-7,-5-11-2,-2-9-6,1 0 5,2-14 20,-1-12-6,3-6-3,3-2 8,3 2 1,9-1 0,-1 7-3,2 10 3,-3 6 3,-3 10 0,-2 0-3,1 8 0,4 15 0,1 5-1,2 2 1,0-2-1,-1-7 0,-3-7-8,0-8-7,1-6-20,2 0 2,-3-17-5,-2-6 20,-3-3 12,-2-2 7,-3 2 3,2 1 3,-1 2 4,4 6-4,1 6 1,2 6 2,3 5-6,7 0-2,5 18 1,3 4 1,4 6-1,2 2-1,2-2-1,2-4 0,-6-7-1,-8-10-2,-10-7-5,-12-4 7,-8-16 1,-3-6 3,-5-3 1,-16 1 2,-9 1 1,-7 2 1,0 5-5,-2 8-1,2 11-2,1 1 0,3 17-2,2 10-2,8 7 3,7 4 0,12 0-1,4 1-4,13-4-2,23-8 0,7-7 6,12-10-5,8-8-2,6-2 7,1-7 2,-2-16-4,-11-8 4,-14-7 5,-8-1 0,-10-3 2,-8 2 6,-4 0 1,-4 2-1,1 4-7,2 7-3,-1 10 8,-3 11-6,-2 6-5,-4 10-16,1 22 16,4 10 1,8 9 1,5 6-1,8 8 2,12 2-3,4 1 7,3-7 4,-5-8-2,-14-14-3,-14-10-2,-14-10 0,0-6 0,-12-6 5,-16-6 5,-8-1 6,-7 0-2,1-8-9,4-5-9,12 4-1,8-3-6,13 2-45,5-1-87,21-2-255</inkml:trace>
  <inkml:trace contextRef="#ctx0" brushRef="#br0" timeOffset="9395">13203 718 572,'0'-6'15,"0"5"0,0-2 16,0 0-4,0 1-27,-9 2-7,-6 0-67,2 1-122</inkml:trace>
  <inkml:trace contextRef="#ctx0" brushRef="#br0" timeOffset="9832">13173 742 295,'0'-6'40,"0"-1"-6,5 4 6,10 2 0,4-1-1,7 2-1,-1 0-9,-1 0-5,-8 0-2,-3 0-5,-5 3-8,-5 3-9,-3 4-6,0 0 6,-6 0 1,-16-3 0,-10-4 1,-5-3 5,-2 0-2,5 0-4,11-8 0,13 4-1,10-2 0,0 2-18,19-3-91,16 0-166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14.57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0 448 486,'12'-1'23,"-8"1"-23,1 14-19,-1 20 19,-2 7 5,-2 1 3,0 3 0,0-3-5,0 1 5,1-5-4,2-9-4,0-4 0,-1-8-1,-1-6-4,2-4-4,1-7-13,4 0-38,1-10-42,-1-17-163</inkml:trace>
  <inkml:trace contextRef="#ctx0" brushRef="#br0" timeOffset="234">64 142 425,'2'-18'2,"-1"8"3,-1 6 4,2 4-6,2 0-3,0 0-9,5 22-19,2 10-16,2 8-88</inkml:trace>
  <inkml:trace contextRef="#ctx0" brushRef="#br0" timeOffset="390">419 357 423,'15'-13'110,"1"10"-101,1 3-1,1 16 13,2 19 0,0 10 6,2 10-8,1 0-5,0-9-12,-3-6 0,4-10-2,0-9 0,-2-7 0,1-8-1,0-6-2,3 0-3,-4-15 4,-2-10 0,-3-1-1,-5-6 3,2-2 0,-2 5 2,-2 5-2,0 7 0,3 14 0,1 3-4,4 15-4,6 15 4,6 5 3,9-2 1,11-3 1,12-8-1,6-9 0,4-12-2,-5-1-11,-9-14-12,-6-15-10,-18-14-3,-15-10 0,-15-9 12,-4-8 26,-6 0 1,-12 1 3,-1 3 2,5 2 18,4 6 0,7 14 2,0 17-3,1 18 5,-2 9-18,-4 24-10,-2 23 0,3 18 4,2 9 9,5 7-6,0-3-2,5 0 1,7-6 2,4-10-7,3-11 2,-2-11-3,0-8-4,-4-12-17,-6-9-69,-5-11-40,-2 0-186</inkml:trace>
  <inkml:trace contextRef="#ctx0" brushRef="#br0" timeOffset="960">1119 467 589,'0'-2'7,"19"2"11,14 0-15,9 0 16,7 0-7,6 0-7,12 0-5,12 2-6,15 9-29,6-3-103,-5-6-196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36.2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368 71 407,'-48'-11'30,"-7"11"-19,1 2 6,-1 20 14,3 10-1,7 12-15,10 7-8,15 4-7,18 0-3,10-6-14,41-6-28,18-12-57,11-15-110</inkml:trace>
  <inkml:trace contextRef="#ctx0" brushRef="#br0" timeOffset="203">1196 1 483,'-44'-3'13,"-3"3"0,-4 18 19,3 13 1,-1 9-8,13 6-16,12 6-9,17 0-3,7-4-5,19-5-12,24-11-31,14-8-34,6-12-54,5-11-160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35.2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171 137 138,'-31'1'30,"15"-1"-10,4 0 13,0 0 3,3 0 8,6-1-21,0 1-8,3-2-5,0 2-2,0 0-2,0 0-1,-2 0 4,2 0 1,-3 0 3,-3 0 0,-4 0-7,1 0-2,-3 0 4,0 0-2,2 0 2,-3 0 0,5 0 5,2 0 5,4 0 0,2 0-6,0 0-5,0 0-7,24 0 0,21-6 2,28-11 6,27-5-8,27 0-2,16-1-12,6 4-28,-10 6-54,-18 0-149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35.6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52 458,'0'-8'94,"0"8"-94,0 10-15,0 26 15,9 17 8,6 13 8,0 10-12,1 6-4,-2-6 0,-1-8-6,1-13-5,-4-17 2,-3-16-12,-4-10 4,-3-12 12,0 0 5,-7-23 0,-8-15-5,-4-14-2,10-10 7,4-3 4,5-4 4,0 2-3,11 1 2,11 3 1,5 7 2,4 17 2,-1 13-1,3 16 1,0 10-7,1 9-3,1 24 7,-1 12 1,3 10-3,-1 6-4,0-1-3,1 2-2,2-2-5,10-6-29,0-7-47,-1-13-83</inkml:trace>
  <inkml:trace contextRef="#ctx0" brushRef="#br0" timeOffset="406">224 372 556,'-12'-14'15,"12"8"-15,22 2-10,37-4 10,30-3 0,31-2-3,24-2-11,13-4-44,14-2-9,-2-2-55,-11-2-25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36.6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12 594 412,'-9'-5'27,"7"5"-19,2 5-7,0 15 21,14 5 4,10 3-15,9 2-11,10-5-4,6-7-3,9-7-8,10-8-14,3-3-20,2-5 3,-10-15 33,-16-4 0,-24-6 8,-22-3 5,-1-5 12,-21-1 10,-10 6 12,-2 6-2,-7 10-3,-3 12-11,-2 5-4,-3 10-5,6 19-4,8 6-1,13 9-4,10 2-1,9 0 0,2-7-4,22-10-1,17-9-8,15-11 5,7-9 9,12-4-4,12-22-6,16-6 9,5-5 1,-7-3 2,-19 1 5,-29-1 0,-21 1 1,-18 4-5,-9 6 9,-3 10 13,-8 6 0,-11 7-18,-2 6 4,0 0-8,3 16-3,9 9-5,5 5 2,4 1 1,6 1-3,25-2-3,12-1 8,8-4 0,6-4 0,1-1-3,-3 0 1,-10-4-1,-15 1-1,-20-3-3,-10-1 5,0-3 2,-24-3 6,-4-3 1,-8-4 0,-1 0 1,0 0-2,7-8-5,13-9-1,17-6-1,6-1-9,29-4 6,12 0-10,6-2-9,6-4 9,8-7-7,2-2-3,3-3 16,-8 10 8,-15 10 3,-22 9 6,-18 10 3,-9 2 14,0 5-7,-12 0-19,-2 0-1,5 12-2,8 7-3,1 2 2,10 2 0,16-2 4,5-2 0,8 0-1,-1-3 1,1-2 4,-1 1-3,-4 0 0,-3 2 5,-5 3-1,-6 0-4,-7 0 4,-6-4-1,-7 2 0,0-7 3,-3-1 3,-12-4-5,-4-5 8,-2-1-3,-6 0-3,-3-13-6,2-8-1,7-6-8,16-2-1,5-3-14,30 0-6,15 1 8,12-3 17,7-1 2,9 2-8,-6 5 5,-4 10 5,-13 11 5,-8 7 14,-6 1 8,-8 20-4,-4 7-15,-12 8 1,-2 0 0,-4 3-2,2-6-7,-2-2-1,3-6-5,-5-10-10,-4-7-44,0-8-39,-16 0-86</inkml:trace>
  <inkml:trace contextRef="#ctx0" brushRef="#br0" timeOffset="1160">2224 40 430,'9'0'0,"4"0"-21,1 13 6,-1 8-55,-2-1-152</inkml:trace>
  <inkml:trace contextRef="#ctx0" brushRef="#br0" timeOffset="1301">2655 29 449,'-6'-7'38,"2"7"-22,4 11-15,-2 23 13,2 16 17,0 11-8,5 3-7,15-2-13,4-11-3,0-10-2,0-11-8,-3-10-8,-6-10-17,-2-8-17,-4-2 15,2-5 36,5-12-3,5-5 2,0-2 2,3 1 1,1 1 0,8 5 3,3 10-3,0 7 3,-4 4-2,-6 21 0,-13 6 7,-12 4-6,-1 3 3,-17-2 0,-12-4-2,-3-5-2,-3-8 4,1-5 5,-4-7 4,0-7-2,-2 0-12,4-3-1,7-11-34,19-5-44,10-6-301</inkml:trace>
  <inkml:trace contextRef="#ctx0" brushRef="#br0" timeOffset="1699">3244 0 565,'2'0'4,"1"10"13,6 26-9,2 14 31,0 10-11,-2 8-12,3 4-10,0-4-5,1-8-1,4-6-5,2-9-18,2-11-34,3-10-66,-2-11-82</inkml:trace>
  <inkml:trace contextRef="#ctx0" brushRef="#br0" timeOffset="1887">3654 338 361,'7'-11'23,"1"11"0,1 0-1,0 8 7,4 8 2,3 4-8,1 1-9,6-3-7,-1-2-2,8-3 5,7-5-4,5-6-1,3-2-5,-5-3-1,-4-14-1,-11-2 1,-10-4 0,-10-3 1,-5-4 2,-9 0-2,-18 3 5,-7 8-1,-7 11 4,-3 8-4,-1 8-2,0 24 2,5 12-2,5 6-2,15 5-2,15-2-4,5-3 2,19-7 2,17-6 2,8-10-1,6-8-1,10-9-1,7-5-12,9-5-23,0 0 4,-3-3-14,-7-11-159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39.3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524 459 469,'12'-11'18,"-12"5"-13,0 3 18,0 0 31,-11 2-13,-20 1-17,-16 0-9,-18 18-9,-14 14-1,-7 7 0,2 8-5,17 0-1,21 2-2,29-4-6,17-7-5,22-9-3,27-10-2,12-12 11,11-7 1,-1-10-3,-10-18 1,-12-9-2,-15-10 5,-14-6 0,-11-2 2,-2 4 4,-2 10 1,-5 13 1,0 14-1,0 9-1,0 5-3,0 7-18,0 12 18,0 4 1,0-3-2,0-1 3,0-5-1,0-4 2,-2-3 0,2-3 2,-1-2-1,1-2 2,0 0 7,0 0 5,0 0-5,0 0-1,0 0 1,0 0-3,0 0 0,0 0-2,0 0-2,0 0 2,0 0 1,0 0 1,0 0-2,0-2-3,0 1-1,0-2-1,0 0-1,0 0 0,0-2 0,0 0-1,0 0 2,0-4 0,0 2 1,0-1-1,0 2-3,0-1-9,0 3-14,-2-2-25,-11-1-39,-7 0-108</inkml:trace>
  <inkml:trace contextRef="#ctx0" brushRef="#br0" timeOffset="695">251 29 413,'0'-9'24,"3"9"4,2 0 4,-1 10-1,6 14-4,-1 11 13,0 11-17,-4 3-7,-5 4-3,0 4-6,0 2-4,0 0-3,2-5 0,6-5-9,3-6-29,5-7-47,-1-5-41,7-8-96</inkml:trace>
  <inkml:trace contextRef="#ctx0" brushRef="#br0" timeOffset="1273">259 0 291,'-16'0'25,"-6"0"-10,6 16 17,-1 18 12,0 12 2,-3 15-1,2 7-13,6 1-5,2 0-9,8-4 1,2-3-9,0-4-4,17-9-4,-1-8-2,2-10-1,-3-10-2,-3-11-1,-5-8 2,-2-2 2,-2-8 11,2-11-11,-4-8-11,3-1-5,-4-3-9,3-3 9,3 0 7,6-4-11,11 0 6,6-2 1,10 4 12,6 4-2,3 9 1,1 9 4,3 8-2,-3 6 4,2 0 5,-8 21 3,-11 10 0,-13 12-6,-16 6 3,-3 2-2,-11 1-1,-15-1-3,-6-2 0,-2-5 3,-6-7-2,0-11 2,-4-9 6,-2-7 2,0-10 4,-5 0-15,0 0-3,6-14 0,7-3-5,12-4-10,16 1-23,10-5-79,10-3-143</inkml:trace>
  <inkml:trace contextRef="#ctx0" brushRef="#br0" timeOffset="1836">933 390 490,'8'-6'3,"0"6"12,4 0-15,3 15 44,0 5-8,1 6-13,2 1-15,3 2-4,4-2-3,4 0-1,4-6-2,2-7-3,0-8-12,-4-6-13,-7 0-1,-6-13 3,-6-8 20,-6-7 4,-2-1 4,2-1 11,0-3-1,0 6 5,0 6 3,0 10 4,0 11-6,0 3-16,1 25 3,1 14 8,2 14 5,-4 14-4,-1 6-1,1 3-5,0-4 1,4-8 2,1-4-4,-1-8-2,3-9-3,-2-6-3,-2-12-8,1-9-33,-2-9-75,1-10-141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41.63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450 220 491,'-52'-24'9,"0"15"3,-6 9 22,-5 10 14,-1 20-17,6 9-6,10 7-17,15 0-4,17-2-4,12-5-5,4-5 2,16-6-3,14-6-2,8-11 7,5-10-4,2-1-8,-4-12 8,-3-15 2,-6-7 1,-4-9 0,-4-1-1,-3-1-1,-5 11 4,-5 12 2,-7 14-1,-1 8-1,0 8-15,4 21 10,1 7 5,6 3 2,6-5-1,9-5-1,7-9-1,2-8-6,7-9 6,0-3-14,1-11-5,-7-15 11,-9-6-11,-14-6 8,-12-5-6,-4-4 18,0-2 0,0 0 0,-4 1 2,-2 3 2,3 8 1,2 14 2,1 14 8,-2 9-11,-4 11-4,-4 21 0,-7 14 7,5 7 0,5 4-2,7 2 2,0-3-3,12-3-4,19-7 0,8-9 0,10-9 1,5-12 0,4-11-1,7-5 5,3-7-5,-1-17-8,-7-9 1,-13-11-7,-16-8-2,-12-8 2,-12-5 4,-7 2 8,0 4 2,0 6 1,-10 16 7,-1 14-2,-1 17 5,-3 6-11,-6 27 2,0 15-2,-3 9 12,13 7-6,11 1 0,7 3 7,24-3-5,10-2-1,6-9-1,1-7-1,1-9 4,-2-7-3,-3-10-3,-5-7-3,-9-5-5,-9-3-26,-12 0-57,-9 0-101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42.8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50 565 394,'-19'-37'19,"8"22"4,6 1 26,5 1 6,0 0-23,8 0-9,15 3-10,12 8-11,4 2 3,-1 5-5,-7 25-1,-13 11-2,-17 13 3,-1 8 6,-13 4-3,-7 2-3,6-5 0,11-5-1,3-6-6,14-12 1,14-12-10,10-11-1,2-11 10,1-6-4,0-7-10,-6-20-4,-10-14 0,-10-9-3,-12-5 16,-3-3 12,-7 5 3,-20 1-2,-11 7 3,-12 8 0,-16 13-2,-4 11 2,1 13 0,14 0 0,19 23-4,20 5-3,16 2-1,8-4-1,31-2 5,14-8 1,10-6-1,5-10-4,-4 0 2,-4-14 1,-12-13 1,-7-8 1,-11-7-1,-12-7 3,-6-3-2,-8 0 0,-1 7-1,-3 11 8,2 15 2,-2 12 0,0 7-5,0 6-5,0 20-5,0 10 5,0 8 3,0 5 0,0 1 3,11-1-3,8-5-1,5-5-2,4-8 0,3-6-5,1-9-2,-3-9 7,-4-7-4,-5 0-3,-5-9 4,-4-12-14,-5-7-8,-5-1 0,2-3 18,-1-1 6,1 5-1,2 4 2,-2 4 3,0 4 2,2 6 3,-4 2-5,3 1 4,-1 1 2,-2 2 2,-1 0-1,2 4-2,-2-1 3,0 1-3,1 0-3,1 0 2,2 0-7,2 0 0,0 0 1,3 8-1,-1 5 0,0-1 1,-2 4-1,-4 0 1,-2 1 1,0 2 2,0 2 1,0 0-3,0-1-1,0-3-1,0-3-4,0-4-1,6 0-8,2-3-25,0-3-73,3-1-125</inkml:trace>
  <inkml:trace contextRef="#ctx0" brushRef="#br0" timeOffset="1051">1087 497 323,'0'-18'22,"0"4"0,4 2 7,13 1 11,4 2-10,7 8-12,5 1-10,6 4-4,1 19 2,-6 8 3,-10 10-4,-15 4 0,-9 1-3,-2-1 0,-15-8-2,1-8-1,0-9-9,6-10 4,1-9 2,-3-1 4,1-3 5,0-17-5,5-7-5,3-6 2,3-3 3,0-2 2,17 2-1,9-3 0,6 3 3,6 0-2,-1 8 2,-1 7-3,-6 11 6,-9 10 1,-2 0-2,-2 16-3,0 15 7,-3 8 5,-2 6 0,-6 1-5,-3-2-6,-3-2-4,0-6-3,0-3-13,3-8-51,6-6-39,13-11-136</inkml:trace>
  <inkml:trace contextRef="#ctx0" brushRef="#br0" timeOffset="1488">2134 386 347,'0'-26'52,"-18"15"-13,-22 11-9,-10 3-17,-8 22-1,3 11 0,9 4-4,15 4-3,16-2-5,13 0-1,2-6-1,25-5-2,11-8-16,8-12-21,3-11-20,-2 0-41,-3-22-90</inkml:trace>
  <inkml:trace contextRef="#ctx0" brushRef="#br0" timeOffset="1704">2314 79 271,'18'-38'13,"-6"21"56,-3 10-3,-7 7-20,-2 12-27,0 26-12,0 21 36,0 14-7,2 5-12,11-2-8,6-5-5,0-6-3,2-5-8,-2-7-4,-6-11-17,-7-7-49,-6-12-33,0-12-77</inkml:trace>
  <inkml:trace contextRef="#ctx0" brushRef="#br0" timeOffset="1922">2273 531 381,'9'-16'2,"8"1"0,8 0 5,10-1 8,7 0 0,8 2-11,6 0-4,5 0 1,-1-3-1,-2 0 0,-7 3-1,-16 3 1,-11 5 1,-12 6 1,-6 0-2,-6 8 2,1 17 7,-1 6 13,0 2-1,2 3-11,2-2-5,4-2-5,4-5 0,0-6-13,-2-8-6,-5-11-42,-5-2-83</inkml:trace>
  <inkml:trace contextRef="#ctx0" brushRef="#br0" timeOffset="2224">2810 31 391,'14'-21'2,"0"13"6,4 6-4,9 2-4,5 10 0,9 17-4,5 8-10,-4 3-10,2 4-29,-2-3 8,-3-4 21,-4-7 7,-13-5 11,-12-6 6,-10-3 3,-1 2 19,-22 0 13,-5 5 0,-3 7 4,2 1-13,9 2-4,9 0-5,8-1-3,3-4-6,7-3-3,22-6 0,10-5 0,11-8 1,5-4-4,-2 0-2,-10-17-2,-15-10 0,-13-10-4,-10-7 6,-5-5-2,0-3 2,-9 4 3,-5 8-2,-2 12 1,2 11 4,3 12-2,3 5-4,4 0-1,2 14-9,2 4 9,0 0 0,17 2 1,9-4 1,4-3 1,5-4 0,-2-3-2,-1-2 1,4-1 0,-3-2 1,1 3-1,-3 3-1,-1 3 1,-3 3-2,-6 6 1,-3 0 0,0 7 0,-6 1 0,-3-3 0,-5-3 0,-1-9 0,-3-3 1,0-6-1,-7-3 3,-10 0 10,-4-8-9,-1-8-2,7-4 1,6-3 0,5-2 0,4 0-1,4-2 1,16 1-1,8-1 1,9 1-3,8-2-2,3 0-1,1 6-6,-7 11-2,-4 11 4,-8 0 1,-6 22 3,-6 8 2,-6 7 0,-5 2 1,-7 7 6,0-2 2,0 1-1,0-8-1,-4-4-5,0-6 0,2-9-1,2-6-5,0-7-8,0-5-37,12 0-91</inkml:trace>
  <inkml:trace contextRef="#ctx0" brushRef="#br0" timeOffset="3059">4516 260 221,'1'-27'39,"-1"6"9,-13 8-8,-17 8-19,-7 5-10,-2 1-3,3 19-2,6 5 0,10 6-4,10 6-2,10 0 0,0 1 0,20-4 3,19-1 3,10-1 3,8-3 12,-1 4-15,-9-3 3,-16-4 4,-16-2 1,-15-1-4,-11 0 5,-32-1 10,-15 0 13,-14-3-19,-8-3-10,-5-2-6,0 0-3,-6 1-14,-6 2-73,0-4-230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47.5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653 67 268,'6'-13'31,"-6"-1"-4,0 0-1,-14 7 8,-2 0-12,-4 4-5,-8 3-12,-13 0 3,-10 16-5,-18 16 2,-13 16-2,-6 11 0,-1 7-1,11 1-1,25-5-1,28-10-2,25-9-2,23-14-7,38-14-8,23-13 16,13-2-2,7-18 4,-6-12 1,-11-3 0,-21-3 2,-26-5 4,-15-3-3,-13-4 3,-9 2-3,-3 6 10,0 10 0,0 11 17,0 6 8,-2 9-3,1 4-11,1 4-24,0 24 0,0 15 0,12 7 0,2 6 0,3-5-3,4-3-1,0-10-11,0-5-18,0-7-16,-6-11-5,-2-8-36,-5-7 13,-1 0 3,-4-21 46,2-7 19,0-6 9,3-7 19,3-2 4,9 0-2,7 3 25,3 12-5,3 10 4,0 12 0,-5 6-13,5 9-7,-6 19-4,-4 6-7,-9 7-8,-2-2-6,-5-1 2,-5-4-2,-2-6-6,0-6-6,0-8-8,-9-9 1,2-5-4,2 0-13,2-21-17,3-13 18,0-9 35,0-10 7,0-6 6,11-7 1,6 2 4,4 6-5,3 16 18,0 15-10,1 13 8,-4 11-6,-1 3-7,-1 15-9,-1 17 14,-3 13-7,-3 8-8,-2 7-5,-1-2-1,6-5-2,3-6-21,18-10-30,8-9-76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48.34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314 463 367,'0'-24'54,"-26"8"-46,-3 6 0,-3 8 14,-2 2 4,-2 2-13,0 24-10,2 12-3,2 10 0,6 7 0,6 3 0,13-4-2,7-9 0,0-12-4,22-10-1,9-13 2,4-10 3,2-5 0,2-25 0,-2-11-4,-4-13-15,-6-6-7,-14-5-5,-8-2 20,-5 4 12,-9-1-2,-9 0 3,1-6 1,7 2-1,4 7 3,6 11 4,0 18 13,0 16 7,0 16 10,0 3-27,0 28-5,0 14 25,0 11 0,0 8-9,0-2-13,0-1-3,5-3-3,9-3-2,3 0-1,5-4-11,2-7-48,3-8-69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48.9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27 396,'3'-18'22,"-3"9"-13,0 9 7,0 0 0,0 16 0,1 21 16,9 10-5,5 9-2,5 3-10,2 0-2,-4 1-8,-2-5-3,-2-9-2,-4-11-4,-2-12 0,-4-9-7,-2-7-5,-2-7 1,0 0 15,0-21-3,0-12-7,0-8 1,0-11-2,1-2 5,15-2 2,6 8 4,3 12 1,-1 11 1,-2 13 5,-4 9 2,4 3 0,2 9-1,7 16 8,1 7 0,-1 5-1,-3 5-7,-4 2-4,-4-2-4,-4-2-2,-5-7-3,-1-8-28,2-7-33,0-8-41,3-7-104</inkml:trace>
  <inkml:trace contextRef="#ctx0" brushRef="#br0" timeOffset="391">808 157 243,'19'-12'51,"-2"10"-17,3 2 22,3 0-20,-1 14-19,2 7-4,4 5-9,4-2-3,1-2-1,1-3-2,2-8-5,-1-7-9,0-4-13,-7 0-7,-5-13 19,-9-5 14,-12-3-1,-2-2 4,-9-1 0,-13 1 4,-7 0 1,-1 4 2,-1 11 6,-3 8-3,-1 0-3,1 20 0,9 10 1,7 6-3,13 8-2,5 2 3,10 3-4,16-6-1,12-6 0,8-8-2,9-10-1,12-9-11,2-10-46,-3 0-77</inkml:trace>
  <inkml:trace contextRef="#ctx0" brushRef="#br0" timeOffset="750">1442 135 231,'0'-27'47,"0"10"-3,4 7-1,11 9 8,3 1-24,9 7-6,7 15 3,5 8 2,1 5-1,-4 3-16,-8 2-7,-8 1-2,-7-2 0,-7-5-1,-4-7-3,-2-7-1,0-9-10,-3-7-8,-15-4 16,0 0 1,0-12-2,6-10 3,4-3 3,4-5-2,4-2 3,0-2 1,10 0 0,13 0 0,1 4 0,3 5 0,3 5-3,-4 8 3,3 9 7,2 3 7,2 3 7,6 17 7,4 5 4,-6 4-1,-2 5-12,-12 0-14,-9 3-3,-7 1 2,-7-2-4,0 0-4,0-8-22,0-5-51,0-6-33,0-10-116</inkml:trace>
  <inkml:trace contextRef="#ctx0" brushRef="#br0" timeOffset="1207">2538 112 417,'-3'-20'23,"-24"10"-5,-3 10 8,-4 0 2,-3 23 3,5 11-12,4 7-6,10 5-5,12 3-6,6 1-2,2-4 0,23-4-10,8-13-21,7-11-33,8-11-17,7-7-34,1-1-86</inkml:trace>
  <inkml:trace contextRef="#ctx0" brushRef="#br0" timeOffset="1395">2671 164 265,'0'-45'24,"0"11"-4,0 10 26,0 13 20,0 11-30,0 4-36,5 22 0,0 9 17,1 7-5,2 0-8,2 0-1,5-3 0,0-4-1,7-6-2,2-10 1,4-9-1,4-10-1,-1 0 1,-4-9-13,-5-11-3,-11-7 12,-10-5 3,-1-3 2,-1-1-1,-20-3 2,-4-1 1,-8-1 0,-4 6-3,1 7 0,1 17 3,2 11 5,4 20-7,-3 20 2,4 12 7,9 5 2,10 4 9,9 3-1,10-5-3,22-5 4,9-11-1,6-8-4,6-8-7,11-5-5,8-7-4,5-5-5,-5-3-17,-12-4-44,-19-3-68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15.8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555 112 455,'8'-30'8,"-6"14"9,-2 0 14,0-2 14,-25 1-7,-14 8-17,-13 9-6,-16 0-1,-13 31-7,-7 14-2,9 9 0,13-2-5,26 0-1,19-6-5,21-10 2,5-5-4,30-9 2,19-11 6,9-11-2,5 0-5,-5-19-3,-6-9-5,-7-6 3,-11-5 9,-7-5 3,-10 0 2,-6 9 1,-7 13 3,-4 10 10,-4 12-3,2 6-13,0 23 0,4 11 0,2 6 9,0 0-2,5-6-5,-2-3-2,0-3-5,6-5-18,4-4-96,12-10-137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51.0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0 200 301,'6'-14'43,"-6"8"-19,0 6 11,0 0 3,0 0-10,0 16-6,3 14 16,4 14 7,5 4-10,9 3-17,3-5-2,8-6-4,-2-5-5,-2-9-3,-5-8-3,-5-8 1,-3-10-1,0 0 1,-2-16 3,4-15-3,-5-12-2,-5-14 0,-1-9 0,-2-8 0,7 1-5,7 7-1,10 10-11,9 20-17,8 15-31,-2 18-14,-2 3-1,-4 23-8,-5 6 18,-1 5-13,-3-3 36,-6-2 37,-4-4 10,-6-2 46,-6 0 15,-1 0-7,-4 4 2,1 2 1,0 1-17,5 0-18,2-2-4,10-3-7,8-4-2,5-5-2,6-6-4,1-7-3,0-3-2,-4-4 2,-5-18-3,-9-6-4,-8-10 3,-10-8-5,-3-7 5,-1 1 3,-17 5 1,-6 13 1,-7 13-1,-8 16 0,-11 5 3,-5 18-3,5 20 1,11 13 0,14 7 0,13 1 1,12-4-2,4-8 0,29-9 0,14-7 1,11-10-1,7-11-1,7-9 0,-1-1 1,-2-7-1,-8-16-1,-12-6 0,-16-9-2,-14-9 2,-11-11-4,-6-5 4,-2-1 2,0 8 1,0 14 1,0 15 1,0 13 2,0 9 0,0 5-5,0 7-8,9 16 8,11 7 1,9 3-1,4 3 0,2-3 1,3 3-1,-4-5 1,-4-3 0,-11 1-1,-10-3-4,-9 1 4,0 0 1,-7-3 2,-5-4-1,3-5-1,6-5 0,3-3 0,0-3-1,6-2 4,12-2-1,9 0-3,4-7-6,5-9-14,-2-2-61,-3-7-45,-5-8-84</inkml:trace>
  <inkml:trace contextRef="#ctx0" brushRef="#br0" timeOffset="924">1727 132 201,'3'-17'55,"0"14"8,-1 3-30,-1 22-22,-1 18 38,2 9-7,1 5-19,2 0-5,7-5-12,8-7-3,5-7 2,11-10-4,3-10-1,1-6-3,-6-9-13,-8 0-16,-9-12 13,-8-11 2,-4-9 11,-5-5 2,0-3 4,0-4 0,0-2 7,0 7-4,0 11 3,10 16-6,4 12 0,3 18-2,5 26 2,3 16 5,3 14 2,2 8-2,1 8-1,2 4 0,-1-1-2,-3-7-1,0-6 0,-7-12 0,-10-14-1,-12-11 1,-1-20 0,-28-13 10,-5-10 16,-5-4 6,0-21 7,-1-9-2,3-7-2,8-5-7,10-1-1,16 0-3,3-2-4,25-1-13,17-1-8,7-5-2,11 6-6,17 3-18,25 10-30,17 13-54,7 10-51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52.5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0 418 477,'1'-40'6,"12"14"8,11 17 2,3 2 19,0 7-6,8 0-4,1 25-13,0 19-9,-4 8-1,-9 6-1,-8-6-1,-3-10 0,-6-10-2,-1-9 3,-4-10-2,1-7-1,-2-6 2,0 0 0,0-7 6,4-16-6,5-6-1,5-2-1,8-7 2,5-1-1,7-2 0,6 3 0,6 13-1,-5 11-2,-4 14 3,-8 1-4,-7 27 3,-4 12 0,-5 8 1,-4 4 1,-4-4 1,-4-7-1,-1-9-1,0-11 0,0-8-5,0-7-6,-6-6 11,-1 0 1,-2-15 0,3-7-1,6-5 0,0-1 1,4-2-1,13-1 2,3-6 0,9-2 0,2 1 0,2 8-1,-2 14 3,-4 13-1,-3 3 1,-4 18 0,0 16 3,-2 10-1,0 3 2,0 4-5,-3-4-2,1-5-3,-5-7-28,-4-7-84,-5-14-83</inkml:trace>
  <inkml:trace contextRef="#ctx0" brushRef="#br0" timeOffset="570">1101 471 184,'14'-33'17,"-2"18"44,-2 12 3,-1 3-17,-1 20-24,2 17 11,2 4-2,1 4-7,1-3-9,2-7-3,2-6 2,2-7-12,-2-11-3,0-7-4,-5-4-1,0 0-8,-2-15-12,-1-7 12,1-6 8,-2-1 5,2-2 1,0-3 4,1 3 0,0 7 6,-3 6 5,-3 13 5,-3 5-11,0 12-9,3 19-1,-3 7 6,-2 5 0,5-3-6,5 0-2,3-7-2,10-3-27,6-4-36,9-8-39,9-7-43</inkml:trace>
  <inkml:trace contextRef="#ctx0" brushRef="#br0" timeOffset="934">1952 599 289,'1'-46'20,"-1"4"-1,-3 8 10,-18 14 31,-8 20-37,-6 4-16,-5 27-5,1 10 1,8 3 3,7-1-5,14 1 0,10-4-1,0-5-2,23-6-1,12-9-3,11-7-18,3-9-17,3-4-76,-5-8-103</inkml:trace>
  <inkml:trace contextRef="#ctx0" brushRef="#br0" timeOffset="1153">2150 124 240,'24'-59'10,"4"20"22,-1 18 20,-6 16 11,-9 5-25,-7 19-29,-1 22 15,-1 16-5,-3 7-5,0 7-1,3 7-4,6 0 7,3-5-1,3-10-12,1-14-2,0-20 0,-3-14-1,-3-9 7,2-6 0,1-4 3,4-16-10,2-5-4,2-5 0,4-1 2,4-4 1,4-2 0,7 0-2,4 8 1,3 13-2,-7 16-4,-7 10 6,-8 25 1,-7 10 1,1 5 7,-2-1-4,1-4 1,0-1-2,4-4-2,0-2-2,1-3-6,-7 3-39,-6-8-123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54.4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 88 416,'9'0'13,"-5"0"-12,-4 17-1,-18 32 24,-1 2 23,2 7-8,10 6-6,7 3-18,0-4-5,9-2 2,9-6-6,3-6-4,-2-5-2,-4-10-2,1-10-6,-2-7-21,-1-11-39,1-6-27,0 0-80</inkml:trace>
  <inkml:trace contextRef="#ctx0" brushRef="#br0" timeOffset="234">461 415 402,'3'0'24,"-2"3"-15,7 15 5,1 8 41,9 3 11,1 1-26,0 0-19,1-4-18,-4-3-3,-2-6-5,-4-4-10,-4-11-50,-2-2-34,-4-7-34</inkml:trace>
  <inkml:trace contextRef="#ctx0" brushRef="#br0" timeOffset="406">526 161 313,'9'-24'12,"-2"13"10,0 10 27,-4 1-44,0 2-5,1 18-12,2 5-8,-1-2-87</inkml:trace>
  <inkml:trace contextRef="#ctx0" brushRef="#br0" timeOffset="594">744 0 325,'0'0'53,"0"4"-47,0 25 7,2 13 35,5 15 2,3 7-12,1 5-7,1-1-5,0-4-8,-3-6-16,-2-7-2,-1-3-1,0-7-9,-3-2-28,-1-7-65,-2-9-91</inkml:trace>
  <inkml:trace contextRef="#ctx0" brushRef="#br0" timeOffset="828">1386 318 396,'6'-5'33,"-6"5"-22,-9 7-11,-30 19 28,-21 5 11,-20 4-22,-11-4-13,1-5-4,8-5 0,17-7-2,23-4 2,19-5 0,16-2 0,7 0-11,1-3-2,26 3 13,14 0 7,11 2-6,4 4 1,-1 2-1,-1 2-1,0-2 1,-2 0-1,3-1 0,3 0 0,0 1-2,-6-5-13,-6-6-30,-12 0-20,-7-7-9,-5-13 22,-2-4-11,-3-5 24,-3-4 18,-1-3 21,-2-3 22,-1 0 3,2 2 17,-1 9-1,-2 10 3,-4 11 11,0 7-26,-2 0-29,4 15 3,4 12 6,2 4 8,2 1-8,0-1-3,2-5-1,0-6-4,3-9 3,-5-7-4,4-4 3,2 0 1,4-15-4,4-5-5,-5-6-2,-7-3 6,-6-3 0,-7-5 1,-4 0 2,0 2 1,-1 2 3,-14 11-2,-8 11 6,-9 11-9,-14 2 5,-5 28-6,-2 11 2,9 9 2,14 7 0,17 1-1,13-1 0,3-1 2,29-3 3,16-5 14,13-10 6,9-9-7,5-11-10,4-10-6,3-5-2,-7-3-3,-8 0 0,-15-9-3,-21-11-13,-16-10-50,-15-4-82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56.9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112 539 157,'-14'0'86,"7"0"-53,1 0 6,-2 5 15,-5 21-18,-1 6 7,2 10-10,-2 10-5,3 2-8,3 6-11,3 2-5,5-2-2,0-2-2,5-5-8,11-6-11,4-7-21,0-9-21,4-11-32,-5-12-36</inkml:trace>
  <inkml:trace contextRef="#ctx0" brushRef="#br0" timeOffset="265">273 568 306,'53'-14'41,"13"14"1,4 0 3,-9 26 0,-16 15-14,-18 7-16,-21 4-7,-6 2-5,-22-8-2,-20-4 0,-10-8-1,-8-9 2,-3-6-1,7-9-1,6-6-1,11-4-9,9 0-15,7-4-15,8-12-14,9-4-45,6-3-111</inkml:trace>
  <inkml:trace contextRef="#ctx0" brushRef="#br0" timeOffset="562">790 568 344,'29'-11'52,"-7"11"-23,-4 0 8,-8 20-13,-4 15 5,-3 7-4,2 5-13,2-5-10,5-5-2,10-10-2,8-8-1,6-7-7,3-9-6,2-3-14,-3-5 15,-7-14-4,-7-5 8,-7-4 4,-4-5 7,-1 2 3,0 1-2,6 9 3,1 8-4,1 13-3,0 0 3,6 16 2,2 8 0,6 0 1,7-3-1,5-6-1,3-6-1,5-9-8,-2 0 7,-6-14-28,-6-14-20,-10-7 14,-13-6 13,-9-5 22,-8-3 0,0-6 3,-14-8 5,-1-8 2,0-2 9,3 6 9,2 17 9,4 18-2,3 20 9,0 12-9,-3 12-35,-3 28 0,0 21 10,6 12 0,3 4-4,3 0-5,19-11-1,6-8-2,5-7 0,0-12-7,-2-10 0,-4-12-7,-6-13-3,-7-4-4,-2-11 21,1-15 0,1-7 2,3-1 3,4-8-1,0 0 0,6 2-2,6 9 0,1 15-3,-1 14 3,-3 4 5,-8 27-2,-10 11 1,-12 6 5,0 1-6,-12-6 2,-10-4 0,-1-12-1,-1-7 9,-2-8-1,-3-7 4,-5-3 2,-5 0-8,-1-12-10,6-1-13,7-6-25,10-2-61,16-5-287</inkml:trace>
  <inkml:trace contextRef="#ctx0" brushRef="#br0" timeOffset="1340">2319 0 426,'12'0'26,"4"11"-19,1 26 36,-1 15 11,-4 14-13,-4 11-11,-3 1-6,0-1-8,4-7-7,2-3-8,3-8-1,3-4-2,4-7-6,-1-10-36,4-10-62,-4-11-59</inkml:trace>
  <inkml:trace contextRef="#ctx0" brushRef="#br0" timeOffset="1544">2664 523 393,'3'-11'52,"-2"11"-14,4 0 1,0 9-6,3 14 12,-2 10-14,-1 7-12,-2 0-8,-2 1-8,2-4-3,3-5-1,0-5-9,-2-7-26,1-10-52,-5-8-39,0-2-145</inkml:trace>
  <inkml:trace contextRef="#ctx0" brushRef="#br0" timeOffset="1763">2692 235 345,'0'-5'8,"5"5"-8,6 17-3,1 12 3,6 9-12,2 3-83</inkml:trace>
  <inkml:trace contextRef="#ctx0" brushRef="#br0" timeOffset="1919">3406 492 404,'-16'-18'5,"2"6"-1,4 4 8,4 4 7,2 2-5,2 2-8,-2 0-6,-2 0 6,-3 0 10,0 0 1,-6 0 5,-3 0-4,-3 2-5,-4 2-7,-3 4-3,-5 8-2,-5 10 0,3 9 0,6 8 2,10 4-2,16 0-1,3-6 1,22-8-3,20-7 4,10-8 0,8-8-2,7-7-5,0-2-49,2-1-68,-7 0-272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2:59.4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66 435 514,'3'-4'12,"-3"10"-7,0 37-2,0 11 32,3 13 3,3 3-1,7 3-14,0-4-13,5-5-5,-1-7-5,-4-11-1,1-10-4,-6-13-1,-8-7-8,0-9-19,-10-7-23,-17-6-35,-9-22-79,-4-8-125</inkml:trace>
  <inkml:trace contextRef="#ctx0" brushRef="#br0" timeOffset="195">15 559 165,'46'-65'39,"11"15"-16,7 16 17,-2 20 17,-6 14 12,-14 16-24,-22 25-26,-17 9-9,-3 7 2,-28-7 1,-9-4-3,-9-10-3,-2-6-2,-3-7-2,4-6 0,6-5-3,8-5-12,11-1-33,10-5-65,12-1-176</inkml:trace>
  <inkml:trace contextRef="#ctx0" brushRef="#br0" timeOffset="453">550 793 344,'8'0'21,"5"0"-6,4-6 25,5-5-12,3-3-20,0-3-6,-2-4 3,-2-4 1,-2-3 2,-4-3-5,5-3-2,-1 2 2,5 5-2,-3 10-1,-2 13-1,-4 4-4,-1 14 2,0 15 1,-3 5 2,-1 3 2,-4 0-1,2-6 0,-1-7 0,7-5-1,2-7 0,6-6 0,7-5 0,4-1-2,2-4-1,1-13 2,-7-6 1,-6-2 1,-5-2 1,-3-4-1,1 3 0,0 5 0,0 11-1,-3 12 0,1 0-3,-2 19 0,4 11 0,4 1 3,8 0 0,9-3 3,12-8-2,5-6-1,-3-8 1,-7-6-2,-11 0 2,-12-20-2,-12-7 2,-9-7 0,0-4 4,-6 0 7,-18-1 7,-7-1-2,-8 4-5,-5 4-8,3 12-3,5 16-1,9 4-1,7 24-18,8 9-2,10 1-20,2-4-83,17-8-126</inkml:trace>
  <inkml:trace contextRef="#ctx0" brushRef="#br0" timeOffset="1033">1712 465 276,'17'-30'30,"1"5"2,2 9 3,4 7 14,2 9-11,-2 11-14,1 24-7,-3 14-7,-3 7-4,-3 2-1,-2-3-1,-2-6-2,-1-3-1,1-7-2,-6-8-1,-2-5-4,-4-11-13,0-8-27,-4-7-10,-23 0-9,-9-20-48,-8-8-60</inkml:trace>
  <inkml:trace contextRef="#ctx0" brushRef="#br0" timeOffset="1236">1767 566 75,'27'-56'30,"11"6"2,6 9-7,0 14 15,-5 16 6,-1 11-9,-5 1 1,-5 25 2,-5 6-10,-10 6 3,-10 1-16,-3 0-4,-5-4-4,-14-6-6,-4-4-1,-4-7-2,1-5-3,-1-6-5,3-3-28,7-4-77,12 0-150</inkml:trace>
  <inkml:trace contextRef="#ctx0" brushRef="#br0" timeOffset="1502">2430 498 412,'1'10'1,"2"9"6,2 6 11,2-3-2,6 2-5,6-2-3,7-2-6,6-5-2,1-7-5,-4-6-3,-3-2-6,-10 0-8,-7-17 1,-9-5 2,0-5 12,-8-2 6,-14-4 1,-5 2 1,1 5-1,-1 7 2,1 13 2,-4 6 2,-1 9-3,0 17-1,2 4 2,10 6 0,11 0 1,8-2-1,8-2 4,20-9-6,11-5 2,9-9 0,3-9-3,5 0 1,1-11 2,-3-12-4,-9-5 2,-10-5-2,-11-4 1,-5-6 2,-5-2-1,-4 1 1,-5 3-2,-4 12 1,-1 9 1,0 13 4,0 7-7,0 0-5,0 14 3,-1 7 2,1 6 0,0 2 1,1 3-2,15-1 0,6-3 0,6-1-3,8-3-2,8-5 3,6-2 1,2-1 2,-6-5 0,-10-1-1,-12-4-1,-9 0 2,-2-5-4,-2 0-6,1-1-1,1 0-3,0-9 14,4-11-2,-4-6 1,-3-6-1,-4-9-1,-4-7 3,-2-8 4,0-4-2,-5-3-2,-8-4 0,-2-1-2,0 5 2,3 11 4,1 15 0,-3 17 5,0 16 0,-2 4-6,-1 23 2,3 19 0,2 13 12,3 7 0,9 3 4,0-3-3,5 0-6,20-3 0,5-6 1,7-8 1,5-10-5,3-8 0,2-8-6,1-3-3,-8-7-12,-15-8-61,-20-1-22,-5-8-139</inkml:trace>
  <inkml:trace contextRef="#ctx0" brushRef="#br0" timeOffset="2371">3268 451 250,'30'-14'8,"7"1"-5,6 1 7,6 1 3,4 1-3,1 6-6,-2 4 0,-7 0-2,-11 5 10,-7 12 12,-9 4-1,-6 6-5,-2 4 2,-6-2-9,1 0-3,-2-8-7,1-4 3,1-9-4,1-4 0,1-4 4,5 0-4,4-11 0,3-10-9,1-4 5,0-4 4,-2 0 1,-1-2 2,-3 1 0,1 1 1,-3 2 0,0 7-1,-5 7-1,-4 13 0,-1 0-2,-2 17-1,1 16 1,2 7 1,5 12 4,5 4 0,9 2 5,4 3-8,4-4 4,-2 0-4,-6-6-2,-16-11-6,-6-7-6,-4-13 10,-26-9 1,-6-9 1,-4-2 2,-9-8-2,0-14 4,2-7-2,10 2 3,16-2 13,13 5-8,8 4-3,0 4-5,0 3 3,8 0-5,11 3 0,8-3 0,10 1-2,4-2 1,5-5-3,3-1-4,5-1-3,6-1-15,2 1 8,-2 2 2,-11 8-30,-19 7-7,-26 4-11,-7 0-82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09.5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298 543 60,'-37'0'10,"7"10"-10,-3 3 0,0 0-14,2-1 5,4-4 5,5-3 4,1 0 8,6 0 2,0 0 0,3 1-10,3 0 0,0-2-15,5-3-27</inkml:trace>
  <inkml:trace contextRef="#ctx0" brushRef="#br0" timeOffset="140">14 631 9,'17'-10'39,"1"0"2,-2 1 2,1 1 2,-2 2 3,-2 1-9,-1 2 1,0 0-11,0 3 3,0 0-6,3 4 2,3 19-6,1 14-4,0 13 1,-7 17 8,-3 12-3,-6 10-5,2 2-5,-4-4-5,1-10-3,1-11 0,-2-9-4,1-13-2,1-12-5,0-11-19,-2-11-49,2-10-46,-3-1-99</inkml:trace>
  <inkml:trace contextRef="#ctx0" brushRef="#br0" timeOffset="473">283 495 536,'0'-19'2,"0"15"-2,0 4-21,0 8 13,4 16 8,5 10 16,5 9 7,4 12-3,7 2-2,3 2-9,4-2 5,2-5-1,3-4-8,2-5-3,4-7 1,-4-8-3,-3-8-3,-6-8-15,-5-5 4,-6-7-38,-5 0-10,-6-7-13,-4-15-15,-4-10-63</inkml:trace>
  <inkml:trace contextRef="#ctx0" brushRef="#br0" timeOffset="724">711 522 205,'9'-23'30,"-3"16"45,0 7-32,-3 14-32,-1 26 10,-1 15 16,-1 14-3,0 3-4,0 3-11,0-3-4,0-6 3,3-4-10,6-8-5,1-8-2,4-6-2,-4-9-38,-1-9-42,1-7-64</inkml:trace>
  <inkml:trace contextRef="#ctx0" brushRef="#br0" timeOffset="978">1211 840 384,'-19'16'79,"-4"16"-79,-8 13-6,1 7 6,7-4 1,13-4 0,7-8 2,3-3 0,10-8-1,17-6-1,8-11-1,2-8 0,0 0-3,-4-17 2,-6-13-9,-9-8-6,-9-7 9,-6-1 7,-3-2 6,0 4-5,-8 4 8,-8 11-2,-2 6-7,-3 8 0,6 8-6,5 4-43,5 3-45,5 0-109</inkml:trace>
  <inkml:trace contextRef="#ctx0" brushRef="#br0" timeOffset="1307">1633 345 526,'0'0'0,"0"6"-13,0 37 13,0 23 1,1 14 23,1 9 2,3 0-3,6-4 4,6-8-10,8-6-4,3-9-7,1-8-1,-6-10-5,-4-9-13,-8-10-61,-11-8-65,0-15-82</inkml:trace>
  <inkml:trace contextRef="#ctx0" brushRef="#br0" timeOffset="1541">1412 755 594,'0'-10'5,"30"10"-5,13 0-12,20 7 12,20 6 7,19-1-7,13 5-18,10 3-47,7-3-46,-10-6-90</inkml:trace>
  <inkml:trace contextRef="#ctx0" brushRef="#br0" timeOffset="1900">2577 549 419,'0'-38'4,"0"15"12,2 14 2,7 9 6,-6 0-20,-1 22 4,-2 17 2,0 13 7,-2 10 2,-10-1-5,0 1-3,6-5-6,6-5 2,0-5-4,21-9 2,7-10-5,3-10-4,1-11 3,-1-7-24,-1-8 1,-2-22 1,-3-9 2,-4-8 4,-3-2 11,0 2 1,-4 10 5,-3 14 2,-3 13 7,-2 10-1,-3 6-8,0 19 0,4 6 6,1 2-3,5-3 2,5-1-4,2-9 4,-1-8-5,-1-8-4,-5-4-1,2-5 2,-1-19-1,2-6 3,-1-6-1,0-4 1,-2-1 0,-1 0 2,5-3 0,-4 2 0,0 4-1,-2 8 0,-7 12 0,0 9-1,-4 6-10,0 3-36,1 0-39,5 12-27,3 5-41</inkml:trace>
  <inkml:trace contextRef="#ctx0" brushRef="#br0" timeOffset="2435">3476 595 455,'9'-5'22,"-7"5"-20,-2 0 0,0 15 0,0 9 16,-6 8 16,0 2-15,4 2-9,2-2-6,0-6-3,0-4-1,0-5-5,6-7-31,-1-5-47,1-7-84</inkml:trace>
  <inkml:trace contextRef="#ctx0" brushRef="#br0" timeOffset="2638">3495 212 249,'0'-30'176,"0"13"-176,0 17-2,4 3-58,9 25 2,7 14 31,12 9-83</inkml:trace>
  <inkml:trace contextRef="#ctx0" brushRef="#br0" timeOffset="2779">4139 727 447,'0'-17'18,"-12"1"-9,-15-1-7,-13 2 0,-14 5 12,-9 9 3,-7 1-1,-1 21 2,4 17-4,9 6-3,13 3-3,16 1-5,16-4 1,13-4-4,2-11 0,26-6 1,10-10 2,10-10-3,6-3-3,1-19-16,-1-21-8,-5-10-1,-6-15 8,-7-11-1,-8-12 14,-6-6 3,-2-2 4,1 7 0,-1 14 2,-4 24 13,-7 20 7,-6 20-5,-3 11-11,0 11-6,-15 20-2,-6 12 2,1 6 4,0 6-1,7 2-2,6-3 2,7-1-3,0-10-1,8-9-2,10-7-7,4-12-17,5-8-17,6-7 32,3 0 6,2-9-3,7-10 3,-2-4 4,2-2 2,-6 7-2,-9 7 2,-8 8-3,-8 3-5,-7 7 6,3 11 1,1 6 1,-1 1 1,7-2 1,1-2-2,3-3-5,1-8-9,0-6-11,-4-4 11,-3 0 4,-6-17-7,-6-8-4,-3-5 9,0-7 12,-14 1-1,-3 4 1,-3 10 5,-1 10 2,-3 12-2,-4 0 2,0 23 4,-2 8 3,5 7 2,7 0 1,9 1-5,9 0-5,7-3 0,20-3 4,12-6-2,3-10-3,4-10-4,2-7-2,1-9 0,0-17 0,-1-12-4,-11-9 4,-7-14-9,-11-14-18,-7-11 0,-3-4 12,-3-3 12,2 5 3,1 10 13,-1 18 22,0 22-24,-8 20 24,0 18-10,-15 5-25,-13 26 0,-6 15 3,-2 8 7,4 7 4,12 1-2,12 3-3,8 3-2,0-2 0,24-2-5,4-8 1,8-9-6,0-14-8,1-8-41,-1-14-51,-7-11-54</inkml:trace>
  <inkml:trace contextRef="#ctx0" brushRef="#br0" timeOffset="3754">4999 499 347,'-6'0'23,"-1"12"-21,0 15-2,-1 4 14,5 1 7,3-2-6,0 0-5,9-4-6,15-5-3,4-6-1,4-10-2,-1-5-11,-1-7-26,-4-19 6,-4-6 22,0-7 10,-1-4 1,-2 0 9,5 0 1,-3 11-4,-3 12 2,-6 13 12,-8 7-1,-4 27-18,0 21 6,-6 17 10,-10 10 0,1 4-5,0 1 3,8-4-2,1-4-3,-1-11 0,-3-10-5,-3-13-1,-8-13-4,-3-8 3,-2-11-3,-2-6 0,-2 0-1,7-5-1,3-7 2,11-7 2,9-3 1,2-6-1,23-6-1,12-6-1,11 0 0,5 1-3,5 5 2,0 9-12,3 5-14,-3 9-18,0 7-23,-1 2-54</inkml:trace>
  <inkml:trace contextRef="#ctx0" brushRef="#br0" timeOffset="4316">5851 528 403,'9'-6'8,"-4"6"-8,-1 11 5,3 16 6,-1 10 8,-1 2 3,1 2-6,3-3-11,1-5-2,1-7 1,5-9-4,1-4 1,3-7-1,6-6 2,4 0 4,2-9-6,4-12 0,0-4-4,-1-6 0,-4-5 4,0 0-1,-1 1 2,-8 8-2,-6 10 1,-9 11-1,-7 6-4,0 3-4,0 17 9,-11 7 0,1 1 2,5 0-1,5-3-1,0-5 0,9-4-1,14-6-2,2-7 3,3-3-2,4 0-1,-1-14-7,2-6-1,-5-5 5,-1 2 5,-2-3 1,-4 4 1,3 2-1,-2 6 0,2 10-7,-1 4-2,2 7 3,-1 19 6,-2 4 0,-4 5 3,-3 2-1,-6 0 5,-6-2-2,-3-4 1,0-7 0,0-7-1,-7-10-5,-7-7 2,-7-3 11,-3-17-8,2-6-5,7-6-10,7 0 10,8 0 0,0-2 3,5 0-3,12 1 1,3 1 1,7 3 6,3 4-8,1 8-3,4 10-1,-2 7 1,-1 0-1,-2 17 2,-1 7 0,-1 2 2,-1-1 0,-2-2 2,2-3-2,-3-8-2,3-6-5,1-6 1,0 0-1,1-3 5,-6-14-5,-2-3 0,-9-7-1,-4-3-11,-8-6 8,0 2-3,0 5 0,-12 6 5,-7 13 0,-5 10 8,-5 0-2,-2 17 3,4 12 3,0 7 5,8 4 2,7 3-2,9 0-4,3-4-2,1-4-2,22-5-1,10-6-20,13-4-21,9-6-31,6-6-49,5-2 46,-1-4 35,-2-2 41,-2 0 82,-1-16-12,-5-4-13,-3-4-11,-10 0-10,-12-1-6,-16 1-13,-14 0-12,-16 6 3,-30 5-8,-15 7-2,-5 6 2,1 10 4,10 14 5,14 5-1,13 4-1,13 0 0,12 0 2,3-1 1,19-2 5,19-3-5,14-4-7,9-12 4,6-11-7,-1-5-8,-6-30-19,-13-15-2,-12-19 4,-13-19-2,-12-13 12,-7-5 15,-1-5 1,3 9 2,0 13 12,3 17 35,-5 23-31,-3 23 11,0 19-20,0 7-10,-12 17-9,-9 20 9,-4 12 9,-1 11-1,8 8 3,6 3 1,6 2 6,6 1-1,0-4-3,3-3 0,12-11-7,0-8-6,1-10-2,0-7-8,1-4-60,3-6-80</inkml:trace>
  <inkml:trace contextRef="#ctx0" brushRef="#br0" timeOffset="5687">8236 905 500,'0'-15'4,"0"8"-4,0 3 3,4 1 15,3 2 7,0 1-23,2 0 3,3 5-5,-2 7 1,-5-4-1,-5 0-2,0-6-5,0-2 7,-12 0 4,-6 0 8,5-5 2,-1-7 3,11 2 11,3 0-6,0 0-22,15 3-10,15 3-92,9 0-143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04.8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310 0 267,'-50'0'22,"-9"11"8,3 19 5,5 8 2,8 6-9,12 1-11,14-1-13,14-5-4,3-7-8,26-6-7,13-6 8,5-12-59,5-6-87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02.9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14 676 303,'-11'11'45,"11"-5"-45,0-3 0,0 10 6,14 1 5,2-7-4,2-3 7,7-4 8,8 0-3,9-18-7,9-11-8,4-10-4,-5-6-2,-8-7-3,-13-6 1,-16-3 1,-13-5-7,0-5 9,-16-4-6,-10 3 5,-1 6 2,2 17 8,4 20 4,3 25 8,-1 10-10,-5 38-10,-6 22 3,2 19 1,2 12 5,9 0-6,11-2-2,6-11-1,22-10-3,20-12 2,14-14-4,10-13 4,5-12-3,4-15 4,-2-8-25,-7-11 21,-11-19 2,-13-6 2,-14-7-2,-13-5 0,-6-5 3,-9-2-1,0 0 0,0 7 3,0 15 0,0 14 7,0 14 11,0 5-13,0 10-8,6 17 0,8 6 1,5 2 2,3 0-3,6-4-2,10-7 0,8-9-6,12-8-3,2-7 1,-6 0-6,-12-15 12,-17-9-2,-18-4 6,-7-5 0,-6 0 0,-15 1 8,-6 8-1,1 9 2,-1 12 5,0 3-10,2 17-4,2 14-1,7 10-1,7 3 1,9-1-5,0-3 1,19-9-6,21-8-7,8-11-1,10-9-12,4-3 1,-1-9-3,0-13-5,-1-6 1,-7-6 26,-2-4 11,-8-3 11,-4-1-1,-6 1-7,-2 6 13,-5 8 4,-4 13 3,-1 11 8,-5 3-15,2 4-3,-3 17-4,3 6 7,-2 4-8,1 3 0,-2-2-4,-2 2 4,-4-5-7,-4-7 1,-5-7 0,0-6 0,-2-9 5,-10 0 4,-1-4 11,1-15-16,4-3-2,2-5-3,6-4 0,0-3-1,6 0 0,18 0-2,2 2-1,6 1-3,5 5-1,-4 6-2,0 2 7,-9 8 1,-12 5 1,-9 5 0,-3 0 5,0 0 0,0 0-5,0 13 0,0 5 1,3 4-1,13 4 1,4-1-1,4-1-3,4 1 2,3 1 1,1-2 0,-1 1 1,-4-2-1,-5 0 1,-10-1 0,-10-2 1,-2-1 3,-6 0 5,-14-3 6,1-2 4,-1-3 2,5-4-2,4-4-14,6 0-6,5-2-4,0-1-24,6 0-22,19 0-78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04.1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349 59 257,'-7'-26'152,"-25"8"-141,0 8 13,-6 6 16,-7 4-12,-4 0-5,-1 18-14,7 9-5,12 7-4,14 4-6,17-1-1,5-2-3,28-4-4,13-5 5,12-8 4,4-4 5,-4-2-2,-6-3-1,-13 1 3,-14-1 3,-9-1 2,-11-1 2,-5 0 1,-3-1 11,-24-1 1,-11-3-6,-5-2-6,-2 0 0,4 0-4,7 0-4,8 0-9,16-2-12,10-3-34,3-1-49,25-5-88</inkml:trace>
  <inkml:trace contextRef="#ctx0" brushRef="#br0" timeOffset="328">571 87 249,'44'-5'84,"-6"5"-14,-5 4-30,-6 15-16,-12 2-6,-2-2-8,-4-2 2,6-4-4,3-4-5,7-3 2,8-5-3,1-1-2,6 0-3,-4-12-4,-3-6-1,-9-4-4,-9-1 5,-12 0 7,-3-2 0,-8 0 0,-17 2-1,-6 11 1,-4 11 0,1 1 1,3 21-1,7 11 3,7 8-3,7-2 1,10-1 0,0-5 1,22-5-1,11-7-1,11-6-3,11-6-6,7-8-30,10 0-69,4-6-128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05.0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0 127 209,'12'-22'33,"-2"15"29,-2 7-13,-7 8-18,-1 19 5,0 8-6,0 4-3,0 3-13,5-6-9,12-2-3,12-4-1,6-6-1,10-8 0,3-6-6,-6-8 6,-7-2-20,-10-3 1,-8-11 5,-5-6 5,0-1 9,-3-3 0,-1 0 0,2 0 0,0 6 0,-2 6-2,1 12-7,0 0-1,-2 16 7,1 7 1,2 2 2,1 0-2,9-2 1,3-3-12,8-7-13,2-7 5,-3-6 13,-6 0-71,-6-17 55,-6-6 17,1-6 6,-4-3-4,-3-5 5,-3-3 4,-3-2 5,0-2 8,3 4 2,0 4-6,0 15 4,0 11-1,-2 10 3,1 0-18,1 13-1,1 11 4,2 6-1,0 3 2,6 3-4,5 0 0,8 0 2,12-4 2,14-4 9,6-4 10,-2-2-4,-16-7-20,-14-4-1,-13-4-4,-9-4 5,-1-1-2,-1-1 2,2 0-2,0-1 2,1 0 4,5 0-2,2-4-2,4-7 0,1-6-4,5-3 0,6-3-4,-1-3-4,7-4-6,5-1-3,2-1-4,0 3 2,-1 7 14,-3 9 4,-9 10 5,-8 3 7,-10 4-2,-7 18 7,-1 5 12,-1 2 0,0 1 0,5 0-11,6-4-6,6-5-4,7-5-1,2-9 0,1-6 2,-3-1-4,-4-2 0,-6-16-2,-1-7-6,-6-4 3,-7-4-6,0-3 8,-1-1 2,-18-3 0,-3 2 0,-5 6 1,1 8 2,-1 13 12,-2 11 3,-2 7-3,0 22 0,2 8 0,7 6 3,7 3 7,11-1-7,4-1 1,10-6 2,17-6 0,7-5-7,5-7-4,1-6-5,1-4-4,-1-5-1,-5-2-17,-6-3-43,-6 0-41,-6 0-101</inkml:trace>
  <inkml:trace contextRef="#ctx0" brushRef="#br0" timeOffset="1073">2124 470 311,'20'0'35,"-4"0"-5,-3 0 5,-7 0-1,-6 0-17,0 0-6,-6 0 8,-12 0 10,-1 0 4,1 0 7,0-3-3,3-5-7,2-2-2,2 0-14,3-3-8,4 1-6,1 0-2,3 1-6,0 2-26,0 1-54,0 0-59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16.2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0 570,'7'0'25,"4"11"-10,2 12-8,-2 4 12,-8 3-2,-3 1-3,0-1-5,-3-4-7,-6-3-2,-2-6-7,5-3-28,3-5-60,3-9-83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19.4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93 346,'17'-55'26,"-3"26"25,2 23-17,-2 6-27,2 14-7,-1 22-6,3 17-3,-2 11-31,-2-4-136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07.9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17 260 145,'-11'-17'137,"5"-4"-60,6 2-9,0 2-3,0 9 8,0 6-22,3 2-28,4 0-16,8 25-2,0 17 9,7 22 1,-4 13 0,-1 9-6,-3 9-4,-3-2-2,1-3-3,1-6-1,-1-14-3,-3-14-9,3-12-51,-1-14-44,0-21-39,0-9-185</inkml:trace>
  <inkml:trace contextRef="#ctx0" brushRef="#br0" timeOffset="268">225 133 522,'0'-6'24,"0"4"4,0 2-28,0 18 0,0 7 3,0 16 10,18 11-9,4 6-4,14-1-4,4-7-18,11-7-79,4-15-58</inkml:trace>
  <inkml:trace contextRef="#ctx0" brushRef="#br0" timeOffset="440">641 134 409,'0'-5'56,"0"5"-21,-9 23-34,-3 27 14,-3 15 13,3 9-13,2 4-10,5-3-5,5-6-2,0-14-3,0-14-3,0-17-11,0-20 1,0-4 18,-1-29 11,-1-17-11,2-10 0,0-6 1,5-2 3,14 2 4,5 3-6,9 8-2,3 19 1,1 19 3,5 13 8,-2 13-1,-3 21 0,-5 14-5,-7 10-1,0 6-3,-5 3-2,-1-1-10,2-2-42,0-4-65,7-7-171</inkml:trace>
  <inkml:trace contextRef="#ctx0" brushRef="#br0" timeOffset="949">1575 501 467,'0'-37'36,"-15"9"-13,3 17 2,1 8 10,-11 3-6,-17 0-14,-13 21-8,-3 16-2,8 9-2,21 7-3,17 2-4,9-3-1,24-4-4,19-9-6,11-13-35,1-15-5,-6-11 8,-10-8 26,-14-25 21,-13-10 8,-6-7 2,-6-2-1,0 4 3,-10 7 15,-2 11 2,0 14-5,9 10 1,3 6-25,0 0-4,0 17-19,27 5 10,10 5-22,18-7-11,11-5 1,8-9-5,0-6 33,-9-1 17,-13-16 13,-19-7 9,-17-2 4,-14-1 6,-2 4 4,-5 3 5,-8 7 3,4 9-28,0 4-1,2 2-15,2 21-1,4 7-1,1 6 1,1 8 0,20 3 1,4 0 0,1-1 0,-2-2 0,-5-5 2,-11-3-2,-8-8-1,-2-7 1,-19-6 0,-6-6 1,0-8-1,2-1-5,1-5-64,6-22-97</inkml:trace>
  <inkml:trace contextRef="#ctx0" brushRef="#br0" timeOffset="1532">2353 79 566,'0'0'41,"0"0"-30,0 14-7,11 22 12,5 7 28,7 15-12,5 13-10,6 5-4,4 3-5,-6-6-6,-5-5-7,-6-8-1,-6-11-2,-5-12-6,-2-16-25,-8-9-40,0-12-67,-2 0-30,-23-24-123</inkml:trace>
  <inkml:trace contextRef="#ctx0" brushRef="#br0" timeOffset="1735">2364 505 393,'0'-7'54,"0"3"-27,13 3-12,29 1 21,17 0-15,16 0-11,16 0-9,11 0-1,-3 0-16,-14 0-35,-25-9-113</inkml:trace>
  <inkml:trace contextRef="#ctx0" brushRef="#br0" timeOffset="1923">3066 0 477,'0'0'31,"-6"10"-29,5 27 26,-2 12 28,1 9-8,2 9-13,0 6-15,9 0-6,8-5-12,1-9-1,-2-10-1,2-6-5,3-10-11,1-7-33,4-10-39,-1-12-58,0-4-62</inkml:trace>
  <inkml:trace contextRef="#ctx0" brushRef="#br0" timeOffset="2095">3289 426 198,'8'-26'113,"0"10"-2,-2 12-32,3 4-19,6 1-30,0 12-2,6 4-6,2 4-7,7 1-9,3 3-3,6-3-3,0-4-1,-5-11-13,-13-7-17,-2 0-9,-8-21 6,-1-7 7,-6-6 13,-2-5 14,-2-2 1,3 1 5,0 9 3,5 13-1,0 15 1,1 4-9,2 35 0,2 14 4,1 15 5,3 19 0,5 11 1,3 7-2,2 4 1,-5-6-4,-5-9-1,-9-9-3,-8-15-2,0-17 1,-22-20 0,-11-15 2,2-15 10,1 0 19,12-23 0,8-12-2,5-12-5,5-8-4,2-3-7,19 0-2,11 4-4,7 3-5,3 6-2,4 6-5,-4 11-17,0 14-38,-1 14-56,3 6-113</inkml:trace>
  <inkml:trace contextRef="#ctx0" brushRef="#br0" timeOffset="2612">4540 817 622,'9'-1'57,"-8"1"-25,-1 34-11,3 4 13,-3 4-10,0 12-11,-12 9-12,-10 5-1,-3-6-15,-2-13-33,2-9-66,3-8-113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11.0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11 596 523,'0'-11'44,"0"11"-6,-9 22-28,9 18 38,0 8-5,0 4-19,0 5-9,0 3-13,3-5-2,6-6 0,1-14-2,-4-13-10,-3-9-25,-1-10-54,-2-3-102</inkml:trace>
  <inkml:trace contextRef="#ctx0" brushRef="#br0" timeOffset="203">50 271 466,'4'-10'7,"-4"10"-7,0 26-15,6 11-6,2 8-72,-1 4-209</inkml:trace>
  <inkml:trace contextRef="#ctx0" brushRef="#br0" timeOffset="359">503 627 590,'0'-1'33,"0"1"-33,3 26 15,6 8 12,0 9-3,2 13-12,5 9-9,5-3-3,-2-5-4,2-18-3,-2-15-17,-2-14-23,-2-10 3,-1-15 27,2-22 17,1-11 5,3-5-2,3-2 5,1 5 2,1 6-1,2 12 8,0 17 0,4 15-1,3 2-8,2 23-4,1 6 0,1 10-4,-1 8-1,3 8-10,6-1-48,1-9-143</inkml:trace>
  <inkml:trace contextRef="#ctx0" brushRef="#br0" timeOffset="673">1987 715 410,'0'-61'7,"-19"20"5,-22 20 2,-9 15 3,1 2-4,7 4-8,11 10-2,19 22-3,12 13-1,23 10 0,17 8 1,15 4 0,3 1 2,0-4-2,-8-9 12,-16-13-1,-19-9-10,-15-11 11,-16-6 8,-27-10 7,-7-6-4,-8 0-16,1-16-6,11-4-1,16-1-5,15-3-90,10-11-248</inkml:trace>
  <inkml:trace contextRef="#ctx0" brushRef="#br0" timeOffset="986">2464 362 602,'5'0'18,"-5"26"-17,0 16 22,3 4 13,1 6-3,8 6-15,5 3-8,6 3-9,4-1-1,0-3-3,0-4-15,-4-8-65,-7-14-126</inkml:trace>
  <inkml:trace contextRef="#ctx0" brushRef="#br0" timeOffset="1174">2384 777 483,'17'-15'57,"7"8"-52,17 7 2,12 0 18,11-4-6,7 4-16,12 0-3,-1 0-25,-18 6-101,-22-6-121</inkml:trace>
  <inkml:trace contextRef="#ctx0" brushRef="#br0" timeOffset="1314">2968 630 375,'2'-7'25,"-1"6"-12,10 1 4,-1 0 32,3 4 1,0 4-28,0 1-12,-3 0-2,1 1-7,-1-3 0,-4-3-1,-3-1 0,-1-3-1,1 0 1,0 0 0,1-10-3,0-7-5,-4-3 2,0-3 2,0 0 4,-14 1-3,-7 2-6,0 7-3,3 9 11,7 4 1,8 16-6,3 10 3,8 5 2,19 3 1,9 3 1,4-3-1,3-2 0,-1 1 1,-3-2 1,-8 2 6,-7 3 3,-12 0-5,-12-1 0,-2-1 1,-20-3-2,-3-10 2,4-5-5,6-9-1,7-3 0,4-3-1,4-1-4,0 0-13,18-1-34,10-16-127</inkml:trace>
  <inkml:trace contextRef="#ctx0" brushRef="#br0" timeOffset="1774">3516 583 420,'0'-6'54,"0"4"-10,0 2-23,-3 17 18,0 7 16,-1 4-14,4 6-21,0 6-10,13 0-4,7-3-5,-1-6-1,-3-10-3,-2-11-3,-4-10-6,2 0 2,0-14 5,1-10-2,1-4 3,1-1 4,-2 1 0,2 6 0,-4 8 0,-1 8 0,0 6-1,-1 0 0,-1 19-1,3 7 2,2 9 0,2 5 0,7 1-4,6-4-20,7-5-71,9-6-29,7-11-106</inkml:trace>
  <inkml:trace contextRef="#ctx0" brushRef="#br0" timeOffset="2071">4225 791 229,'19'-48'74,"-7"4"-44,-3 9-15,-5 9 33,-4 14 4,-18 8-2,-14 4-28,-4 11-12,1 15 2,7 11-3,10 4-7,12 4-2,6 0-1,9-4-9,21-6-21,8-12-35,6-14-109</inkml:trace>
  <inkml:trace contextRef="#ctx0" brushRef="#br0" timeOffset="2314">4474 306 375,'1'-2'46,"-1"2"12,0 7-45,-4 18 39,1 12-11,3 7-11,0 7-2,14 4-16,11 1-3,6 2-3,2-2-2,-1-4-4,-10-7-9,-9-9-55,-7-15-103,-6-12-144</inkml:trace>
  <inkml:trace contextRef="#ctx0" brushRef="#br0" timeOffset="2521">4520 623 380,'17'-24'42,"8"4"-8,16 3-3,6 0-6,10 2-2,6-1-18,5 8-5,-2 5-2,-8 3-1,-12 0 3,-22 0-2,-18 0-1,-6 1-5,-6 16 8,-6 11 7,3 6-2,6 3-5,3-8 0,0-3-3,0-6-3,14-7-14,5-5-4,6-8 3,2 0 8,1-4 1,2-13-3,2-3 5,-1 0-1,2 1 9,0 5 1,-4 4-2,-3 4-7,-8 5 8,-2 1 2,1 0 0,5 4 5,5 11 5,4 1-5,0-2-4,-7-7-1,-9-7-3,-6 0 1,-7-10 2,-1-12-3,-1-5-4,0-5 7,0-4 4,0-1 1,0 3 1,-1 8 11,-3 6 5,0 11 1,1 8-13,0 1-7,0 3-2,3 15 0,0 5 1,0 3 0,13 6-2,6-3 3,3 1-3,0-2 1,2-1 0,0-1-1,-2 0 3,1 0 3,-8-1-4,-4-3-2,-4-8-1,-4-5-2,-3-6-1,0-3 2,3 0 1,6 0-6,8-7-9,7-6 3,6-4-4,4-4 5,4-6-3,5-3 11,4-3 3,2 0 1,-6 3 1,-5 10 4,-7 8 11,-4 9 4,0 3 0,-2 8 1,-1 11-4,-3 2-4,1 5-4,0-2-1,4-3-5,-5-3-3,1-8 0,-4-10 1,-5 0-1,1-3 1,-5-13-1,-5-4-2,-2-6-1,-2-1 1,0-2 2,-12-1 0,-8 2 2,0 7-1,-2 7 1,-1 11-2,-1 3 3,-3 12-3,2 14 2,4 5 2,4 1 1,8 4 2,9 0-3,0-2-4,8-3-3,14-1 1,8-5-12,10-6-42,9-7-14,16 1-64,14-3-48,4-3 157</inkml:trace>
  <inkml:trace contextRef="#ctx0" brushRef="#br0" timeOffset="3484">2666 762 211,'4309'-32'43,"-4253"-7"25,-12-5-13,-22 0-23,-19 6-4,-6 10 11,-39 11-10,-17 8-17,-8 9 2,-1 0-1,9 9 0,11 15 2,12 7-2,15 1-7,6-1-3,14-5-3,1-5 0,16-7 0,14-11 2,6-3 1,6-9-3,-2-18-1,-1-12 0,-10-11-5,-9-8-10,-5-7-2,-3-3 7,-1-3 4,0-6 6,1 0 1,4 7 2,-2 14 0,-2 28 10,-3 21 7,-9 7 8,0 17-20,-18 17 6,-6 14 17,2 15-8,5 11-9,8 1-5,8 0-3,1-3-1,0-3-4,1-1 0,2 1-3,-3-3-25,-1-5-109,-14-16-371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15.4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91 347,'12'-17'44,"-4"-5"8,-8 0-6,0 11 15,0 11-22,0 17-29,0 25 4,0 23 12,0 19-5,6 7-15,2-4-3,-2-6-3,1-9-1,-1-10-2,2-13-13,-1-12-44,2-16-84,-3-14-139</inkml:trace>
  <inkml:trace contextRef="#ctx0" brushRef="#br0" timeOffset="234">255 112 440,'35'-15'15,"-5"15"-1,10 14 1,-1 16 34,-15 3-25,-18 4-16,-6 3-7,-28 3 4,-5-2-2,-6-7-2,-5-10 0,-1-10-1,-1-9 0,7-5-1,9 0-8,12 0-34,11-7-45,7-5-129</inkml:trace>
  <inkml:trace contextRef="#ctx0" brushRef="#br0" timeOffset="468">535 461 373,'-9'0'34,"2"0"-29,7 0 17,0 0 47,0 0-1,13-10-56,3-7-10,5-6 2,0-4-3,3-4 0,-2-2-1,5 2 0,3 2-1,3 6-5,-2 12 1,-1 11-1,-5 0 2,-3 17 0,-6 10 1,-4 1 2,-2 3-2,-1 2 1,6-5-2,1-3-7,5-8-20,0-11-4,3-6 23,-2-3 12,-1-18 3,0-6 0,3-5 4,-2-1 2,2 0 1,-1 0 5,2 6-3,3 9-4,2 14-3,0 4-4,0 11-1,-2 14-1,-1 5 1,-5-2 0,-2-3-4,-1-3 2,-1-8-5,-2-7-8,2-7 1,-4 0 14,-4-14 7,-2-11 0,-5-4 2,-3-2 4,0-3-5,0 0 4,-2 6-9,-8 4-3,2 8-2,-1 12-11,2 4-36,0 10-48,7 10-59</inkml:trace>
  <inkml:trace contextRef="#ctx0" brushRef="#br0" timeOffset="1020">2012 229 372,'0'-24'48,"0"3"-16,-15 4-1,-12 3 12,-9 6-10,-5 8-15,-4 5-12,4 23-6,9 9 0,15 2-5,14 4-2,3-5-5,22-5-19,6-10-14,0-9 11,-6-11-3,-6-3-5,-4-8 16,-2-13 17,0-2 9,-1-1 5,3 1 4,7 7-5,2 4 3,0 11-4,0 1-1,-2 24 1,-5 18 1,-1 14 4,-4 12 3,-5 6 3,-4 1-6,0-9-1,0-14-5,-7-15 2,-6-15 6,2-16 6,0-6 9,0-14 35,2-19-31,4-9-15,5-8 0,0-6 1,3 0-8,18-2 0,9 3-1,9-1-4,13-3-2,9 3-2,6 4-6,2 11 2,-3 12-2,-13 11 8,-23 10 0,-21 3 1,-9 0-1,-8 5-2,-7 0-4,-4 6 6,-2 11 0,6 4 0,5 1-1,10 7-2,0-1 1,18 1-2,12 1 0,7-2-2,8-2-8,3-2 0,2 0 4,2 1 10,-7-2 1,-15-2 1,-15-7-2,-15-7-1,-6 0 1,-12-3 2,0 2 3,5-3-1,1-3 2,6 0 5,6 0 0,0 0-8,14-10-3,18-6-3,11 0-9,11-4-10,6-3-41,2-4 11,2-4-2,1-4 42,-3-4-12,-4-3 11,-7 2 13,-15 3 13,-12 6 31,-17 10-27,-7 7 28,-4 10-11,-22 4-9,-6 2-4,-6 19 1,-2 10-3,4 5-3,11 4-5,11 6-4,13-4-5,1 1-2,15-4-1,16-7-5,9-3-5,4-12-34,-3-12-3,-6-5-2,-11-12 0,-8-17 22,-8-5-1,-7-5-5,1-1-6,-2 0 23,1 5 3,5 10-13,-3 10-78</inkml:trace>
  <inkml:trace contextRef="#ctx0" brushRef="#br0" timeOffset="2186">3383 111 140,'0'-2'26,"0"-1"-22,0 1-1,0-1 8,0 1 9,0 1 3,0 1-2,0 0 6,0 0 9,0 0 2,0 0-4,0 0-13,0 0-4,0 0-8,0 0-2,0 3-5,0 8 0,0 7 10,0 10 5,8 11 8,4 6 1,8 7-1,5 4-4,5-1-9,0-1-5,-6-6-7,-8-7-2,-8-7-29,-8-12-79,0-6-135</inkml:trace>
  <inkml:trace contextRef="#ctx0" brushRef="#br0" timeOffset="2576">3754 85 389,'-10'-24'28,"10"11"5,0 10 13,0-1-8,8 2-8,4 2-18,7 0-9,3 18 4,0 7-4,-1 9 2,-3 3-3,-6 1-1,-9-3-1,-3-5 0,-2-9 1,-13-5-2,3-9-2,3-6 3,-1-1 1,5-3 3,4-15-3,1-3-1,8-5 0,18 0-3,10-1 3,7 2-2,1 7 1,2 6 1,-6 9 0,-4 3-4,-5 12 3,-8 14 1,-7 5 0,-9 4 3,-1 3-1,-1-1 0,-5-5 0,0-7-2,0-13-2,-8-6 0,-5-6 2,-2-1-2,1-18 2,3-8-1,5-5 1,6-1 0,0-1 0,17 4 3,15 3 1,8 4-1,7 5 1,0 8-1,-2 8-1,-3 2-2,-10 16 11,0 11-5,-5 4 0,-4 5 4,2 4-4,-3 1-2,-3-2-4,-8-3-5,-10-8-14,-1-7-64,0-7-84</inkml:trace>
  <inkml:trace contextRef="#ctx0" brushRef="#br0" timeOffset="3149">4588 118 318,'33'-23'20,"2"15"21,1 8 10,-9 0 2,0 10-12,-2 15-22,2 13-5,0 10 3,-8 4-2,-8-5-5,-11-6-8,0-7-2,-14-9 0,-2-8 0,0-7-3,-1-9-1,-1-1-3,5-6 4,2-14-11,10-5 11,1-3-3,7-2 4,16 1 1,7-1 2,8 3-1,5 5 2,3 6-2,-1 9 1,-4 7-1,-7 0 0,-10 13 0,-5 6 5,-1 7 0,-4 4 0,-4 1 4,-1-2-3,-6-4-4,-3-7-2,0-9 0,0-7 0,-13-2 0,-2-3 4,-2-14-4,8-5-1,8-4 1,1 2 1,12 0 0,15 2 0,6 0 3,5 3 1,4-1 0,-2 3-1,0 6-3,-4 5 3,-3 6 0,-3 0 2,-2 14 3,2 9 0,3 8 2,0 3-1,-10 0-10,-9-4-1,-14-4-3,0-3-5,0-5-30,-8-4-54,-2-10-37,-5-4-96</inkml:trace>
  <inkml:trace contextRef="#ctx0" brushRef="#br0" timeOffset="3733">5684 161 276,'30'-22'36,"-9"8"-7,-9 9 42,-4 5 2,-5 0-7,0 10-56,5 18 3,4 11 22,3 6-8,-5-1-7,1-7-9,-8-4-11,-2-5-1,-1-5-3,0-8-18,0-8-57,-12-7-39,-6-3-26</inkml:trace>
  <inkml:trace contextRef="#ctx0" brushRef="#br0" timeOffset="4108">5891 0 342,'21'0'43,"4"0"-12,4 15 11,-2 11 14,4 11-21,-2 7-23,-6 4-5,-2-2-4,-7-6-2,-3-7-1,-5-14 0,-3-9 0,0-9 1,4-1 3,4-11 5,6-11-8,8-10 0,5 1 0,6-2 2,4 0 0,2 5 2,-2 3 4,-9 9 0,-8 9-2,-13 7 4,-7 0-11,1 14-9,-4 17 2,2 10 1,-1 3-8,7-5-42,10-6-9,8-8 33,13-7 10,6-8-14,4-7 2,4-3 34,-5-9 8,-2-16-1,-8-9 19,-5-4-2,-4-4-12,-6-2-5,-7 1-3,-13 4 1,-3 10 1,-8 16 13,-20 13-17,-8 13-2,-2 20-1,6 10 1,5 2-1,11 0-2,8-3 2,8-7 0,0-13-1,3-9-1,12-13 3,-3 0 2,7-12 1,1-10-3,0-4-4,0-3 2,-7 2 2,-2 3 2,-1 4 0,-2 6 0,-2 7-2,0 7 0,-2 0-1,5 18-8,0 19 9,0 12 1,3 8 2,0 7 1,1 3 4,-1 9 1,0 3-1,-2 2-1,-7-2-7,-3-10 0,-7-13-3,-21-17 1,-8-23 2,-4-16 4,-7-7 0,0-26 3,3-13-3,10-6 4,18 3 13,16 2 30,1 5-11,37 2-7,17 1-5,13-2-21,14-1-5,5 5-2,5 6-4,5 11-10,6 13-21,5 7-48,-13-1-73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22.5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664 666 280,'-7'-19'3,"-17"-2"1,0 10 10,2-1 18,7 4-2,-5 3-14,0 0 13,-7 4-14,-9 1-7,-9 0-4,-9 6-2,-7 8 0,-1 6 2,-1 6 0,6 10 2,8 7-2,9 10 1,13 0-2,18-2-3,9-5-1,15-6 0,28-8 1,15-12 5,11-11 0,9-9-4,-1-6-1,-10-21-11,-13-12-4,-12-11-2,-15-10-7,-11-14-4,-15-12 20,-1-17 2,0-6 5,-1-6-9,-1 4 10,2 7 7,0 21 16,0 35 30,0 30 0,0 18 6,-1 6-55,-2 19-2,-1 24-2,2 35 12,1 20 6,-2 17-13,-3-1-4,6-8-1,0-5-6,12-13-24,28-9-62,15-16-84</inkml:trace>
  <inkml:trace contextRef="#ctx0" brushRef="#br0" timeOffset="489">1294 584 465,'0'-20'64,"-3"19"-27,-19 1-2,-10 7-20,-14 11-7,-8 12-2,1 11-6,14 4 0,22 0-3,13 2-1,4-9-6,25-7-6,8-10-10,9-13-4,1-8 11,3-2 15,-4-22 4,-5-8 5,-8 0-2,-13 1 2,-12 7 4,-4 8 5,-1 8 3,-8 7 1,5 1-18,4 9-15,0 16 15,4 4-1,14 1-1,12-6-4,13-6-6,6-8 10,8-10-7,0-1-24,-5-23-13,-7-10 15,-14-7-4,-7-9 5,-12-10 15,-12-11 9,0-5 2,-3-3 8,-11 4-2,-2 9 20,4 11 1,-1 14 5,7 21 25,4 18-2,2 3-36,0 34-6,0 13-9,0 13 15,0 9-10,3 2 1,16 0-3,7-1-3,5-8-5,6-8 1,5-10-32,1-11-53,-8-10-8,-15-11-64</inkml:trace>
  <inkml:trace contextRef="#ctx0" brushRef="#br0" timeOffset="1032">1738 670 124,'-3'-23'256,"0"6"-205,3 11-24,0 1 15,18 3-29,22 0-11,23 2-4,23 0 1,13 0-24,7 0-13,-2 0 1,-5-10 8,-5-8 19,-14-8 10,-22 0 11,-29 0-7,-28 1 8,-6 5 5,-31 6 5,-12 6 2,-15 8-4,-14 8-5,-10 21 4,8 11-3,16 6-7,31 3 0,26 1-9,6-2-3,36-7-1,17-8-5,20-12 0,9-11-16,11-10 15,-7-5-13,-10-20 2,-16-9 21,-21-8 3,-9-3 7,-7 4 14,-6 9 20,-1 14 6,-8 14 1,-8 4-32,0 9-19,0 19 0,0 10-1,3 9-3,10-1-18,4-3-74,11-6-56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24.1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13 208 454,'-6'-5'39,"0"6"-4,6 29-4,0 7 30,0 5-24,0 7-12,0 2-14,0-2-6,6-6-3,1-7-2,2-6-1,0-6-3,-1-4-7,2-6-32,-4-7-72,1-7-92</inkml:trace>
  <inkml:trace contextRef="#ctx0" brushRef="#br0" timeOffset="234">59 26 391,'-18'-19'17,"9"9"11,9 10-19,0 3-9,16 16-9,10 13-7,17 3-84,11 3-164</inkml:trace>
  <inkml:trace contextRef="#ctx0" brushRef="#br0" timeOffset="375">556 168 371,'-5'-16'39,"-20"9"-6,-8 7 1,-3 0 1,8 4-21,10 25-9,17 10-1,1 15-4,19 5-1,17-1 1,8-3-3,3-9 3,-4-7 2,-10-10 1,-12-8-2,-11-6 4,-10-5 6,0-5-2,-25-2 15,-11-3-4,-6 0-15,6 0-3,11 0-2,13-2-6,12 2-58,0 2-116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24.9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43 502 453,'-10'-7'21,"9"7"17,1 34-26,0 2 39,0 6-6,0 11-16,16 11-12,14 7-9,1-1-4,-1-5-2,-6-11-2,-9-8-10,-4-9-19,-6-10-77,-5-12-66,0-7-96</inkml:trace>
  <inkml:trace contextRef="#ctx0" brushRef="#br0" timeOffset="234">236 535 274,'3'-29'35,"-3"14"21,0 12-10,0 2-10,0 1-18,0 0-16,0 0-2,0 0-1,1 7 0,2-3 0,-1-1 1,-2-3-2,0 0 2,0 0 2,0 0 7,-5 0-7,1 0 1,1 0 2,1 0-2,2 0-2,0 0-1,0 0-1,0 0-1,0 0 1,0 0-1,0 0 0,0 0 2,0 0 2,0 0-2,0 0 4,0 0 0,0 0-1,0-2 0,-1-2-2,-2 1 2,3 2-2,0-2 1,0 3-1,0 0-1,4 0-4,17 0 2,10 0 3,7 10-2,4 3 1,5 2 0,-6 3 0,-13 1 0,-19 2-6,-9 3 4,-42 3 2,-19-2 6,-9-2-4,0-7-2,10-8 0,11-4 1,7-4 1,6 0-2,8 0-2,8-3-18,10-4-106</inkml:trace>
  <inkml:trace contextRef="#ctx0" brushRef="#br0" timeOffset="859">1064 480 432,'-21'-18'17,"-3"15"1,-6 3 22,-16 4-5,-14 13-7,-4 14-12,10 7-5,20 4-8,18 4-3,14-4 0,2-3-2,14-6-2,17-9-4,6-13-10,0-11 6,4 0 2,-2-20 8,-1-6 2,-4-7 0,-2-3 0,-4 2 2,-1 2 2,-3 11-3,-2 8 1,-5 12-1,-8 1-1,-3 10-1,0 11 0,4 3 1,2 0-2,4-4-6,4-5-14,7-5-30,7-7 5,3-3-3,5-7 7,-5-16 17,-2-4 19,-7-6 4,-3-3 3,-2 0 11,-1 0 4,4 3-3,6 9-1,10 12 0,0 12 1,-6 0-5,-2 22-3,-9 3 5,2 4 4,0 6 7,4 1-1,2 2 3,-3 0 4,-2-2-5,-13-7-8,-14-9-9,-1-10 0,-8-10 3,-9 0 8,-4-14-7,3-10-3,2-2-2,10-2 5,6 3-4,0-1-4,11 4 3,8 2-3,3 6 0,4 6 0,8 3-3,8 5-2,7 0-5,5 2 3,1 9 1,-2 3-3,-6-1 6,-4-2 3,-6 2 1,-4-1 1,-8 6 3,-8-2 0,-11 1-5,-6-1 0,-2-6 0,-17-5 1,-5-5 1,-3 0 1,3-7 0,3-6-2,11-2 1,6 0-2,4-2 3,4-3-3,13 1-3,3 1-2,7 3-1,7 1-4,8 1-9,12 1-14,1 5 3,0 7 17,-7 0 0,-12 5 8,-8 7 5,-7 1 0,3 0 2,4 2-2,10 2 1,5-3 0,6-4-1,6-6 0,-5-4 0,-6 0-2,-13-14-6,-12-11-5,-11-7-4,-8-7 10,0-3 7,0 2 0,-6 10 2,-2 10 4,-1 17 1,-8 3-2,-5 11-4,-11 12 5,-6 5 1,-1 3-2,4 1 3,6 1-1,11 0-2,13-3-3,6-3-1,0-5 1,19-6-1,11-6-1,7-3 0,10-4-5,5-3-10,0 0-21,-4 0-15,1-2-1,-3-7 12,-4-4 14,1 1 9,-7-1 6,-12 0 10,-11 2-5,-13 2-42</inkml:trace>
  <inkml:trace contextRef="#ctx0" brushRef="#br0" timeOffset="2088">3355 585 132,'1'-9'4,"2"3"-4,2 2-34</inkml:trace>
  <inkml:trace contextRef="#ctx0" brushRef="#br0" timeOffset="2306">3959 570 190,'-12'-25'52,"-11"-1"-14,-8 5 0,-6 1-1,-3 5 4,-5 5-11,-7 6-9,-7 4-6,0 0 3,2 13 5,9 12 2,16 7-5,15 2-9,16-2-5,1-3 1,18-8-5,20-5 0,10-9 6,15-7-7,5-3-1,-2-22 0,-6-15 0,-14-11 0,-12-12-8,-10-10-2,-11-1 1,-8 0-1,-2 7 1,1 3 3,-1 8 6,0 11 1,-3 22 2,0 23 6,-6 7-5,-16 26 2,-1 6 4,3 8-2,9 6 2,11 11-5,2 2 0,17 1 1,5-8-4,4-11-2,2-10 2,3-11-2,0-9 0,-2-8-3,-2-10-4,-3 0 1,-5-3-23,-7-14-22,-7-5-31,-7-3-136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28.1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91 796 310,'-15'0'57,"3"0"-27,8-2-11,-1 2 23,5-3 13,-1-4 4,-3-8-27,3-10-20,1-11-5,0-14-3,-2-13-4,-1-12 0,-3-5-3,-5-5 0,3 4-3,1 6-1,-1 11 3,5 21 4,3 23 1,0 20 1,0 1-2,0 27-3,0 10 3,5 10 1,5 10-1,2 3 1,3-3-2,0-3 1,3-7-1,0-7-2,0-7 0,-5-15-6,-3-11-2,-2-8 4,1-2 6,7-16 1,8-3-4,7-2-10,8 3 10,5 4-6,3 11 0,0 5 7,-4 5 3,-6 22 3,-9 10 5,-20 11-3,-8 3-2,-30 0 2,-15-8-3,-4-9 3,3-11 0,0-10 5,-1-12 7,0-1-1,-4-14 0,3-10-9,7-6-4,13 2-3,17 0 0,11 4-12,11 5-47,28 7-83,13 8-113</inkml:trace>
  <inkml:trace contextRef="#ctx0" brushRef="#br0" timeOffset="584">1106 503 407,'2'-20'48,"-2"5"-3,-28 4 6,-8-3-3,-10 5-17,-15 8-6,-5 1-11,2 6-6,15 20-3,20 14-4,17 6-1,12 4-1,6-5-7,26-4 4,8-7-15,11-11-30,7-10 18,0-11 13,-8-2-23,-14-19 15,-9-13 18,-7-9 4,-3-5 4,-1 3 2,-5 11 3,-6 14 3,-5 13 10,0 5-12,0 14-4,0 16-1,7 8 4,8 6-5,6 0-7,12-2-30,12-6-108</inkml:trace>
  <inkml:trace contextRef="#ctx0" brushRef="#br0" timeOffset="933">1703 520 289,'10'-51'16,"-10"22"47,-14 18-12,-21 11-20,-5 8-7,-1 23-8,8 16-1,15 9-6,9 5-3,9 0-4,12-5-2,19-5-4,11-9-27,8-9-31,2-15-73</inkml:trace>
  <inkml:trace contextRef="#ctx0" brushRef="#br0" timeOffset="1183">1969 180 386,'-14'3'11,"6"35"13,6 13 17,2 8 13,16 10-8,12 9-17,2 1-24,-11-8-5,-11-12-6,-6-14-30,-2-13-44,0-12-66,0-11-147</inkml:trace>
  <inkml:trace contextRef="#ctx0" brushRef="#br0" timeOffset="1370">2367 520 198,'0'-10'144,"-18"8"-114,-27 2-22,-17 4 6,-6 12 1,6 3-3,8 2-1,12 3 2,11 0 6,9 0 9,13 0 4,9 2-2,13 1-5,26-1-10,16-2 9,12 0-19,6-5-5,8-4 0,16 3-10,13-1-18,4-4-64,-7-9-145</inkml:trace>
  <inkml:trace contextRef="#ctx0" brushRef="#br0" timeOffset="1645">3070 412 397,'-38'-3'37,"-7"3"2,-1 13 12,1 15-11,12 7-19,14 9-14,12 2-7,7-2-1,1-10 0,19-7-5,4-12-6,2-9-7,6-6 6,1-7 6,3-20-13,-1-10 5,-1-7 8,-7-5 6,-4 5 1,-1 12 5,-4 14 2,-5 9 9,-7 9 2,-4 0-9,-2 15-6,3 15 7,7 9-2,-1 3-4,-1-6-4,-1-6-1,-4-10 0,1-8 0,4-9-2,4-3 0,9-3 3,4-16 0,5-6 0,3-10 1,3-2 2,1 0-1,0 7 1,-4 12-1,-12 10 6,-6 8 1,-8 0-4,-1 5-2,5 15-2,2 6 5,5 6-6,2-3 1,5-4 0,2-5-1,-2-10 0,-1-10 0,-3 0 0,3-12 2,1-16-1,0-4 2,0-3-1,-6 4 2,-6 6 3,-4 11 2,-3 6-1,-1 8-8,3 0 0,-2 20-6,6 10-3,6 5-10,7 5-27,10-1-26,11-4 1,12-7 30,3-9 34,-4-11-17,-12-8 24,-16-2 6,-9-23 22,-1-9 10,-5-14-8,-4 0 2,-10-2-6,0 11 5,-16 10-1,-15 15-10,-16 8-14,-7 6-3,1 10 0,8 21 1,20 12-2,15 5 0,10 1-1,0-6-1,22-8-3,9-11 2,8-13-5,7-11 3,3-4-13,-7-29-10,-12-15 5,-13-15-7,-10-9 3,-6-7 14,1-3 8,-2-3 3,1 3 2,4 12 13,1 23 18,0 28 8,7 19 8,-8 4-18,-5 24-30,0 7 9,0 15 7,0 15-8,0 8-3,9 3-4,2 5-2,-3-1-2,-7 0-14,1-3-65,5-9-186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30.8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3 613 369,'11'-32'48,"3"15"-12,0 17 14,2 0-23,-11 11-9,-5 13-10,0 16 3,-18 10-2,3 12 9,-1 8-11,6 1 0,9-1-2,1-4-1,15-12 0,13-9-3,4-12 1,1-12-2,2-12 1,1-9 1,3 0-2,0-22-9,-1-9-9,-8-10-5,-12-6-8,-12-5 9,-6 0 8,-10 4 12,-20 7 2,-2 13 3,4 14 6,9 8-1,7 6 0,10 0-5,2 5-3,2 7 3,17 1-1,8-2 5,7-4-6,4-7-1,-1 0-1,-3-7-5,-4-16 2,-5-3-6,-4-4-3,-6-1 4,0 6 3,-7 5 6,-5 8 0,-3 7 4,0 3-4,0 2 0,0 0-4,-2 9 4,-8 9 1,-1 8 3,5 4-2,6 5 1,0 5 0,0 1-1,10-1 0,6-5-2,-2-8 0,0-11 0,-3-7-3,0-6 3,3-3 1,4 0-1,5-8 0,5-12-9,-3-6 5,-3-2 2,-4-2 1,-9 0 1,-5 1 2,-4 3 1,-3-1 2,-16 3-1,-6 3 0,1 3 1,-2 3 0,3 7-5,-1 3 0,1 5-1,-2 0-3,-3 0-6,-2 9-8,-5 0-61,-5-4-102</inkml:trace>
  <inkml:trace contextRef="#ctx0" brushRef="#br0" timeOffset="868">741 712 264,'-4'-7'45,"4"4"7,4 3-9,16 0-27,5 0-6,5 15-4,0 7-3,-2 7 2,-5 10 0,-6 4 3,-6 4-2,-5-4-4,-3-7-2,-3-11 0,0-9 0,0-9-1,0-7 0,0 0 1,0-9 6,0-17-5,10-13 2,5-8-1,9-6 1,6 1 0,6 3 0,8 4 3,10 2-4,6 7-2,5 4 0,1 11-3,-5 10-3,-14 11-12,-21 0-42,-17 6-154</inkml:trace>
  <inkml:trace contextRef="#ctx0" brushRef="#br0" timeOffset="1274">1463 392 218,'0'-11'54,"0"5"6,0 6-17,0 0-1,-1 10-30,-14 13 2,-3 9 8,-4 6-6,7 7 0,6 7-3,9 5-7,0 5-1,15 2-5,11 3-1,13 1-7,13-6-36,11-10-5,1-12-50,-1-16-120</inkml:trace>
  <inkml:trace contextRef="#ctx0" brushRef="#br0" timeOffset="1514">1335 645 352,'-5'-14'16,"5"12"0,25 2-3,16-1-1,7-8 1,9-1-6,7 0-5,3-3-1,-5-5 1,-6-6 1,-10-4-2,-7-7 1,-9-2-2,-8 1-1,-10 6 1,-10 4 0,-2 12 1,0 8-1,-7 6 0,-8 13 1,-7 17 4,0 9 1,1 11 2,7 5 1,10 5-2,4 1-3,0-7-1,6-9-3,6-14-2,-3-14 2,0-13-3,4-4 3,8-7 6,12-11-6,10-5 0,2-1 1,4 2-1,-2 2 0,-5 4 0,-4 6 0,-7 9-4,-4 1 4,-9 1 4,-5 15 0,-2 4 0,-1 4 2,1 4-3,2 4 3,7 4 1,3-1 0,4-4-3,-2-7-2,-3-7-2,-3-7 0,-4-5-4,0-3-10,-3-2-46,2 0-179</inkml:trace>
  <inkml:trace contextRef="#ctx0" brushRef="#br0" timeOffset="2495">2879 215 423,'0'0'17,"4"0"-16,-1 20 3,11 34 26,-1-9-5,1 2 3,2 0-11,4-1-12,0-7-5,-1-9 0,-3-9 0,-2-10-5,1-10 3,2-1-10,2-12 1,7-16-7,6-6 13,8-7 4,5-2-2,7 4 2,4 8-1,-2 18-1,-11 13 2,-18 22 0,-19 18 1,-6 9 0,-15 2 5,-19 6 2,-20-5-2,-10-5-2,-6-12 3,7-12-2,13-10 1,8-11 5,9-2-3,6-5-4,2-17-3,7-3-16,14-3-53,4-3-139</inkml:trace>
  <inkml:trace contextRef="#ctx0" brushRef="#br0" timeOffset="2872">3547 431 170,'9'-3'114,"-4"3"-72,2 0-18,8 16 18,3 7 0,4 0-14,3 4-21,4-2 0,4-4-5,-1-8-1,-2-6-1,-4-7-3,-4-2 0,-1-16 0,0-6-5,-1-6 1,-6-3-7,-5-2-2,-9 0-1,0 5-4,-12 13 12,-19 12-5,-20 5 13,-11 15 1,-6 15 7,9 8 0,17 6 8,18 5-7,19 2 4,5-1 2,30-7-4,15-6 1,13-9 0,10-10-6,12-11-1,14-7-2,2-4 3,-12-20-3,-21-14-2,-20-14-3,-19-13-2,-3-13 2,-2-5-3,-8-3-3,-5 3 5,-5 5 2,-1 11 1,0 11 1,-13 20 0,-3 23-2,2 13 2,-1 30 4,3 15-1,-1 10 5,1 6-1,6 3 0,6 4 6,0 0-4,1-2 3,13-2-4,2-5-6,-2-7-2,-4-7-2,-5-6-9,-5-14-27,0-9-75,-4-11-188</inkml:trace>
  <inkml:trace contextRef="#ctx0" brushRef="#br0" timeOffset="3464">4066 533 350,'37'-16'5,"14"9"-1,9 6 0,1-2-2,-6-1 2,-1 2-4,-5 2-1,-3 0 1,-7 0-1,-22 0 1,-17 4-12,0 8 9,-24 4 3,3 2 2,0 3 1,2 0 3,5 0-5,6-1 2,8 0-1,0-3-2,6-5 0,21 3 4,12-1 1,12 0 1,7 1-6,0-1-5,-7-4-5,-8-4-5,-12-3-13,-14 1 19,-12-1 4,-5 0 3,0-2 2,0-1 8,0 0 6,0 0 17,5 0 11,1-14-25,3-6-7,0-5 3,-3-8-4,-5-6 3,-1-6-8,-1-3 2,-18 0-4,-3 4 1,2 7 0,7 12 1,8 15-4,5 10 0,0 0-12,22 18-35,13 6 14,14 6-24,6-2 1,0-2-46</inkml:trace>
  <inkml:trace contextRef="#ctx0" brushRef="#br0" timeOffset="3948">5200 520 178,'3'-16'73,"-2"5"-14,-1 6-19,0 3-3,0 2-22,0 0-15,0 13-1,0 7 1,3 3 0,10-1 0,3 0 3,4-2-2,3-5-1,-7-7 0,0-8-1,0 0 1,0-7 0,4-10-8,0-5-3,1-3-3,-3-4 3,-5-3-4,-2 5 4,-10 1 8,-1 8 2,-7 6 1,-26 6 0,-11 6 0,-11 0 1,-4 8 6,5 14 2,8 10 1,16 4 2,14 5-8,11 0 1,5-3 0,9-6 8,15-6-5,6-8-4,4-9-1,5-6 6,6-3-4,3-5-3,1-15 0,-6-8-2,-6-8 0,-11-7 0,-5-3 0,-7 2-6,-6 5 3,-8 13 3,0 12 1,0 14-1,0 0-2,-5 13-4,-9 8 6,-2 2 3,-1 2 0,6 0-1,5 1 2,2-2 2,4-3-1,0-3-1,15-2 3,8-3-1,4-8-1,6-2-1,4-3-1,1 0-3,-5-15 0,-3-8-1,-8-7-4,-6-4-8,1 0 7,-8 0-5,1 6 4,-3 7 4,0 8 3,-3 7 1,-2 5-1,-2 1-2,0 0-11,0 0-5,0 0 14,-13 11 4,-4 4 1,-1 0 0,-2 7 2,5-2 1,4 4-2,8 1-2,3-6 2,0-2-2,3-4 1,13-6 4,3-4-2,7-3 2,2 0-4,3 0-1,-4-15-2,-3-3 1,-7-4-8,-4-5-5,-6-1-7,-5 1-1,-2 3 8,-6 3 3,-20 6 6,-11 7 1,-10 5 4,-9 3 2,4 6 1,4 16 6,12 10 1,11 6 2,13 4-2,11 0 5,1 1 3,7-5 5,17-7-4,7-4-11,10-9-4,9-4 0,8-7-2,4-7-2,-8 0-9,-10-11-18,-13-17-58,-8-8-26,-10-7-104</inkml:trace>
  <inkml:trace contextRef="#ctx0" brushRef="#br0" timeOffset="4989">6047 378 233,'0'-11'83,"4"5"-49,10 6 2,1 0-2,4 4-14,2 12-7,1 0-7,-1 3 0,-4 3-1,1 7 2,-5 1 2,2 6-2,-5-2 3,-5-3-5,-5-4-2,0-7-3,0-8 0,-5-5-2,-1-4 2,0-3 3,0 0 2,1-9 3,2-9-4,3-7-4,0-4 2,10 1-2,13 0-2,9 0-2,5 0 4,7 0-2,2 3 2,-3 8 0,-7 8 3,-14 6 4,-14 3-1,-8 0-2,0 9-4,0 23 5,-2 11 8,-2 11 2,-7 2-4,-9 5-7,-7 4-4,-6 3-3,-11 8-14,-15 4-74,-2-3-154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57.4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259 0 432,'-54'0'17,"-1"8"7,6 21 23,7 6 0,11 2-20,10 2-17,15-1-8,6-4-2,6-4-8,22-6-3,10-7-9,7-8-34,0-6-42,1-3-17,-7-7-66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16.49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17 251 576,'0'-4'18,"0"4"-12,0 8-2,0 22 1,-7 12 24,1 9 12,5 10-9,1 2-12,0 2-8,7-5-6,4-10-5,-4-10-1,-1-12-3,-3-7-10,0-11-28,-1-9-61,-1-2-95</inkml:trace>
  <inkml:trace contextRef="#ctx0" brushRef="#br0" timeOffset="219">42 21 620,'0'-15'11,"0"9"-11,0 6-10,0 0-26,3 9 8,15 13 19,8 10-34,9 5-53,4-2-157</inkml:trace>
  <inkml:trace contextRef="#ctx0" brushRef="#br0" timeOffset="375">621 350 561,'4'19'17,"0"12"-9,4 15-8,1 0 2,0 1-1,3-5-1,3-6 0,1-8 0,2-9-2,6-7-10,7-11 1,11-1 11,6-11 0,5-16-9,-2-5-5,-5-4 12,-3 0 2,-4 2 7,-4 7 1,-9 10 0,-5 9 3,-7 8-11,-1 11-4,7 20 2,2 19 2,6 4 11,11 4 5,13-1-6,17-12-6,13-10 3,3-13-1,2-15-4,-6-7-2,-5-14-1,-10-21-2,-11-12 2,-13-14-2,-12-10-2,-12-4-5,-11-2 9,-5 1 1,-2 1 3,0 6 1,0 11 4,0 14 2,1 20 3,-1 13 1,0 11-11,0 3-3,-22 25-10,-6 14 10,-2 13 3,10 7 1,8 5-4,12 3 1,0 5 1,17 0-2,9-4-2,3-11-3,-5-16-29,-8-16-89,-10-21-98</inkml:trace>
  <inkml:trace contextRef="#ctx0" brushRef="#br0" timeOffset="944">1654 456 611,'0'-1'10,"22"1"-1,31 0-9,20 0 7,19 2-4,11 3-3,-1 0 0,1-2-9,-1-3-14,-6 0-47,-5-13-48,-5-19-108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39.1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0 597 106,'3'-7'46,"0"0"5,-3 0 1,0 3 2,0-2-10,0 2 2,0 3-7,0-2-1,0 3 3,0-2-1,0 1-6,0 0-6,0 1-3,0-2-5,0 2-3,0 0-3,0 0-5,0 0-1,0 0-5,0 0-3,0 3-1,0 16-5,0 13 6,3 13 4,-3 10 0,0 4-2,0 2-1,5-5-1,7-6 0,9-5-1,7-7-1,5-4-3,6-9-3,1-5-6,-1-10-12,-2-6-4,-4-4 9,-3 0-7,-8-14 9,-4-7 12,-11-6 7,-4-2 3,-3-4-3,-3-2 4,-17-2 1,-7 4 4,-6 7-1,2 6 6,-4 9 1,2 5-2,7 5-2,10 1-5,9 0-3,7 0-3,0 0-3,21 0-5,15 0 8,16-5-2,14-6-1,4-7-1,3-2-9,-12 2-19,-13-1-32,-10 2 2,-9-1 23,-10-3 29,-4-2 10,-9 2 2,-4 3 8,-2 5 13,0 5 19,0 2-14,0 5-11,0 1-2,0 0-4,0 0-11,0 0-1,0 12-2,3 11 3,0 5 8,0 6-3,4 4-1,-1 2-2,3-1-1,7-2 2,1-5-3,5-7-1,2-2-7,3-8-20,-2-8-20,4-3-7,-1-4-33,2 0-52</inkml:trace>
  <inkml:trace contextRef="#ctx0" brushRef="#br0" timeOffset="774">1028 667 268,'-9'-17'51,"2"5"5,2 7-2,4 0-4,1 2-12,0 2-7,0 0-9,0 1-8,0 0-9,0 0-4,0 10 1,3 8 5,1 10 1,2 7-2,2 2 0,-1 0-1,5-2-4,0-4-1,6-4 0,3-4-7,1-8-40,5-3-43,-3-7 12,4-5-31,-4 0-111</inkml:trace>
  <inkml:trace contextRef="#ctx0" brushRef="#br0" timeOffset="1102">1426 657 459,'-4'-16'55,"4"8"-20,0 3 10,4 2-10,16 2-21,11 1-4,9 1 1,1 21 5,-7 13-6,-3 6-7,-7 3-2,-9-2 1,-6-5-2,-6-5-3,-3-6-1,0-8-1,0-7-4,0-6 0,-6-5 5,-4 0 4,-2-13-4,4-13 4,4-9-5,4-9 2,4-8-1,20-6 3,9 0 1,7 6-1,-1 11 1,-5 16 0,-5 12 7,-7 13 4,0 0 1,1 11 5,-1 16 2,-4 7-3,-6 4-16,-6 6 0,-3 0 0,2 0 0,2-4-36,6-3-56,8-7-94,15-12-119</inkml:trace>
  <inkml:trace contextRef="#ctx0" brushRef="#br0" timeOffset="1540">2438 445 466,'-24'-24'57,"-6"16"3,-4 8-6,-4 2-21,2 25-14,1 13-6,15 4-9,9 8-3,11-2-1,8-2-7,30-5-12,15-12-39,13-11-58,7-16-56,-3-4-124</inkml:trace>
  <inkml:trace contextRef="#ctx0" brushRef="#br0" timeOffset="1743">2706 32 510,'-16'-22'18,"11"12"48,5 10-29,0 16-21,21 17 28,9 11-7,4 9-10,-1 3-13,-3 3-7,0 0-3,-8-2-3,2-3-1,-3-2 0,3-4-1,1 0-6,2 1-7,4-3-29,-1-4-25,1-9-78,-11-11-68</inkml:trace>
  <inkml:trace contextRef="#ctx0" brushRef="#br0" timeOffset="1977">2957 558 388,'0'-19'67,"0"6"-23,12 5-8,15 0-10,7 1-13,14 3-9,7 1 2,3 3-5,-2 0-1,-6 0 1,-9 5-1,-9 12 1,-8 4 3,-5 5 0,-5 4 0,-6-1 4,-6-1-7,-2-1 0,0-5-1,0-3-9,0-6-30,0-3-38,0-6-38,0-4-101</inkml:trace>
  <inkml:trace contextRef="#ctx0" brushRef="#br0" timeOffset="2279">3534 239 445,'11'0'0,"6"1"-26,12 23 23,5 5-66,15 3-125</inkml:trace>
  <inkml:trace contextRef="#ctx0" brushRef="#br0" timeOffset="2389">4105 431 386,'-24'-7'41,"-4"7"12,-8 0 16,-4 5-8,-6 18-21,5 7-13,7 8-9,13 6-9,11 2-7,10-1-1,0-4-1,16-7-7,17-10 0,9-11-6,0-12 5,-5-1-14,-4-15 5,-11-17 17,-6-6 1,-8-5 2,-7-4-2,-1 5 0,0 4 2,-16 4-1,-2 8 0,-1 9-1,4 12 2,3 5-3,6 0 0,6 7-3,0 7-4,12-3-8,13 1-5,11-5-7,12-1 13,4-4 11,0-2 3,-1 0 4,-5 0-4,0 0 14,2 0 15,0 6 5,-8 12-16,-13 7-7,-9 8-9,-9 6-1,-6 1 0,-3-3 2,0-8-2,0-7-1,0-11 0,-6-7 1,-6-4 1,-4 0 2,-1-8-1,5-14-1,9-5-2,3-5-5,5-5 0,17-1 1,6-1 4,8-1-1,9 2-2,4 5-4,3 10-4,0 10 10,-5 10 1,0 3 2,-6 3 6,-8 17 4,-17 5-3,-15 8-5,-1 0-2,-13 3 0,-3-2-2,1-2-7,6-4-14,9-3-35,0-9-37,13-6-27,20-9 2,15-1-34</inkml:trace>
  <inkml:trace contextRef="#ctx0" brushRef="#br0" timeOffset="3048">5303 489 243,'40'-60'99,"-4"8"-47,-9 7 13,-15 16-22,-11 9 16,-1 12-19,-6 8-29,-14 8-2,-3 23-5,2 12-2,8 11 1,13 5-3,2 5 0,30 2-1,14-2-1,2-8-1,-8-11 3,-11-13 1,-14-9-1,-12-8 0,-3-5 2,0-6 4,-14-3 8,-8-1 11,-2 0-12,3 0-5,8 0-8,7 0 0,6 0-27,0 0-74,7 8-75,16 8-121</inkml:trace>
  <inkml:trace contextRef="#ctx0" brushRef="#br0" timeOffset="4025">5943 1086 198,'0'-8'60,"0"3"-26,0 2 4,6-1-4,3 1-17,1 0-6,2 2-7,-3-1 1,-1 2-1,-4 0 2,-1 0 2,-1 0-5,-2 0 0,0 3-2,0 3 2,-2-1-3,-10 0 6,0-4-2,0-1 0,3 0 2,5 0 15,2-4 17,2-6-4,0 0-15,0-1-5,6 1 0,5 0-9,4 3-3,1 3 0,2 1-2,-4 3 0,0 0-1,-3 0 0,-5 0 0,-3 9 0,-3 0-4,0 3-1,-8-1 6,-7-1 2,-1-3-2,2-3-2,3-4 2,2 0 0,1 0 3,2 0-1,2-9 5,4-1-1,0-1-1,0 0-2,7 2 0,7 0-3,2 3-4,1 3-8,0 3-33,-3 0-49,-1 3-71</inkml:trace>
  <inkml:trace contextRef="#ctx0" brushRef="#br0" timeOffset="8922">6174 1100 16,'2'0'3,"-1"0"-2,4 0 5,-4 0-1,1 0-5,-2 0 0,0 0 2,0 0 13,0 0 14,0 0-1,1 0-3,-1 0-4,0 0-1,2 0 10,-2 0 6,0 0-4,0 0-9,0 0-4,0 0 4,0 0-7,0 0-5,0 0-5,0 0-3,0 0-2,0 0 3,0 0-1,0 0 3,0 0 3,0 0 2,0 0 2,0 0 0,0 0 1,0 0-4,0 0-5,0 0-2,0 0-2,0 0 0,0 0-1,0 0 0,0 0-2,0 0 0,0 0 1,0 0 0,0 0 0,0 0 1,0 0 2,0 0-1,0 0-1,-5 0-11,1 0-7,-1 0-4,1 0 0,-4 0 3,2 0-16,0 0-15,0 0-11,2 0-17,1 4-35</inkml:trace>
  <inkml:trace contextRef="#ctx0" brushRef="#br0" timeOffset="9516">6116 1107 7,'0'0'36,"0"-1"-9,0-1-7,0 1 22,0-1-5,-2 1 2,1-1-10,-1 2-4,2 0-4,0 0-2,0 0-6,0 0-3,0 0 0,0 0-5,0 0-1,0 0 0,0 0 2,0 0 1,0 0 0,0 0 0,0 0-2,0 0-1,0 0 0,0 0-4,0-1 1,0 1 1,0 0 0,0 0 1,0 0 1,0 0-4,0 0 2,0-1-2,0 1 0,0 0 1,0 0-1,0 0 0,0 0 0,0 0 2,0 0 1,0 0 0,0 0-1,0 0-2,0 0 4,0 0-4,0 0 0,0 0 0,0 0 0,0 0-4,0-2 2,0 2 2,5-1 6,-5 1-3,3-2-2,-3 2 0,0 0-1,0 0 0,0 0 0,0 0-3,0 0-13,0 0-8,0 0-22,0 0-45,0 0-13</inkml:trace>
  <inkml:trace contextRef="#ctx0" brushRef="#br0" timeOffset="11110">6134 1012 63,'-2'-2'46,"2"2"-17,0-2-5,0 2 2,0 0-5,0-1 1,0 1 3,0 0 0,0 0-1,0 0-4,0 0-1,0 0-6,0 0-2,0 0-2,0 0 0,0 0 4,0 0-4,0 0 0,0 0 0,0 0-5,0-2 2,0 2-5,0-1-1,0 1 0,2-2 1,7 0 7,0-1-1,4-2-2,-1 4 0,4-2-3,1 2 6,5 1-3,2-2 0,-1 2 0,2 0-1,3 0 1,2 0-1,3 0 2,4-1-3,2-2 2,0 0 0,-2 0-1,-1 0 2,-1 1 0,-5-1-2,-1 1-1,-5 0-2,0-1 1,-2 0 0,-7 2-1,3-4-1,-6 1 0,-2-1 1,-1-5-1,-3-1 0,-1-4 0,-2-2 1,-2-4-1,-1-5 1,0-4-2,0-6 3,0-3-2,0 1 0,0 3 0,-3 4 0,-3 6 0,0 5 0,0 1-1,0 6 1,-1 3 0,-1 2-1,2 2 1,-1-1 1,-2 0-1,0 0 3,3 0-1,-2-1 0,3-2 0,-1 0-2,-2 2 1,5-2-1,-3 0 2,-1 0-2,2-3 0,-1 2 0,2 1 0,1 2 0,1 3 1,1 3-1,-1 0 0,2 2 0,-1 0-1,1 0-2,-6 2-5,-5 22 8,-4 13 5,-7 19 2,3 13 4,2 10 8,1 6-3,5-4-2,8-10 2,3-9-10,2-15-4,16-9 1,7-6-3,4-14 0,2-5 1,5-7-1,1-6 2,-1 0 3,-2-1-5,-3-9-2,-4-3-5,-7-3-24,-6 0-17,-3 0-29,-1-1-38,-8 0-116</inkml:trace>
  <inkml:trace contextRef="#ctx0" brushRef="#br0" timeOffset="12144">6599 822 411,'-1'-16'39,"1"6"-12,13 0 0,24 0-3,14-1-13,12 2-2,0 4-1,-2 3-6,-9 2-2,-8 0-1,-8 0-7,-6 0 0,-5-2-2,-5-1 4,-4 2 2,-5-1 0,-4 2 3,-1 0 0,-3 0-1,2 0 0,-5 5-1,1 7 3,-1 5 0,0 5 2,0 6 6,-3 1-2,-7 3-1,2-2 1,4 1-1,2-3 0,2-2-2,0-2 1,8-3-1,13-7-2,7-7 4,6-4 0,10-3 1,5-3-3,-7-11-1,-7-6-2,-12-3 1,-10-7-1,-10-4 1,-3-6 0,0-1 2,-8-4 0,-9 3-3,-4 7 5,-3 9-5,-3 12 5,-6 8-2,-2 6-2,-3 4-1,-2 22-9,1 8-53,9 5-56,8-3-99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56.0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311 245 156,'0'-1'93,"-8"-6"-17,2-2-13,1 6-12,2 2-10,2 1-4,-1 0-13,-1 0-16,0 10-2,0 5 7,0 3-1,3-2-6,0-3-4,0-2-2,6-4 0,6-1 1,3-5-1,1-1 1,4 0 3,-4-5-4,-3-10-3,-3-6 3,-6-3-1,-2-5 1,-2-3-1,0 4 1,-5 2-2,-10 4 1,-6 7-5,-6 7 6,-5 8 0,-7 0 4,-9 19-3,-1 15 3,1 11 4,5 12 1,13 2 0,11-3-6,11-2 2,8-6-4,9-8-1,22-10-2,16-8-4,13-10-10,17-9-23,20-3-30,15-3-31,13-18-44,5-9 29,-6-9 39,-11-9 76,-14-13 6,-18-5-6</inkml:trace>
  <inkml:trace contextRef="#ctx0" brushRef="#br0" timeOffset="636">824 112 249,'14'-6'77,"2"6"-4,5 9-26,8 15 28,2 7-17,-3 9-19,-2 3-27,-3 1-8,1-3-4,0-4 0,3-7-10,3-9-29,3-5-48,5-6-3,3-8-46,4-2-110</inkml:trace>
  <inkml:trace contextRef="#ctx0" brushRef="#br0" timeOffset="855">1657 106 298,'0'-5'39,"0"3"17,-11 2-11,0 0-13,-3 6-3,1 8-13,4 2 3,4 2-10,4-1-8,1-2 0,0 0 3,7-4-4,14-1 0,6-3 4,6-1-4,9-3 0,4-3-7,-3 0-2,-4 0-12,-4-9 0,-9-8 14,-5-3 5,-5-1 2,-5-4 0,-5-1 1,-5 1 0,-1 1-1,0 3 0,-18 1 0,-12 4 0,-8 8 8,-9 8 3,-8 0 0,-4 20 5,-3 15 2,10 6 0,12 9 0,18 2-9,17 0 0,5-1-9,21-9 0,19-5 0,15-10-11,16-9-25,17-7-50,10-7-18,9-4-54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57.58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31 439 262,'0'-8'58,"0"6"13,0 2-23,0 16-12,-11 15 19,2 4-18,1 2-14,6-2-12,2-1-4,5-5-7,16-3 0,4-6 0,6-10-6,8-5-22,7-5-5,5-1 0,1-19 6,-6-10 6,-7-5 10,-5-7 11,-2 2 4,-1 7 5,-6 8 9,-4 12 11,-7 12 0,-2 1-6,3 14-10,5 12 7,10 3-4,9 2-8,9-1-4,9-3-4,4-6-3,7-8-4,1-8-38,-3-5-6,-8-7-11,-16-18 10,-16-10-4,-14-9 34,-10-10 20,-2-9 2,-2-11 4,-11-6 5,7-3 2,4 3 4,2 19 12,0 21 16,-6 23 28,-4 17-63,-2 11-2,-4 26 2,1 14 11,4 11 0,10 4 2,1 0-4,7 0-10,17-10-6,3-8 0,2-7-1,-1-9-3,-4-6-42,-4-8-50,-8-9-36,-10-9-110</inkml:trace>
  <inkml:trace contextRef="#ctx0" brushRef="#br0" timeOffset="581">1041 470 311,'0'-10'54,"9"0"-27,12 3 10,13-1-2,5 0-18,7 0-6,9 0-8,0 1-3,0 2 3,-2 1-1,-9 4-3,-3 0 1,-10 0 0,-5 0 0,-7 4-3,-6 6 3,5 3 1,3 4 1,2-2 2,2 1 1,2-3-4,1-5-1,-3-3 3,-1-5-1,-3 0-1,-2-2-1,-2-12 0,-2-5 2,-5-1-2,-5-4-1,-5-4-3,0 2 4,-2 4-4,-16 3 3,-9 6-4,-7 9 5,-9 4 10,-3 4-8,-5 25 12,5 8 2,4 7-3,11 5-2,14 1-2,16-2-8,2-3 1,30-8-2,14-9 6,9-8-5,6-9-2,10-7-26,13-4-20,10 0-15,7-4-8,-8-13-46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59.2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82 131 450,'0'-15'80,"0"12"-20,-2 3-7,-5 15-36,-7 19 4,-2 16 10,0 12-6,3 5-6,7 1-10,5-3-7,1-8 1,0-10-3,0-8-3,7-11-5,4-10-21,-2-7-17,3-8-29,-2-3-30,-1-8 3,0-20-20,-6-16 5,-1-17 34,-1-13 83,7-12 3,8-2 46,9 3-8,8 15 10,1 12 24,-1 17 3,-8 18-11,-6 13-18,-3 9-20,-4 1-8,-3 13 0,-6 15-5,-3 9-4,-7 4-2,-13-5-5,-7-3-1,-1-8-4,-2-8-1,5-4 1,4-6-13,9-4-26,9 1-39,3-1-35,4 1-71</inkml:trace>
  <inkml:trace contextRef="#ctx0" brushRef="#br0" timeOffset="439">529 387 463,'-2'0'33,"2"0"-25,0 0 2,0 0 35,0 0 2,0 0-22,5 0-22,17 0-1,8-3 6,4-11-8,1-9 0,-5-8-7,-4-7 1,-4-5-9,0 2 3,-1 2 8,-3 12 3,-2 11 0,-5 12 1,0 4-6,-3 12 3,1 16 3,4 8 0,1 4 1,6 0 0,6-3-1,-2-4 0,4-7 0,-2-8-1,-3-6-10,-3-11 2,-2-1-36,1-1 22,-1-13 21,4-5 0,2-1 2,1-1 1,2 3 1,0 7-2,-1 7 0,-4 4-1,-4 2 0,-6 16 2,-2 8 0,4 6 2,4-1-2,9-1 1,4-6-2,6-11 0,-3-9-3,-6-4-1,-8-3 3,-4-20 1,-7-5 3,-6-10 3,-3-3 4,0-2 16,-1-1 0,-8 6-1,-2 5-13,1 9-1,1 11-11,0 12-1,-1 1-11,2 12-34,7 16-43,1 1-49,12-2-169</inkml:trace>
  <inkml:trace contextRef="#ctx0" brushRef="#br0" timeOffset="1034">1785 178 378,'9'-14'31,"0"14"17,-2 0-10,4 21-12,-4 18 2,-1 18 2,-4 12-13,2 4-6,2-4-8,7-8-1,3-13-2,-2-9-2,-2-13-11,-6-9-20,-4-11-17,-2-6 6,0-2 21,-8-19-6,-12-8 8,-2-13 20,3-8 1,3-7 22,10-5 12,6 2-11,0 4-9,24 10-4,10 9-6,11 12 3,0 11-7,1 8-9,-6 6 9,-7 0-3,-5 12 1,-7 6-2,-12 7 2,-9 6-3,0 4 4,-18 3 1,-10-5 2,-6-8-2,-2-8-6,-3-13 6,-1-4-7,5 0-3,11 0-53,13 0-50,11 0-106</inkml:trace>
  <inkml:trace contextRef="#ctx0" brushRef="#br0" timeOffset="1487">2314 306 441,'0'0'38,"0"0"-32,3 2 0,3 10 4,7 4-3,7 2-6,6 1-1,3-5 0,4-6-4,0-7-9,0-1-11,-3-8 12,-6-14 4,-9-10 3,-9-1 5,-6-3 1,0 4 0,0 7 1,-15 9 3,-9 8 1,-8 8 0,-3 2-4,-4 22 1,-1 9 4,7 7-2,12 0-1,9 3 0,12-4-4,2-5 0,21-8 0,9-11 2,4-11-2,8-4 0,4-6 1,4-17 7,0-12-7,-4-5 5,-3-10-3,-9-2-1,-5-2-2,-6 4 0,-3 3 2,-3 9-1,-3 11 0,-6 12 0,-2 10-1,-3 5-4,3 6-9,1 14 9,5 5 1,4 3 0,-1 0-2,1 1 1,-1-2 3,-7 1 0,-7-1-3,-3-2 2,0-2 2,-16-4 5,-5 0 1,2-4 6,3 1 5,3-3 4,7 0-5,5 2 2,1 2-11,0 1 3,16 2-4,15 2-5,11-1-1,9 2-35,4-4-70,0-7-105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01.4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52 11 427,'-6'-10'2,"6"9"21,0 1 0,-5 8-17,-2 19 22,-2 11 32,-1 10-10,4 7-18,2 0-7,3 1-8,1-6-13,0-4 0,0-9-3,0-5-1,0-10-5,1-5-16,4-5-40,3 0-47,5-6-28,5-6-45</inkml:trace>
  <inkml:trace contextRef="#ctx0" brushRef="#br0" timeOffset="234">291 244 375,'-5'-10'34,"2"7"22,-2 3-18,-2 2-20,-6 16-1,-1 12 14,2 6-6,9 5-13,3-1-7,0-4-5,15-6 0,6-7-2,8-8 0,2-6 0,6-7-5,2-2 1,1-8 3,0-16 2,-7-11-3,-12-10-3,-6-3 0,-8 0 4,-7 7 1,0 12 2,-1 11 2,-18 13 5,-6 5-7,-6 1 0,1 20 0,4 9-12,12 5-52,14 3-46,0 1-71</inkml:trace>
  <inkml:trace contextRef="#ctx0" brushRef="#br0" timeOffset="578">948 303 305,'22'-28'11,"-12"10"22,-10 6 15,-8 7-16,-22 5-16,-10 0-11,-2 21 7,5 9-10,7 5 1,11 2 3,13-2-6,6-3 0,0-5 0,9-8-11,9-10-11,1-7-8,0-2 6,5-11 23,0-12-3,1-7 4,1-1 7,2-1 2,4 2 4,-1 5-6,-4 8-6,-8 13-1,-7 4-5,-9 15-3,-3 19 8,0 10 11,-9 8-2,-8 8 6,0 9-7,8-2 0,4-1 0,4-9 2,1-13-7,-5-13-2,1-16 2,-4-9-3,-4-6 0,-2-9 0,-7-17 5,4-14-4,4-6 0,10-8 0,3-1 5,10 3 2,17 6-1,10 7-7,10 5 0,6 5-7,6 6 4,-3 5-13,2 3-6,-3 7 10,-4 1 0,-5 4 11,-10 1 1,-7 2 2,-9 0 5,-6 0 7,-5 0 4,-3 9 0,-6 11-6,-4 9 4,-16 8 5,-5 7-2,-1 2-9,4 2-6,5 0 1,6-8-5,2-9-6,4-10-20,1-11-36,1-10-35,0 0-87</inkml:trace>
  <inkml:trace contextRef="#ctx0" brushRef="#br0" timeOffset="1252">1573 30 419,'8'-16'17,"-4"13"3,1 3-20,2 0 0,3 20-3,6 9-2,6 13-47,6 2-60,8 3-79</inkml:trace>
  <inkml:trace contextRef="#ctx0" brushRef="#br0" timeOffset="1393">2167 289 268,'49'-35'38,"-10"5"-3,-14 5 16,-22 5 5,-7 7-16,-38 9-30,-16 4-9,-11 11 23,2 22-11,9 8 3,14 7-4,16 4 1,15 0-2,13-4-4,0-3 0,22-8-7,10-7 5,5-8 1,7-9-2,3-9 6,2-4 1,-1 0-3,-3-17 1,-5-5-6,-6-4-3,-8 2-2,-12 7-16,-8 8-23,-6 6-31,0 3-35,0 8-58,-1 15-32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11.7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58 32 74,'0'0'30,"0"0"18,0 0 7,0 0-5,0-4-6,0-3-8,0 3-10,0-2-1,0 2 6,0 1-6,0 2-7,0-1-10,0 2-2,0-1-4,0 1-1,0 0-1,0 0-1,0 0-1,-4 0-6,-3 0 2,3 0 0,-2 0-2,3 0-5,2 0-1,1 0 4,0 0 7,0 0-6,0 0-4,0 0 11,0 0 2,0 0 1,0 0 0,0 0 2,1 0 4,5 0-4,0 0-1,-5 0 0,3 1-2,-4 4 0,0-1 0,0 1-1,0 1 1,0-1-3,0 1 0,0-4 0,-2 0 3,0-2-5,2 0 5,0 0 0,0 0 5,0 0-2,0 0-3,0 0 0,5 0 0,6 0-2,-1 0 0,-3 3-1,-1-1 2,-3 1 1,-3-2-3,0 3-4,0 2-1,0 1 1,-1-1-6,-10 0 2,-5-2 9,1-3-7,-1 1 3,2-2 4,4 0 2,4 0 0,4 0 2,2 0-1,0 0 4,0 0 1,0 0 0,8 0-6,5 2-1,2 2-10,3 3-28,-4-2-87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3:56.5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39 139,'4241'-24'122,"-4263"8"-33,-14 14-19,-11 2-11,-6 14-17,-7 15-2,6 9-10,5 4-5,-2 5-14,8 2-1,1-3-8,10-6-2,9-8-2,13-8-26,5-7-29,5-8-39,0-6-22,0-3-36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24.4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16 22,'-8'-16'216,"2"16"-216,6 2-11,0 23-7,12 9-3,16 3-35,12 0-76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23.3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10 660 35,'-4'-7'32,"4"-3"-4,0 0 9,0 0 12,-3 2-20,3-1-15,-2 5 6,2 2 1,-1 0 6,1 1-1,0 1-9,0 0-6,0 0-4,0-6-5,6-2 0,22-8-2,9-3 0,13-2 0,9-4 0,10 1 2,2 3-2,-5 5-4,-11 1-2,-17 5-3,-12 6-8,-12-2-16,-4 5-1,-8 1-24,-2 0-58</inkml:trace>
  <inkml:trace contextRef="#ctx0" brushRef="#br0" timeOffset="359">218 567 231,'-2'-4'16,"2"2"-5,0 2-5,0 0-6,0 19 1,3 7 10,7 10 4,-2 2-9,-2 1-2,4 1-2,-1-1-2,0-5-8,-1 2-5,5-10-13,2-2-53,0-7-98</inkml:trace>
  <inkml:trace contextRef="#ctx0" brushRef="#br0" timeOffset="594">653 553 299,'0'-16'34,"0"8"17,0 8-19,0 0-19,0 21-13,-3 16 5,3 13 0,0 8-3,6 3 1,16-2-3,4-4 0,8-7-1,2-10-3,1-7 2,2-9-1,1-11-1,-4-8 1,3-3 1,-5-10-6,-4-14 4,-2-7 3,-4-4 1,-3-1 1,-3 1 4,-2 7-5,-5 9 2,-5 12 0,-3 4-2,4 3-3,5 0-5,7 13 6,4-2 0,4 1 0,3-5 0,-2-6 1,2-1 0,-3-1-3,-5-16-1,-7-3-4,1-2 9,-4-5 2,-4-3-1,-1 2 4,-1 10 1,-3 6 9,0 8-4,2 4-8,1 6-3,4 18 0,-1 8 4,5 5-4,2-3 0,0-5-3,4-3-15,2-12-15,-7-6-55,6-8-89</inkml:trace>
  <inkml:trace contextRef="#ctx0" brushRef="#br0" timeOffset="1221">1833 567 155,'0'-9'70,"0"2"-4,0 3-20,-9 1-12,5 3-13,-1 0-8,5 0-13,0 10-4,0 13-1,19 2 5,11 3-4,6-2 4,6-3 8,-1-4-1,-8 1 2,-13-3-5,-5 0-2,-15-1-2,0-1 5,-15 0 3,-6 1-3,-3-2-5,2-4-2,5 1-9,4-1-51,5-7-118</inkml:trace>
  <inkml:trace contextRef="#ctx0" brushRef="#br0" timeOffset="1565">2535 403 429,'0'-11'40,"0"5"30,0 6-51,0 0-11,3 6-6,3 15-1,2 7 6,5 3 1,-4-2-8,2-1-1,-1-3-4,-1-2-2,-1-6-11,-2 0-35,-1-6-21,-2-4-58,-3-7-134</inkml:trace>
  <inkml:trace contextRef="#ctx0" brushRef="#br0" timeOffset="1773">2595 168 290,'0'-17'20,"-3"13"-10,-4 4-10,4 23-7,3 17-15,0 11-22,22-2-158</inkml:trace>
  <inkml:trace contextRef="#ctx0" brushRef="#br0" timeOffset="1933">3098 402 308,'-3'-19'70,"-12"9"-12,-3 8-29,4 2-3,0 0-18,3 8-7,5 15-1,6 4-4,0 5 3,5 1-5,18-4 1,7-1 4,6-2 1,3-6 1,-3-4 1,-6 1 1,-11-3 0,-10-1-3,-9 0-1,0 3 1,-19 0 2,-10 4-2,-6 3-12,0-2-42,7-1-112</inkml:trace>
  <inkml:trace contextRef="#ctx0" brushRef="#br0" timeOffset="2683">4151 425 234,'1'-13'24,"-1"3"19,0 0-5,0-1 2,-10 1 4,-8 2-11,-9 8-12,-9 0-11,-7 20-8,-5 15 2,1 8 0,5 7 1,9 2-3,9-2-2,14-3 0,10-9-4,0-11-6,25-9 5,18-12 4,14-6 0,9-6-3,1-18-9,-9-5 4,-13-7 9,-19-3 2,-15-3 2,-8-1-3,-3 4-1,0 5 0,-6 11 1,3 11 1,-2 9 1,4 3-3,-3 19-10,1 14 10,3 5 0,0 0 0,8-7-2,14-7-3,6-10 4,5-8 1,7-6-2,2-6 0,-2-17 0,-3-9-6,-9-4 4,-11-8 2,-6-6 1,-10-5 1,-1-8 0,0-5 0,-9 0-2,-2 6-6,2 12-1,2 13 9,3 16 0,1 14 4,-5 7 1,-2 18-3,-1 23-2,2 15 6,5 15 0,4 4-1,0-4-1,19-11-1,8-15-2,9-10 0,7-9 2,11-9-1,3-7 0,6-8 1,-1-2-3,-10 0 0,-7-7 0,-11-9-2,-12-6 2,-7-5 2,-7-2 1,2-2-2,-5 4 0,-2 6 0,-3 8 4,0 9-2,0 4-3,0 0-10,4 10-3,4 12 13,3 8 2,2 3-2,3 0 0,2 0 1,10-1-1,4 2 5,2-4-1,-1-2 0,-6-4-1,-8-6 2,-10-5-4,-8-7 0,-1-3 4,-9-3 16,-16 0 8,-5 0-19,2 0-5,7 0-3,8-6-2,8-4-2,5-6-3,6-4-11,22-5-20,8 0-1,10-8-3,4 4-1,5 2-11,0 1 27,3 8 25,-10 7 22,-14 9 21,-6 2-16,-8 2-17,-2 16-2,0 5 6,4 2-6,5 1-5,12-4 3,8-6-2,7-5 1,6-8-4,-2-3-1,-6 0 1,-6-10-1,-13-7-2,-11-6 2,-14-5 1,-8-4 2,0-6-1,-16 1 0,-5 4 3,-5 10 5,-5 9 4,-3 12-7,-6 2-4,-1 14-3,4 14-2,7 6-13,15 1-58,12-2-166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27.2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0 726 364,'0'2'48,"0"1"-44,2-2 9,19 0 15,3-1 2,6 0-3,1-4-12,2-9-6,4-2-4,0-3-4,1-5 3,-1 2-3,3-2 0,2 1 1,5 4-2,1 5-2,-3 8 2,-6 5 1,-8 0 1,-4 12 0,-2 8 4,-2 2-3,2 3 5,4 0-4,2-4-1,3-4 5,3-6-4,-1-7-1,-2-4-2,-4 0 1,-6 0-1,-4-7 2,-4-6 1,-4-3-3,1-1 0,-2-2 0,-1 2 0,2 0-1,-1 6-4,-1 4 3,2 4-4,-3 3 0,6 0 0,-2 0 5,5 0 0,6 0 1,5 2-1,2-2-1,3 0-3,-3 0-4,-7-4 1,-7-6-6,-10-3 11,-7-6-4,0-3-12,-7-3 1,-16-1 5,-5 3-2,-5 11 2,-4 9 6,-2 3 6,-1 21 5,4 16-4,6 2 2,9 4-2,14 0 0,7-3 1,25-7 2,26-4 4,14-9-4,7-6-1,4-14-3,-6 0-1,-7-6 1,-11-17 1,-9-3 0,-11-8 1,-7-7 3,-6-4-1,-4-5-3,5-3 0,0-2-1,3 5-2,4 13-1,-3 14 3,-4 21 1,-7 5 0,-9 30-1,-4 15 7,0 11 11,-15 5 8,-1 5-7,8 0-6,8-5-3,5-3-3,20-10 2,8-10-4,4-10-3,6-8-1,-2-9 0,-5-11-1,-8-3-2,-9 0 2,-8-19 0,-7-8 0,-4-6-2,0-7 0,-18-5-7,-9-5-5,-6 4-11,-1 3 6,7 13 19,8 10 6,10 9 0,4 5-4,5 4 2,0 0-2,0-3 0,11 0 4,13-4-6,9-1-3,4 0 0,9-1-1,-3 2-4,5-3-2,-3-1 4,-2-1-1,-3-2 7,-4 3 4,-9 4-3,-2 6 2,-8 3-2,-2 0-1,-6 6 0,-6 13 0,-2 6 0,-1 0 4,6 3-4,4-8 0,6-3 0,4-6 1,6-3-1,0-7 2,-3-1-1,-2 0-1,-2-10 0,-4-6 0,0-5-3,-4-3 0,-7-1 2,-4-6-1,0 3-1,0 2-3,-12 9-8,-15 7 8,-7 10 3,-11 0 3,-1 20 2,-2 10 1,8 3 0,7 2 2,14 0 1,10-4-1,9-4-2,0-1 0,25-5 5,12-2-5,11-12-1,4-4-1,5-3-1,-5-9 0,-5-11 0,-6-5 0,-8-7 1,-8-7-1,-4-5-1,-1-9-5,-4-2-5,2 2-1,-4 6-1,-3 12 5,-2 14 8,-7 9 2,-1 8 2,-1 4-4,0 0 0,0 6-1,0 14 1,0 8 5,3 7-1,8 2-3,4 1 2,5-4-3,6-2 0,2-5 1,2-4 0,-2-4 1,-5-5 0,-5-4-1,-9-4 2,-5-2 0,-1-4 0,-3 1 1,0 2-2,0 1 1,0 2 5,0-2-4,2 2-2,2-2 2,2 1-1,1-4 3,6-1-4,6 0 1,2 0-2,4-13-1,1-4 0,2-7 0,3-4-1,1-6 0,3-7-3,1-1-3,0 3-2,-2 5-2,-4 12 4,-9 11 5,-8 9-2,-1 2 3,-6 8-4,3 14 5,2 10 0,2 4 1,1 4-1,2 0 2,2 2 0,1-5 0,2-1 3,-1-5-2,2-3 0,-2-4-2,-3-4 2,-1-7-3,-7-6 0,-4-5 0,-3-2 1,-2 0 8,2-6-2,1-11-7,2-2 0,4-1 0,3-1 0,7-1-2,5-4 0,3 3-3,2 2-3,0 5 2,-5 4 1,-3 7 3,-2 5 0,-4 0 0,1 0 2,2 11 0,5 5 1,2 3 0,6-1-1,1 1 0,1-5 0,-1-5-1,-2-4 0,-6-5-1,-5 0 1,-5-4 0,-8-12 0,-3-4-3,-3-5-6,0-6-4,-12-4 2,-7-3 0,-3-2-11,-1 6 19,-1 8 3,-1 12 1,-2 14 1,-5 4 1,-2 23 0,3 12 2,4 1 11,10-3 0,7 2 0,10-8-3,0 0-2,10-3-6,19-5-4,9-5 0,9-4-4,8-4-19,3-4-27,0-5-10,0-1-30,1 0 33,-4-11 42,-2-9 10,1-7 5,-3-1 5,-4-2 0,-6 5 10,-14 10 22,-15 5 7,-12 5 11,-5 5-30,-32 0-7,-18 5-5,-8 13 8,3 8 4,14 3-2,17-2-9,13-2-8,13-5 1,3-5-2,11-2 4,20-7-2,15-6-2,9 0-5,4-14 0,-4-12-3,-12-12-9,-15-10-16,-11-11-24,-8-16 2,1-8-6,2-4-9,6 3 15,0 16 50,-3 16 12,-6 21 56,-7 20 16,-2 11-16,-8 11-45,-14 26 6,-8 11 20,2 14-18,5 14-13,4 7-10,10 2-6,7-9-2,2-8-3,3-10-6,9-5-15,-1-6-77,0-13-120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03:48:3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1268 180 8248,'-24'6'8,"-1"-1"1,-32 2-1,40-5 21,-39 7 141,-84 25 0,107-25-123,24-6 15,0-1-1,0 1 1,-10 5 0,-100 50 184,-3 20-163,122-78-83,-10 7 42,0 0 0,0 1 0,-8 9 0,-105 104 130,-1 23-107,113-132-14,1 1 1,-16 28-1,-80 149 102,18 19-101,88-209-52,-7 18 36,1 0-1,-7 32 1,13-50-36,-43 211 106,22-12-67,20-186-17,0 0 0,1 1 0,2 15 0,15 114 70,-10-109-76,18 48 0,-24-80-12,-1 0-1,1 0 1,-1 0 0,1 0 0,0-1-1,-1 1 1,1 0 0,0 0-1,0-1 1,1 1 0,-1-1-1,0 1 1,0-1 0,1 1 0,-1-1-1,1 1 1,3 1 0,4 4 7,0 0 0,1-1 0,0 0 0,0-1 0,19 8 0,-12-9-5,0 0 0,1-1-1,31 1 1,-45-4-2,-1 0 1,1 0-1,0 0 0,0 0 1,0 0-1,0-1 1,0 0-1,-1 0 0,1 0 1,5-2-1,119-45 48,10-23-28,-128 66-11,-1-1 1,1 0-1,-1-1 0,11-9 1,130-116 52,6-26-38,-156 158-28,62-70 75,241-303 37,-285 350-69,16-27 1,73-122 42,-23 14-44,-84 158-42,25-57 120,18-71 0,-17 15-70,-21 72 84,-3 22-80,0-8-7,-1 0 0,-2 0 0,0 0 0,-2 0 0,-8-36 0,-30-77 155,32 120-67,1 8-86,0 1-1,-1 0 1,-18-17 0,15 23 92,5 4-110,-1 0 0,0 1 1,1 0-1,-1 0 0,0 1 0,1 0 0,-1 0 1,0 1-1,1 0 0,0 1 0,-1-1 0,1 1 1,0 1-1,-8 5 0,3-2-9,8-5-7,0 1 0,0-1 0,0 1 0,0 0-1,1 0 1,0 1 0,-1-1 0,-4 8 0,-3 3 39,1 1-1,0 0 1,0 0 0,2 1-1,0 1 1,-9 27 0,12-29-36,4-11-8,0 0 0,0 0 0,0 1 0,0-1 0,1 0 0,0 1 0,0-1 0,0 0 1,1 8-1,17 160 98,-9-123-47,69 256 27,-55-226-41,44 154-1,8 32-30,-43-144 19,47 212 4,-2 21-25,-47-210 21,121 570 17,-123-581-24,30 167 4,-11-31-21,-32-174 9,50 372 37,-22-168-4,-43-296-53,1 0 1,-1 0-1,1 0 0,-1 1 0,0-1 0,0 0 0,-1 0 0,0 5 1,0-7-1,1-1 0,-1 0 0,1 1 0,-1-1 0,1 1 0,-1-1 0,1 0 0,-1 0 0,1 1 0,-1-1 0,0 0 0,1 0 0,-1 0 0,1 0 0,-1 1 0,0-1 0,1 0 0,-1 0 0,0 0 0,1-1 0,-1 1 0,1 0 0,-1 0 0,0 0 0,1 0 0,-1 0 0,1-1 0,-1 1 0,0 0 0,1-1 0,-1 1 0,1 0 0,-1-1 0,1 1 0,-1 0 0,0-2 0,-45-30-1750,-4-5-6996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17.6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8 106 486,'4'-14'2,"-1"7"8,0 3 17,0 2 17,-3 2 2,0 0-23,0 0-23,0 13-11,0 18 8,-3 14 3,-3 11 8,5 5 2,-1 3-7,2-4-3,0-5 0,0-8 0,0-13-4,0-10 0,9-10 1,4-8 3,9-6-1,9 0 1,9-3 3,5-12-2,5 0 0,-2-2 1,6 1-2,1 3 0,-1 6-2,-5 7 0,-9 0-1,-10 4 1,-12 13-4,-8 8 3,-8 7-1,-2 7 3,-16 4-2,-19-3 2,-5-4-1,-8-10 2,-2-13 0,-7-13 2,-7-3 0,-2-21-2,4-3 1,11 1-1,12 3 0,18 1-1,11 3-8,10 1-36,0 2-66,19-3-86</inkml:trace>
  <inkml:trace contextRef="#ctx0" brushRef="#br0" timeOffset="535">917 2 274,'5'-3'49,"19"3"-32,4 0 10,10 14 9,3 8 5,5 8-5,-2 11 1,-4 8 0,-3 11-5,-5 8-11,-9 4-7,-6 2-5,-9 2 4,-8-4-5,0-1-6,-6-6-1,-17-6-1,-4-5-1,-8-9 1,-4-8-2,-3-9-3,-6-8-9,-5-7-34,-3-4-69,-1-6-121</inkml:trace>
  <inkml:trace contextRef="#ctx0" brushRef="#br0" timeOffset="1270">1944 514 250,'10'-16'96,"-4"11"-43,-4 3-12,-2 2-2,0 0 21,0 0-27,0 0-4,0 0-18,0 0-9,0 0-2,0 0-3,0 0-1,0 0-11,0 4-12,0 12-31,3 6-22,16-4-77</inkml:trace>
  <inkml:trace contextRef="#ctx0" brushRef="#br0" timeOffset="1504">2062 878 264,'-20'18'12,"1"6"27,2 2 6,1-1-1,1 3 5,-3 5-7,-6 9-20,-8 10-15,-9 7-6,-12 8-1,-12 1-14,-5-1-24,-10-1-72,5-5-173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30.3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490 148 258,'1'-27'12,"-1"2"31,-16 1-17,-15-2 5,-9 5-5,-8 8 8,-6 10-2,-6 3 3,1 24-10,-1 12-7,8 4-4,13 3-7,15-2-7,18-7 0,6-7 0,24-8 0,19-9 4,9-9-2,4-1 1,-7-9-3,-7-16-1,-7-10 0,-6-5-1,-5-3 0,-5 5-1,-7 12 3,-5 10 0,-4 13 1,-3 3-1,0 6-10,0 17 10,0 3 0,5 2 0,7-2 0,7-5-1,5-6 0,3-6-3,1-8-1,-1-1 2,-3-1-6,0-13-2,-3-6 5,1-1 3,-1-8-3,0 1 3,1 0-1,-2 3 1,1 5 1,-4 7 2,-2 9-1,-1 4 1,-2 0-1,0 14 1,3 7 0,0 8 2,4 2-1,2 4 4,0-1-2,3-2 2,1 1-1,2-2-2,-2-2 2,-7-3 1,-6-5-5,-11-6 1,-1-8 6,-17-5 3,-16-2 13,-9 0-13,-7-2-7,1-3-3,9 1-1,10 2-7,10 2-21,9 0-63,10 4-147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31.2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0 153 348,'40'-14'15,"6"14"6,-6 3 3,-5 16-7,-13 7-6,-11 9 0,-6 8 0,-5-1-4,0-2-5,0-10-2,0-10-1,-7-8 1,-2-9 3,0-3 4,3 0 1,0-16-5,6-11 0,0-5-3,18-4-1,12 3 1,9 3 0,5 9 1,1 9-1,0 9 0,-6 3 0,-3 6 1,-2 17 3,-3 1 0,-2 5 5,-9 1 0,-9-6-6,-8-8-3,-3-11-3,0-5 3,0 0 9,-11-11 2,1-6-11,1-4-2,9-2 0,0-2-6,21 0 4,9 0 4,7 4 0,0 3 0,3 6-1,-2 7-2,-5 5 0,-5 3 3,-4 18 3,-6 10-3,-6 6 1,-8 5-1,-4 1-4,0-4 0,-7-4-7,-4-9-26,5-8-40,3-7-48,3-8-109</inkml:trace>
  <inkml:trace contextRef="#ctx0" brushRef="#br0" timeOffset="548">1182 182 209,'8'0'34,"-3"0"-22,2 16 16,0 6 6,4 2-3,5 2-7,8-5-3,3-1-4,8-5-6,1-13-6,-4-2-2,-6-2-2,-9-17 0,-4-4 0,-10-3 1,-3-4-2,-4-1 2,-18 3-1,-5 7 2,-3 5-2,-3 12 2,-1 4 0,-2 8-1,-1 18-1,7 3 3,10 7-2,14 2-1,6 1 0,9 1 1,23-7 0,14-3-1,14-8 0,7-11-1,-2-10-1,-4-1 1,-7-11 0,-7-16 1,-7-6 0,-3-4 2,-4-3 3,-3 8-4,-4 3 0,-3 11 3,-4 11 0,-5 7 4,-4 0-7,-4 13-2,-1 8 1,-2 8 4,1 9 5,6 8 1,2 6 5,9-4-3,0-3-6,2-6 3,-3-6-2,-6-10-4,-7-9-4,-7-9 0,0-5 0,-11 0 8,-16-11 1,-5-7-9,1-5 0,7-1 1,11 0-1,13-3-1,0-1-1,23-1-3,13-4-1,9-2-9,7 1-7,8 1-7,4 4-6,9 5 0,-3 4 13,-7 7 14,-10 7-5,-15 4 11,-10 2 2,-10 0 1,-9 0 4,-4 0 0,-5 12-5,0 7 4,-7 5 1,-7 3 0,-1 4 1,2 4-4,2 3 2,5-2 1,4 0-1,2-2 0,0-7 4,11-2 0,2-7-6,-2-5 1,-2-6 2,-3-4 0,-6-3 2,0 0 10,0-16-8,-12-6-9,-9-2-1,-4-4-1,-3 1 0,0 3 0,6 3-4,6 8-2,10 6-9,6 7-35,0 0-90</inkml:trace>
  <inkml:trace contextRef="#ctx0" brushRef="#br0" timeOffset="1509">2968 187 303,'-3'-15'2,"-21"8"5,-6 7-2,-3 0 3,-1 7 12,1 18 8,5 9-8,9 5-5,9 2-10,10-2 1,0-6-2,20-7 2,14-11-5,5-6 0,6-9 0,1 0 1,-4-17-1,-3-13-1,-4-9 0,-7-2 1,-5 3 0,-5 11 0,-7 8 4,-8 14 5,-3 5 3,0 0-13,-3 20 0,-13 8 4,3 8 0,3 4-4,5 2-1,5-3-4,5-7-5,20-4-12,9-8-37,5-7-31,3-6-9,-2-7-6,-1 0 22</inkml:trace>
  <inkml:trace contextRef="#ctx0" brushRef="#br0" timeOffset="1821">3413 437 64,'31'-44'87,"-1"-2"-26,-3 2-22,-7 9-7,-14 9 11,-6 15 17,-16 4-33,-21 7-20,-8 0 0,-3 17 5,6 5-1,11 11-2,9 2-4,13 3-3,9-1-1,0-9-1,13-6 0,14-7 1,6-13-1,-2-2 0,1-11-3,-6-14 1,-2-9-2,-2-3-2,-5-1 5,-1 4 1,-1 10-2,-3 9 2,-6 12 0,-3 3-1,-3 24-7,0 20 8,0 12 4,3 11-1,2 2 5,6 0 0,4 1 4,5-6-1,-4-5 1,1-14 4,-8-12-10,-8-17-5,-1-14 1,-12-2 0,-21-15 14,-13-15-16,-9-8-5,4-6-8,10-1-16,16 4-6,17 3 18,8 6-23,22 0-47,24-1-89</inkml:trace>
  <inkml:trace contextRef="#ctx0" brushRef="#br0" timeOffset="2295">3985 275 228,'21'0'30,"-6"8"6,-5 12-6,-4 7-5,3 2-2,3 1-11,6-3-3,8-6-5,5-10 2,6-5-1,2-6-4,-5 0-1,-4-14 0,-9-9-7,-8-7 1,-11-3-6,-2-3 3,-16 4-2,-20 7-3,-12 12 11,-7 13 3,-1 3 12,11 23 0,10 13 4,18 4 6,17 4-2,0-5 3,29-1-5,14-4-4,9-6-11,9-3-3,-1-7-1,-2-2-9,-10-7-30,-15-9-58,-15-3-235</inkml:trace>
  <inkml:trace contextRef="#ctx0" brushRef="#br0" timeOffset="2941">4916 156 418,'0'26'7,"0"24"-3,0 39 10,0-23-8,-3-2-5,-3-12 1,-1-12-4,4-11 2,0-7-1,1-10-3,2-6-4,0-6-19,0-1-10,0-22-49,9-13-55,10-7 30</inkml:trace>
  <inkml:trace contextRef="#ctx0" brushRef="#br0" timeOffset="3113">5120 184 132,'37'-14'66,"-8"13"3,-4 1-11,-4 10-23,2 15-3,-6 12-4,-6 6-1,-8 9-8,-3-2-8,-5-7 0,-15-10-4,-6-12-4,-1-11-2,-7-10 3,-5 0 3,-1-11-6,-2-9-1,6-6-18,11-4-34,12 0-61,13 1-66</inkml:trace>
  <inkml:trace contextRef="#ctx0" brushRef="#br0" timeOffset="3367">5657 244 352,'0'-3'40,"-3"3"-20,-25 0-15,-11 10 3,-1 7 8,7 3-9,12 6-3,14 1-4,7 1 3,3-1-3,20-11 1,12-5-1,1-10 1,1-1-1,-4-8-2,-5-19-5,-1-7-4,-5-4-8,-1-2-13,-1 10 19,-6 8 9,-6 11 4,-5 11 1,-3 0-1,0 8-3,-2 15 3,-4 5 3,5 7 0,1 1 1,0-4-1,0-5 1,13-10-3,4-7 0,-4-7 1,3-3-1,3 0 2,3 0-1,5-9-2,4 1 2,6-1-2,5 1 1,4 5-1,2 0 0,-8 3 0,-2 6 0,-12 11 0,-6 3 6,-11-2 0,-9 1-2,0 0 1,-16-3 2,-10-5 5,-4-7-6,3-4-3,5 0 3,6 0-2,7-1 2,7-9-4,2 0 1,5-6-3,17-2-2,8-5 0,4 0-1,1-3 2,2 0 0,4-1-1,4-2-1,6 3-2,4 3-4,-4 9 6,-2 5 3,-10 9 2,-12 0 0,-9 16 2,-12 5-2,-6 4 0,0 8-1,-11 0 2,1 3-1,2-9-1,5-9 0,2-7-1,1-7 0,0-4 0,0 0 2,0 0 3,0-14-5,13-6 0,10-5-4,5 1 2,3 2 1,5-2 2,0 3-2,1 1 1,-4 4 0,-8 6 0,-7 10 2,-5 0 2,-3 7-3,-3 19 1,-1 7 3,3 3 3,-2 2-1,1-3-5,-4-7-2,0-3-2,-3-10-7,-1-6-10,0-9-46,-1-3-62</inkml:trace>
  <inkml:trace contextRef="#ctx0" brushRef="#br0" timeOffset="4290">6968 13 195,'11'-11'30,"-7"9"29,-2 2-16,-2 0-26,0 2-17,0 18-2,0 8-2,0 5-10,0 3-46,0-3-178</inkml:trace>
  <inkml:trace contextRef="#ctx0" brushRef="#br0" timeOffset="4461">7103 101 255,'9'0'16,"1"0"-7,-1 8-2,3 12 17,1 7 12,-1 7 0,1 7-10,1 1-10,1-1-2,-3-8-1,-5-12-13,-1-12 1,-4-9 1,-2 0 16,9-19-5,3-9-13,7-6 0,6-1 0,1 2 0,1 2 0,-2 6 0,-1 5 5,-3 4 2,-5 9-3,-4 6-4,-3 1 0,-5 4-5,1 15 1,0 6 1,-1 4 0,5 7-7,7-2-3,11-2-1,9-3-9,7-10-2,4-11 12,-3-8 9,-5-2 4,-6-23 1,-6-10 0,-8-1 5,-10-4-3,-8 1 4,-1 4-5,-12 5-2,-18 11-1,-8 14 0,-2 5 1,1 14 0,7 16 2,9 6 1,9 4 0,14 4 2,0-4-4,29-1 0,9-10 0,3-12-1,-2-16 1,-8-1-1,-6-21-1,-9-14-5,-2-2 0,-5 5 4,1 5 2,-1 7 2,0 6-2,1 6 0,0 8 0,-3 0-6,-1 18 1,1 18 3,-2 13 2,-1 13 2,2 10 4,-1 6 3,2 2 5,-1-1-1,-1-3-8,-5-7-3,0-12-2,-11-18-1,-14-18-2,-7-18 3,-6-4 6,-1-28 1,0-10-4,9-8 2,13-3 6,17-3 3,1 4 4,31 4 2,14 4-8,12 4-11,12 1-1,9 4-4,6 10-15,-1 7-30,-4 9-5,-11 6-11,-22 0-26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44.8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60 426 218,'-16'-7'30,"0"-1"3,0-2 3,4 0 16,12 3-13,0 0-24,0-2-1,6 2-6,10 3-4,5-2 3,0 2-4,1 4-3,1 0 0,-4 23 1,-1 15-1,4 11 7,-5 9 1,2 0-6,2-6-1,3-7-1,8-14-2,4-11 0,5-13-6,5-7 4,0-10-4,-4-17-3,-8-2-2,-16-5 3,-13-3 7,-5 4 2,0 0 1,0 10 2,-5 9 3,1 13 6,1 1-5,3 0-6,0 15-8,0 15 8,7 10 0,5 2 0,2-2-3,9-17-3,9-9-6,2-8 1,3-6 10,-2 0-10,-4-9-2,-6-9 6,-5 0-1,-8-5 8,-6-1 3,-1-2 1,-3-1 2,1 3 9,6 1-1,7 5-4,7 7-1,5 5 4,5 6 3,10 0 0,8 0 10,3 4-1,-2 30-18,-15 11-6,-10 10 0,-5-11-2,-10-9-1,-7-5-4,-5-9 1,-6-4 1,-15-7 1,3-10-2,2 0 0,7-16 0,4-15 0,5-8-4,0-11-5,2-3 5,20-4-1,6 2-4,11 7-2,8 9 16,3 9 3,-5 13 6,-11 13 0,-11 4 0,-9 14-4,-1 13 4,0 3 0,-1 0 2,-2 3-8,4-5-2,-2-3 2,2-5-3,-3-7-4,-5-6-9,0-7-18,-5 0-50,-1-15-64</inkml:trace>
  <inkml:trace contextRef="#ctx0" brushRef="#br0" timeOffset="797">1469 52 192,'15'-36'19,"1"20"46,-13 16-26,5 0-20,11 6-15,14 11-4,16 11 0,11 10-5,1 9-23,-3-4-56,0-9-56</inkml:trace>
  <inkml:trace contextRef="#ctx0" brushRef="#br0" timeOffset="938">2185 244 99,'22'-10'103,"-14"5"-23,-8 0-12,0 4-6,0 1-10,-6 0-4,6 0-19,0 0-20,0 0-9,0 8 0,0 15 1,1 4 1,8-2-2,12-5 0,9-12 1,6-2 6,0-6-2,-1 0-5,-5 0 0,-6-3 8,-5-7-5,-8 5-1,-9 2 2,-2 2-4,4-2-3,5 0-6,7 3-22,10 0 0,11 17 6,18 1 3,15-5-8,11-6-11,8-7 15,4 0 25,-7-20 1,-14 2 21,-26 2-9,-24 5-2,-22 1 6,0-4 1,-22-2-9,-9-1 7,-10 8-3,-8 6 6,2 3 2,6 8-5,14 12-13,15 10-2,12 6 0,0 5-4,0 3 2,8-4-7,10-9 2,6-8-13,6-11 2,-2-8 10,2-4-2,-3-4 5,2-12 2,1-3 3,2-4 0,-1 2 0,3 2 0,6 7 0,-1 10-5,-1 2-14,-4 20 9,-9 23 5,-6 23-1,-5 21 6,-4 14 2,-10 5-2,0-11 0,0-17 0,-10-20 3,-2-20 2,-6-13 12,-6-14 11,2-6 33,-2-5-2,8-3-21,8-17-7,8-11-25,9-10-6,27-12-1,16-5-8,11-6-23,4-2-51,0-9-39,-3-2-162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4:46.64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39 670 310,'0'0'58,"0"0"-54,6 7 11,6 7 10,0-4-6,9-4 2,7-6-7,7 0-4,0-17-7,-5-9-1,-6-3 1,-10-8-3,-9-7-4,-5-1 0,0-7-5,-19-2 7,-3-4-3,2 1 5,7-3-1,5 11 1,2 18 0,3 22 1,-1 9-1,1 23-4,-1 10 4,-7 11 10,-4 16 0,6 6-1,9-1 1,0-12-2,23-10-3,5-6 0,8-9-4,1-8 7,8-9-6,0-8-1,2-3-1,-3 0-4,-6-13-18,-3-1-4,-5-9 13,-5 4 9,-1-2 3,-5 5 0,-5 9 1,-3 7-1,-2 0 1,-1 13 0,-2 12 4,1 13 1,-4 9-1,0 5-3,6-4-1,13-7-1,14-16 1,6-12 2,3-13-1,-8-3-1,-2-22 1,-7-12 3,-7-7-2,-8-3 2,-13 0 5,0 1 9,-1 3-1,-13 4-6,1 10-8,2 9-3,4 13-5,5 7-23,2 6-48,0 8-86</inkml:trace>
  <inkml:trace contextRef="#ctx0" brushRef="#br0" timeOffset="660">1591 393 387,'-9'-17'24,"-24"15"-9,-15 2 9,-7 0-4,-9 0 2,0 9 2,6 18-4,11 9-8,17 3-7,14 2-5,16-3-7,3-1-8,27-3-20,13-11-26,9-7-49,11-15-89</inkml:trace>
  <inkml:trace contextRef="#ctx0" brushRef="#br0" timeOffset="831">1693 467 205,'15'-34'43,"-9"10"22,-1 19 8,-5 5-16,0 6-41,-11 17-5,-5 8 10,-3 4-11,6 5-6,13-4-2,0-6-2,30-3-3,14-5 2,11-8-3,9-7 4,-1-7 0,-8 0-10,-15 0-22,-10-14 23,-6-5 6,-3-7-2,-3 1 5,-2 6 1,-7 11 3,-4 7-3,-4 1 0,4 1-1,8 7 2,5 2-2,9 2 1,6-2 1,7-6-2,8-4 0,1 0 0,-4-10 0,-7-10-2,-14-4-8,-9-7-1,-12-7 4,-3-7 4,-9-5 3,-12 1 3,2 0 1,10-1 0,9 4 0,0 12-2,4 14 6,3 20 5,-7 0-10,2 21 1,2 9 2,4 6 8,6 7-5,5 2-5,8 2-4,9-7 0,3 0-1,-3-5-30,-10-4-96</inkml:trace>
  <inkml:trace contextRef="#ctx0" brushRef="#br0" timeOffset="1825">3527 519 268,'3'-16'30,"7"8"3,-6 6 4,-2 1 2,-1-2-12,2 3 3,0 0-3,0 0-17,2 4-3,5 23 6,4 13 7,-2 11 4,0 8-9,-3-3-7,4-8-4,5-9-2,6-19 1,4-10 0,0-10 3,4-11-1,1-25-3,-4-16 2,0-4-3,-11 3 2,-5 2-3,-5 7 0,-2 4-2,4 3-2,5 7-7,7 13-6,-4 14-27,0 3-15,0 21 4,-3 10-33,4 4 12,5 1-43</inkml:trace>
  <inkml:trace contextRef="#ctx0" brushRef="#br0" timeOffset="2123">4300 616 12,'53'-1'163,"-13"-13"-57,-12 1-26,-14 0-30,-14 1-15,0 0-7,-19 1 2,-13 3-11,-11 8-9,-8 0-3,0 17 2,8 8-6,20 5-3,20 1 0,3-8-3,8 0-3,13-4 4,8-5-3,5-9 2,8-5-7,-5 0-1,-9-12 4,-6-5 7,-11 1 3,-3-4-3,2 2 2,-3 7-2,-1 1 1,-3 10-1,-1 0-7,3 7-1,6 10 8,12 1 3,7-1-3,1-4 0,0-5-2,-5-5-2,-6-3-13,-3 0-2,-7-14 8,-2-6 4,-2-2 7,4-1 0,-1 2 1,5-2 2,5 4-2,5 2-1,4 3 0,0 8-7,2 6 6,-2 1 1,2 18 2,0 0 6,-3 8 2,-3 2 1,-6-1-4,-5-2-3,-1-3-3,-1-9 0,-2-4-1,-1-8 3,0-2-3,4 0 5,6-19-5,6-4 0,4-1 0,-1 1 0,1 3 0,-1 1 0,-1 5 1,-4 7-1,-6 7-1,-2 0 1,-4 14 0,3 9 3,-1 4 2,-1 1-5,-2 2-1,-3-2-3,-2-6-9,-2-5-24,-1-8-41,-1-9-93</inkml:trace>
  <inkml:trace contextRef="#ctx0" brushRef="#br0" timeOffset="2852">5366 264 153,'4'0'0,"2"25"-12,5 7 5,5 8-16,5 3-88</inkml:trace>
  <inkml:trace contextRef="#ctx0" brushRef="#br0" timeOffset="2962">5734 608 258,'9'-14'84,"-1"-1"-22,-7 1-13,-1-1-12,0 1-12,0 3-3,-15 6-2,-6 5-16,-1 3-3,-5 20 2,0 5-2,5 3-1,10 2 0,12-4-4,0-2 1,7-6 0,14-5-1,2-4 3,5-11 1,-1-1-3,-5 0-8,-5-9 2,-6-7 1,-3 1 2,0 1-1,-2 2 0,-1 5-1,-2 7 6,-1 0-8,2 4-6,8 11 16,9 2 0,7 1 0,10 0 1,5-4 0,6-8-1,3-6-2,-7-3-2,-9-24-9,-14-8-2,-10-9 9,-7-6 0,-5-4 2,0 0 0,0 1 4,0-4 5,7 5-4,12 0-1,-2 12 1,-5 19 7,-11 15-5,-1 6-3,0 10-1,0 6 1,0 1 5,0 3-2,-3-1-1,-2-6 2,3-2 1,2-2-1,0-4 1,0-2 2,0-1-5,0-1 6,0-1-2,0 0 1,0 0-4,0 0 0,0 0-1,2 0 1,3 0-2,-2 0 0,0 0-1,-1 0 0,-2 0 0,1 0 1,-1 2 0,2-2 0,1 0 1,1 1-2,-1-1-1,0 0 1,3 0 0,-1 1 1,-4-1-1,1 0 0,-2 0-3,0 0 3,0 0-2,1 0-2,-1 0-4,2 3-20,-1 0-30,-1 1-75,0 1-108</inkml:trace>
  <inkml:trace contextRef="#ctx0" brushRef="#br0" timeOffset="4722">373 449 42,'12'-6'39,"2"-4"5,5 0 4,-1 0 2,4 0-13,1 0-8,-4 5-8,1 0-6,-6 0-1,-6 3-4,-4 1 4,-4 1 7,0-1 2,0-2 2,-1-3-1,-15-1-15,-6-1-4,-4 2 0,-7 2-1,-2 4 0,-1 0-4,-3 5 2,-6 18-1,-7 12 0,-4 6 0,0 10 0,6 7-1,10 7 0,15 11 0,16 0 0,9-4-1,18-13-3,24-15 1,19-23 3,13-15 3,5-6-3,3-21-1,-11-13-2,-12-8 0,-20-9-4,-11-10 7,-10-8-1,-10-4 1,-4 1 0,-1 6 1,-1 16 2,0 20 1,-2 17 8,0 13 2,0 7-14,3 23-1,5 13 1,3 12 9,8 5-2,9-1-1,5-2 0,6-8-5,0-8 2,1-8-3,-4-15 0,-2-8-6,-3-10-7,-7 0-10,-7-3-9,-7-17-28,-7-3-31,-3-7-75</inkml:trace>
  <inkml:trace contextRef="#ctx0" brushRef="#br0" timeOffset="5308">1037 499 185,'5'-13'40,"1"6"15,-4 6-1,4 1 6,-1 0-33,-1 22-3,-1 17 12,-1 10-7,0 7-10,2 4-8,5-8-9,6-8 1,6-11-3,4-11-3,5-11 3,4-8-1,2-3 0,0-13 1,0-14-6,-3-9-2,-2-10 5,-3-1 2,1-2-1,0 6 2,1 10-2,-3 16 0,-2 13-2,-3 4 3,2 14 1,4 13 0,5 3 0,8-1 1,9-3-1,6-11 1,8-6-1,-2-9 0,-9-3-5,-9-18-3,-14-9-4,-15-6 2,-12-6-3,-3-4-2,-10-8 12,-15-4 2,-2-5 1,1-7-1,7-7 0,3-1 1,5 12 0,2 23 1,2 26 1,1 17-2,1 17 3,1 25-3,2 17 7,-1 15 5,3 8 4,2-2-4,16-10-4,12-8-1,4-5-2,3-6 0,-3-5-5,-1-6-2,-3-6-13,-5-12-30,-5-8-26,-8-11-69</inkml:trace>
  <inkml:trace contextRef="#ctx0" brushRef="#br0" timeOffset="5918">1881 568 288,'0'-4'28,"5"3"-14,20 1-2,14-5-2,16-4-7,15-1 1,9-7-2,8-3 2,2-3 10,-2 0 8,-10-3-5,-6-1-9,-15 5-4,-16 6-3,-19 9 0,-10 7-1,-11 0-6,-2 17 5,-16 15 1,-4 11 11,2 7-6,6 6 1,11 0 0,3 3-2,25-1 1,15-7-1,13-6 0,5-15 2,3-16-6,-2-13-1,-5-1-5,-12-27 5,-12-15 1,-17-15 5,-13-10-2,-7-6 1,-26-1 3,-10 9 4,-5 13 12,-4 15 6,-1 21-9,1 13-11,5 3-9,8 19-2,15 14-5,20 11-13,4 9-50,22 19-79</inkml:trace>
  <inkml:trace contextRef="#ctx0" brushRef="#br0" timeOffset="7566">6278 195 250,'-23'0'0,"0"23"26,-3 24 7,7-5 0,8-5-4,6-2-4,5-1-10,0-4-1,0-10-8,0-7-2,0-3-4,0-7 0,3-3 2,7 0 4,6 0 3,9-4-7,3-9 0,5 1 1,0-1 1,0 2-3,0 4 0,-4 4-1,-3 3 0,-7 0 0,-9 11 1,-8 10 0,-2 4 6,-6 5-5,-16-3 6,-4-4-7,-3-4 3,-1-6-2,-3-6 10,-3-7-1,-1 0-9,1 0 5,10-4-4,13-5-3,10 4-1,3-1-20,3-4-53,17-2-121</inkml:trace>
  <inkml:trace contextRef="#ctx0" brushRef="#br0" timeOffset="7991">6571 206 346,'9'0'41,"-5"23"-26,-4 16 36,0 10 7,-3 2-7,-3 1-9,2 0-13,4-4-14,0 0-7,2-7-6,8 0-2,-1-3-3,1-2-13,4-11-44,1-4-26,2-10 9,6-9-30,-1-2-31,5-23 8</inkml:trace>
  <inkml:trace contextRef="#ctx0" brushRef="#br0" timeOffset="8148">6818 631 7,'41'-46'30,"1"10"14,-6 12 31,-11 14-16,-9 10-4,-7 0-20,-3 11-7,3 7 2,-2 6-1,-1 0-3,2 3-14,4 0-2,3-3-2,7-3 0,2-7 0,3-5-5,-2-9-2,-2 0 1,-4-17 2,-9-10-3,-5-5-1,-5-7-5,0 0 4,0 1 1,-6 6 1,-5 12-1,-3 13-14,-6 7 12,-5 1 2,-1 20 3,3 4-3,3 7 2,7 0-3,10 3 1,3 0-1,10-2 0,20-3 1,7-8 0,5-8 0,1-11 0,3-3-2,-1-6 2,0-16 1,-6-6 0,-9-8-1,-10-4 0,-9 0 1,2 5 0,1 2 0,4 10-1,1 8 0,2 11-4,0 4-6,-3 1-3,3 17 11,-1 4 1,5 5 1,1 5 1,7 5 0,-1 6 0,-1 8 5,-1 1-3,-10 1 2,-5-11 3,-10-9-7,-5-12-1,0-14 1,-21-7 1,-10-2 21,-5-13-15,-4-2-5,7 4 4,15 6-7,15 1-2,3 5-8,1 1-38,14 0-76,11 0-158</inkml:trace>
  <inkml:trace contextRef="#ctx0" brushRef="#br0" timeOffset="8830">8168 761 255,'35'-11'32,"-4"8"-20,-3 3 5,-5 0 12,-11 13-6,-9 0-8,-3 0-12,-8 2 2,-16-1 7,-4-3 4,0-1-5,5-6 3,5-4 9,8 0 12,4 0-1,2-11 3,4-1-14,0-2-18,5 1-5,13 3-7,6 4-28,9 6-78,1 0-145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1:32.9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99 838 33,'-14'-7'35,"-5"3"-28,4 4 4,-3 0 20,6-1 12,6-1-7,3 1-14,2 0-6,-1 1-2,1 0 0,-1 0-7,2 0-4,-1 0 1,1 0 2,-2 0 0,1-2 0,-1 1 3,2 1 0,0-2 3,0 2-6,0 0-4,0 0-2,0-1-2,0 1 0,6-1 2,12-2 0,16-2 3,8-3-2,10-1 1,5-1-2,6 0 1,4 1-1,3-1 3,6-1-3,2 0 0,2-1 2,1 2 2,-2 2-2,1-1-1,-1 2 0,-1 1 0,7-2-1,7 1 3,4 0 0,1-3 1,-3 2 0,-6-1-4,-6-2 0,-3 2 0,-6-4 0,-6 1 0,-4-2 1,0-1 0,-1-3 1,2 1-2,3 0 2,0-1-1,2 3 1,4-2-2,6 0 1,6 0 1,3-3-1,3 2-1,2-2 2,4 2-2,0 2 0,1 1-1,-4 1 0,-3 0 0,-2 1-1,-5-2 0,0 1 1,-4-1 1,5 0 1,0-1-1,2-1 0,-5 0 1,-2 1-1,-5 1 0,2 1 0,-2 1 0,-5 2 0,0-1 0,-6 2 1,0 2-1,-1-2 0,0 3 2,-1-1-2,-2 2 0,0 1-2,-1 2 2,1 0-1,3 0 0,-1 2-1,-2-1 0,1 0 2,0 0 1,2-1-1,7 0 0,0 3 0,3-1 0,-1 1 0,-7 0 0,-5 0-1,-3 0-1,-5 0 2,0 0 0,-1 0 0,0 6 0,-1 1 2,1 1-2,-2 1 1,8-1-1,4 1 2,2-3-2,1 0 1,-3 0-1,-1 1 0,-2-2 0,3 1 0,2 1 1,1 0 0,3 2 1,-2 0-1,1-4 0,1 2 3,-2-3 1,-1 2 0,-3-3 0,-1-1-4,-4 1 5,-2-3 0,-1 0-3,-2 0 7,3 0-2,1 0-3,-4 0 4,5 0-6,-5-3-1,1 1 2,0-1-1,-7 0-1,-7 2-1,-10-2-1,-7 1 1,-6 1 2,-8 0 0,-2-1 1,-5 1 2,0-2-6,0 0-6,0 1-12,0-1-13,-8 3-44,-4-2-77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29.0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338 416 137,'36'-14'36,"-9"-3"16,-11-1 0,-7 1 13,-9-4 5,0-2 2,0 2-8,-14 2-8,-8-1-27,-6 5-11,-10 8-2,-6 7-15,-7 7 4,-7 26-2,0 13 0,7 11-4,15 2 1,14-7-1,19-8-6,3-10-3,12-10-14,22-8 10,5-11 6,1-5 8,3-4 1,-5-20 1,-10-8-1,-3-11 1,-7-7 2,-3-3-1,-3 12-1,-3 16-1,-6 16 6,0 9-1,3 17-6,6 37-3,7 23 3,1 18 9,2 5-6,-3-5-1,-5-9-2,1-7-3,-8-13 2,-5-15-1,-2-11-8,0-14 3,-14-10-4,-8-8 8,0-5 3,-7-3 25,-8-3-19,-5-18-6,-4-8-29,1-8-46,4-10-76,6-8-159</inkml:trace>
  <inkml:trace contextRef="#ctx0" brushRef="#br0" timeOffset="566">802 24 383,'0'-11'16,"-12"3"-16,12 5 12,0 1 6,0 2-3,0 0 10,0 0 3,0 0-4,0 0-5,0 0-5,0 0-7,0 0-1,0 0-6,-2 0-15,1 0-48,-2 0-63,0 0-154</inkml:trace>
  <inkml:trace contextRef="#ctx0" brushRef="#br0" timeOffset="1128">839 66 443,'-19'-11'11,"1"0"22,12 9-6,6 2-18,0 20-7,-3 23 9,-3 23 20,0 21 7,0 18-21,-1 6-1,1-1-4,1-5 5,2-11-10,3-10-5,0-8-1,0-12-1,8-10-6,9-10-2,3-6-10,8-10-33,4-7-17,8-9-75,8-12-82</inkml:trace>
  <inkml:trace contextRef="#ctx0" brushRef="#br0" timeOffset="1367">1315 948 435,'6'-23'62,"1"4"-28,2 2-10,-3 6 4,-4 5-5,-2 5 15,0 1-9,0 0-27,-2 6-2,-14 15 0,-11 8 1,3 8 4,5-2-4,13-5-1,6-6-9,10-6 1,14-7-1,6-5 4,3-6 0,-2 0 1,-4-17 0,-8-8-2,-8-7 6,-11-5 0,0-5 2,0 3-2,-17 7 2,-2 9-2,5 10-6,3 8-3,3 5-1,5 0-40,3 14-45,0 3 2,30-6-82</inkml:trace>
  <inkml:trace contextRef="#ctx0" brushRef="#br0" timeOffset="1718">1673 456 426,'-24'-57'52,"3"25"-22,8 17 26,7 15-15,1 1-30,-4 37-6,-4 21-1,-1 19 5,4 7-5,10-4-3,2-7-1,23-11-2,5-10-1,-2-17 3,-4-12-7,-5-13-9,-5-11 1,-4 0 10,5-15 5,2-15 4,5-6-1,6-7 3,7-2-3,8 4 0,3 10 0,2 16-3,-2 13 0,-10 5 0,-2 29 5,-16 14-1,-6 7-1,-12 2 1,0-7-1,-13-7-3,-11-11 4,-6-9 0,3-7 1,-6-7 5,2-4 2,0-3-8,5 0-4,11-6-44,15-19-102,12-13-256</inkml:trace>
  <inkml:trace contextRef="#ctx0" brushRef="#br0" timeOffset="2156">2978 596 587,'-28'-3'0,"-10"3"0,-8 4 14,-5 16 5,-5 6 5,4 7-3,8 1-13,14-1-8,14-1-4,13-5-1,3-5-10,6-7-9,18-5 5,3-8-2,3-2 13,-1-3 8,0-14 0,-4-4 0,-4-1 2,-3 2 2,-6 5-4,-5 10 0,-4 5 0,2 0-4,4 11-2,7 10 6,7 1 2,11-3 0,8-5-1,11-11 1,7-3 3,1-17-5,-6-16-8,-13-10-23,-15-8 7,-20-8 17,-7-9 7,-10-12 6,-20-6 3,-4-3 4,-3 4-4,7 16 5,7 20 3,7 18-4,7 18 5,4 13-10,-2 20-6,0 23-2,-1 21 6,5 14-5,3 5 5,14 2-4,20-5 2,20-10 1,8-12 1,13-11 2,1-12 0,4-8 2,-3-9-9,-2-8-1,-3-7-27,-3-3-134,-5-8-157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31.86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22 397 492,'-9'-22'50,"-3"12"-4,11 9-3,1 1-19,0 0-6,0 0-1,0 3-14,1 22-3,11 16 0,3 12 7,3 7-3,2-4-2,2-7-1,0-10-1,2-12-4,-4-12-2,-1-11-4,-2-4 5,-1-10-5,0-19 1,-1-11-15,0-9 6,-5-9 15,1-2 2,0 1 0,3 7 1,1 16-1,-2 11-5,0 14-3,4 11-24,4 0-33,12 8 0,10 15-29,8 1-31</inkml:trace>
  <inkml:trace contextRef="#ctx0" brushRef="#br0" timeOffset="313">1015 464 235,'23'-2'78,"-16"-7"-11,-7-4 46,-13-3-61,-18 2-18,-17 6-17,-15 6-11,-8 2 12,2 14-16,12 13-1,17 7-1,18 3 0,14 1-2,8-3-7,9-5-4,24-5-2,12-10-2,13-7-2,7-8-3,1-3-6,-6-20-11,-14-6 16,-10-8 21,-12-2 2,-8 5 2,-5 9 7,-7 14 11,-2 11 3,-2 0-23,0 17-3,0 14 3,1 6 8,5 2-1,3-4-3,2-12 1,3-6-3,0-10 1,2-7 0,2 0 4,3-13 2,1-13-4,2-8-2,-6-6-3,-2-2 3,1-2-3,2 4 1,3 5 0,1 9-1,1 9 0,0 10 0,-5 7-1,1 0-1,3 14 2,3 8 0,2 10 1,6 0 4,-1 4-2,2-3-2,-3-6-1,0-6 0,-1-11 0,-1-9-3,0-1-10,-3-10-8,-4-15 4,0-9 8,-7-1 7,2-2 2,-3 5 0,0 4 4,-2 7 4,-1 8 0,-3 7-5,-1 6-1,1 3-1,5 17-1,0 6 3,5 7 1,4 4 1,3 1 6,7-4-6,2-6-3,0-10-2,0-11 0,-5-7-26,-7-3-69,-12-23-129</inkml:trace>
  <inkml:trace contextRef="#ctx0" brushRef="#br0" timeOffset="1071">2039 5 408,'0'-5'18,"0"5"2,12 0-19,10 10-1,9 17 0,7 12-43,11 3-233</inkml:trace>
  <inkml:trace contextRef="#ctx0" brushRef="#br0" timeOffset="1211">2956 389 595,'-10'-14'12,"-8"7"-10,-9 4 8,-12 3-2,-9 0-1,1 20 6,3 8-8,10 9-5,16 3-1,12 2 0,6-3-6,9-8-5,20-5 4,5-12-1,4-10-11,-3-4-13,-2-10 12,-5-15 14,-3-11 7,-5-3 3,-2-1 1,-6 6 7,-4 12-4,-3 11 8,-4 11-1,-1 0-14,0 24-10,0 11 10,5 6 3,10-2 0,7-3-1,10-11-1,2-8 2,0-13-3,2-4 0,-2-20-1,-2-14-13,-1-15 2,-6-8 7,-10 0 4,-6-4 1,-5 4 1,-2 4 3,-2 3 8,0 10 6,0 13-13,0 11-1,0 16 2,0 2-6,-10 25-2,-7 14 0,1 5 2,10 3-1,6 1-2,0-4-7,12-6-13,7-9-30,-1-13-12,2-9 19,-1-9 10,5 0 31,9-8 5,2-5 3,4-1 4,0 1 4,-3-1 5,4 4 4,5 7-8,1 3-2,-4 11-8,-8 20 3,-14 10-2,-19 6 1,-1-1-3,-17-5-1,-12-11-2,-6-9-1,-6-12 2,-4-9 1,-6 0 4,-4-15-2,3-6-2,4-1-6,15-1-3,11 2-62,19-5-93</inkml:trace>
  <inkml:trace contextRef="#ctx0" brushRef="#br0" timeOffset="1969">3799 133 269,'21'0'34,"-4"22"-15,-3 15 22,1 6 0,-5 9-23,-2 4-8,-2 3-3,3 0-1,0-7-6,4-7 0,7-12-11,2-10-52,6-12-112</inkml:trace>
  <inkml:trace contextRef="#ctx0" brushRef="#br0" timeOffset="2125">4193 433 247,'5'-17'98,"-2"8"-55,-3 9 1,2 0-24,1 0-16,3 12 0,10 8 9,5 1 2,9 1-5,5-4-6,6-2-1,1-9 1,1-5-3,-3-2 0,-4-7 0,-7-15-1,-7-7 0,-12-4 1,-7-2-1,-3 1-2,-7 7-1,-20 10-2,-9 13-9,-7 4 4,-8 17 10,-5 16 4,2 7 0,14 6 2,16 0-2,21 1-4,3-5-1,28-5 1,16-9 0,11-10-5,9-9-11,10-9-4,4-3 4,5-19 8,-9-8 4,-15-10 4,-16-6 2,-13-8 0,-9 0 3,-6 10-4,-3 11 0,-5 12 8,-4 12 1,-3 8-4,0 1-6,0 8-10,0 15 10,0 8 5,0 6 5,2 6 0,13 7 1,10 0 4,2 3 20,0-7-19,-8-7-12,-10-9-2,-9-6 3,0-7-5,-28-5 0,-11-5 0,-10-6 4,-5-1-4,4 0-39,11 0-43,15 0-63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36.5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62 771 225,'-12'0'112,"6"1"-95,0-1 2,3 0-1,2 5-12,1 7 9,0-1 5,0-2-5,0-5-7,0-3 0,0-1 5,0 0 4,10-7 1,8-14-6,0-10-7,-5-8-5,-4-6-2,-6-6 1,-3-5-6,0-2 5,-12-6 2,-2-3 1,0 10 4,1 12-4,4 19 7,3 16 3,1 10-3,0 5-8,-2 28-1,0 21 1,-1 11 4,8 4 4,0-4 0,9-7-5,15-8-1,7-6-2,5-7 1,8-10-2,9-7 1,9-10-1,3-9 1,2-1-5,-11-6-8,-13-16-7,-14-8 0,-15-7 9,-11-4 2,-3 4 2,0 7 2,-12 10 3,-2 11-2,0 9 4,-2 7 0,2 17 0,3 9 4,7-1 1,4 1-3,0-3 1,13-5 3,10-3-5,0-4-1,2-7-1,0-8-10,-7-3-38,0 0-80</inkml:trace>
  <inkml:trace contextRef="#ctx0" brushRef="#br0" timeOffset="593">599 237 340,'2'-14'79,"-2"7"-66,1 7 7,1 0-15,3 0-5,6 14-10,7 8 3,3 4-40,4 1-65,2-6-45</inkml:trace>
  <inkml:trace contextRef="#ctx0" brushRef="#br0" timeOffset="718">860 360 124,'11'-3'120,"3"3"-83,5 0 8,3 10 14,3 15-15,-6 12-10,-2 11-7,-5 7 0,-2 6-1,-1-3-12,6-2 0,0-4-6,7-4-4,7-7 0,2-5-3,5-10-1,1-6-1,-1-8-7,-6-10-10,-6-2-20,-11-8-2,-12-18 7,-1-7-6,-17-7-13,-16-6 23,-5-6 29,3 1 2,2 1 7,10 9 17,10 14 0,6 10 19,7 10-6,0 3-15,0 0-17,22 0-6,11 2-1,7 1-4,5 0-3,0-2-6,-5-3-22,-3-2-5,-7-7 10,-6 0 17,0-1 9,-5 2 4,-4 6 1,-2 5 3,0 3-3,0 0 1,3 13 0,5 9 4,3 4 2,0 3 2,4-1-4,4-1-2,-1-5-3,-1-8-1,-3-7 0,-4-7-1,-3 0-3,-7-13 1,-3-8 2,-7-6-1,-3-4 2,0-4 2,-13-2-2,-6 2 2,-4 6 4,1 9 3,-2 12-7,-1 8 0,-6 7-1,-5 24 0,2 10 4,4 4-3,9 3 0,15-2-2,6-3 3,12-2-3,19-7 3,11-10-2,11-10 6,10-11-6,7-3 1,6-16-1,-1-14-2,-9-14 1,-13-8 0,-17-12-10,-15-13-7,-18-10-1,-3-6-5,-11 3 16,-12 9 7,2 22 6,1 19 7,4 22 4,2 18 13,-2 2-22,-1 28-6,-2 15 8,2 11 0,9 10 6,8 8 6,0 5 2,27-3-16,7-10 9,7-11-5,1-11-6,0-9-5,1-10-1,-2-6-5,-2-9-13,-3-6-66,-2-4-83</inkml:trace>
  <inkml:trace contextRef="#ctx0" brushRef="#br0" timeOffset="1694">2092 510 386,'15'-4'22,"18"-1"-17,14 0 5,9 0-2,4 1-3,1-3-1,3-5-3,-9-1 1,-9-7 0,-12 0-2,-14 3 3,-11 7 4,-6 7 15,-3 2 3,0 1-12,0 0-13,0 17-10,0 11 10,3 7 13,1 4-3,2-6-5,6-3-5,-3-6 0,3-7-8,0-7-16,-1-9-37,3-1-95</inkml:trace>
  <inkml:trace contextRef="#ctx0" brushRef="#br0" timeOffset="1991">2532 50 277,'15'-12'7,"1"11"13,5 1-1,2 10-10,7 14 9,4 7-15,-3 3-3,-1 0-33,-3-2-25,0-2-31,1-8 15,-1-6 55,-3-6 19,-8-5 32,-4-2 41,-3 1 9,0 5 4,4 5-19,4 6-19,5 6-2,1 5-3,2 5-13,-1-1-17,-5-2-5,-3-6-2,-3-8-6,-7-9 0,-5-6 0,-1-4-3,0 0 3,0 0 0,-3-8 5,-6-10-4,3-5-2,6-1-2,0-4 2,5-2 2,20-1-2,8-3 2,4 3-1,2 7 0,-2 8 1,-7 11 0,-8 5 0,-5 0-1,-7 15 0,-2 12-1,-4 7-1,-3 0 2,-1-3-1,0-7-2,0-7-1,0-7-2,0-6-8,0-4-19,2 0 2,7-12 27,6-13-6,6-9-9,7-2 17,2-5 2,3 2 4,-2 5 3,-2 8-2,-4 12 11,-6 10 1,-2 4 0,2 2-3,1 21 0,-1 11 3,0 8-7,-1 2-6,1 1-4,1-5-1,-1-8-4,7-5-23,-1-10-58,3-10-73</inkml:trace>
  <inkml:trace contextRef="#ctx0" brushRef="#br0" timeOffset="2647">4048 298 301,'22'-23'9,"-4"12"27,-3 10 17,-2 1-14,3 7-8,3 14-4,4 6 2,0 3-6,0-4-19,3-6-4,1-7 2,0-8 0,3-5-1,-4 0-1,-2-20-1,-3-5-2,-7-7-8,-11-4-2,-3 3-27,-5 3 34,-14 9 3,-2 8 0,-6 11-4,-8 2 3,-8 22 1,0 13 3,3 10 3,13 3 6,11-1 0,13-5 2,3-3 5,10-3 1,22-1-2,10 0-4,17-2-7,14-2-4,19-3-13,17-5-76,5-15-226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39.6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0 178 466,'0'-6'26,"2"6"18,1 2-21,3 20-11,5 13 7,4 9 18,0 4-12,0-1-10,0-4-1,-3-4-9,0-9-5,-2-6-1,-2-8-1,-4-7-6,1-8-18,-1-1-47,4-16-45,-2-21-251</inkml:trace>
  <inkml:trace contextRef="#ctx0" brushRef="#br0" timeOffset="203">137 14 340,'0'-14'53,"0"10"-29,0 4 8,0 0-32,0 0-2,0 15-20,9 13 18,12 8-30,12 2-49,12 1-29,1-7-23</inkml:trace>
  <inkml:trace contextRef="#ctx0" brushRef="#br0" timeOffset="328">453 224 88,'13'-3'96,"-6"-9"-36,-1 2-14,-6 3-8,0 4-6,0 3-24,0 0-8,0 17-8,0 8 8,9 8 3,6 5 5,9 6-2,7 2 3,2 8 5,0-2 15,-5-2-3,-10-10-3,-11-7-6,-7-11 6,0-5-4,-13-6 0,-13-2-7,0-3-1,-4-4-11,8 3-5,8 2-49,12 0-94,2-4-183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41.6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2 379 9,'3'-13'340,"-1"1"-289,-2 3-12,0 8-2,0 1-5,0 0-15,0 5-7,0 14-9,0 7 12,-5 4 0,4 1-4,1-2-8,0 0-1,7-2-1,11-6 1,-1-3-1,2-4-2,-4-4 1,0-6-5,-3-4-1,1 0 4,-1 0 4,0-11 2,0-3-1,-3 0-1,-1 3 0,-1 4 0,-3 4 0,-1 3 0,2 0-5,4 0-10,9 4 10,8 6 3,7 0 1,6-5-4,2-3-3,-2-2-3,-1-5-5,-8-14-3,-8-9 10,-11-8 4,-8-4 4,-3-7 1,-10-5 0,-18-3 8,-11-4 2,-10 3-9,-4 12 1,3 11-2,3 19 0,8 14-3,10 0 2,9 28-7,17 10-17,6 6-71,37-1-73</inkml:trace>
  <inkml:trace contextRef="#ctx0" brushRef="#br0" timeOffset="532">587 21 322,'-3'-15'32,"0"11"10,3 4-12,0 7-26,0 25-2,0 21 15,5 13 22,8 7-6,2-1-16,0-8-5,1-9-8,0-11-4,1-12-4,-1-9 2,-4-9-2,2-10-14,2-4 9,3-5 4,6-17 2,3-5-1,2-1 3,3-3 1,2 1 3,-2 5-3,-2 6 1,-8 10 0,-5 9-1,-5 1-2,2 24-5,3 7 7,1 6 0,7 0 2,2-4-2,6-6-2,1-8 0,-2-12-5,-2-8 0,-7 0-1,-7-16 5,-5-10 0,-7-5 6,-2 0-2,-1 1 4,-1 3-4,2 3 4,0 8-5,-2 4 0,2 11 0,0 1-8,3 11-9,2 14 16,3 4 1,3 3 0,7-2 0,7-2-1,8-4-1,8-7-4,-2-9-5,-4-8-8,-10 0-10,-10-13 14,-12-13 15,-6-5 4,0-3-1,-16-3 7,-17 1 4,-6 2-13,-7 5-1,4 10 0,5 9-4,8 10-12,12 0-42,8 6-84</inkml:trace>
  <inkml:trace contextRef="#ctx0" brushRef="#br0" timeOffset="1226">1755 57 367,'1'0'50,"-1"0"-26,0 11-24,0 26 0,-5 17 21,-3 9 17,2 6-12,1-4-14,4-4-12,1-5 0,0-3-7,3-8-17,12-10-30,1-12-22,-1-12-98</inkml:trace>
  <inkml:trace contextRef="#ctx0" brushRef="#br0" timeOffset="1398">1925 366 179,'25'-30'19,"-4"12"21,-7 12 14,-5 6-13,1 6-19,1 18-2,8 7 10,2 7 4,4 1-20,5-6-3,1-5-7,4-8-3,0-7 3,0-10-3,-6-3-1,-2-3 1,-7-17 0,-7-7-1,-8-4-1,-5-3-7,0 0 4,-17 2 1,-5 5-2,-4 10 5,-5 13-5,-6 4-2,-5 21 7,-3 15 1,1 6 3,11 5 2,12 0-4,17 1 2,4 0 3,20-4 4,21-3 2,15-5-5,15-6-3,12-4 1,8-3-6,0-7-2,-8-3-39,-9-12-214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24.7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0 536 159,'3'-5'53,"-3"-1"-9,0 5-1,0-1 5,0 1 1,0 0-11,0 1-9,0 0 0,0 0-5,0 0-3,0 0-10,0 0-11,0 18-10,0 22 10,0 18 17,0 13-10,0 3 2,0-6-6,3-8 0,3-6-2,-1-11 0,-2-9 0,1-11-1,-3-9-1,2-9-1,-1-2-4,1-3-15,0-7-32,6-21-39,7-13-232</inkml:trace>
  <inkml:trace contextRef="#ctx0" brushRef="#br0" timeOffset="312">69 171 443,'-8'-24'20,"8"11"40,0 11-31,2 2-20,-2 0-9,0 0 0,0 4-10,0 17-24,4 15 18,17 18-22,-1 7-60,2 1-127</inkml:trace>
  <inkml:trace contextRef="#ctx0" brushRef="#br0" timeOffset="515">506 632 29,'0'-10'416,"0"9"-393,0 1 1,0 0-13,0 0 3,0 3-6,4 5-8,-1 14 0,11 14 3,5 12 8,2 6-2,0-5-5,-2-8-2,2-7-2,3-10 0,6-7 0,1-9-1,-1-8 1,6 0 3,5-22 2,-3-11-5,-2-3 0,-5-4 0,-6-1 0,-4 2 0,0 2 1,0 8-2,1 13 1,-4 15-7,5 1 2,5 24-2,16 8 5,12 2 1,18-2 2,3-2 0,0-9 0,3-9 1,-5-10-2,-3-2-1,-5-15-4,-18-14-3,-16-6-6,-20-4 10,-13-4 0,-4-5 3,-22-4 1,-2-7 2,0-6 4,1-8-1,8-6 0,5-12-1,8-5 2,6 23-5,0 27 13,0 31 3,0 15 10,0 6-27,0 9-10,0 24 0,0 20 10,0 18 3,0 9 3,17-7-3,5-2 2,3-2 0,-4-5 3,-1-8-2,-4-7-4,-1-10-2,3-9 1,-3-7-2,1-6-3,-1-7-10,1-7-52,-2-9-68,4 0-16</inkml:trace>
  <inkml:trace contextRef="#ctx0" brushRef="#br0" timeOffset="1167">1575 678 492,'0'0'5,"0"8"-5,0-1 0,27-7 16,12 2 0,14-2-7,7 0-7,7 0-2,5 0-3,-2 0-37,-3 0-126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44.8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0 202 202,'5'-17'21,"-5"-4"6,0 2 1,0 8 21,0 7 4,0 4-21,0 0-15,0 7-17,1 25 1,10 21-1,4 16 14,-3 3-5,1-1-2,-7-5-5,3-8-2,1-7-2,-4-6 2,2-10-2,-2-10-6,0-9-8,4-9-32,-2-7-30,-1 0-5,0-17-95</inkml:trace>
  <inkml:trace contextRef="#ctx0" brushRef="#br0" timeOffset="251">173 397 255,'30'-32'16,"9"4"-2,0 5 9,-2 7 8,-7 9 0,-12 7-10,-12 0-18,-6 18 2,0 12 9,-24 5 3,-10 5-8,-11-4-3,-4-3 3,1-7-7,3-5-2,11-3-1,10-7-15,12-1-32,12-6-65,0-4-91</inkml:trace>
  <inkml:trace contextRef="#ctx0" brushRef="#br0" timeOffset="517">740 670 160,'0'0'265,"0"0"-263,0 0-2,0-8 4,2-6 13,11-3-9,5-6-5,9-3 0,7-4-3,6-3 1,1 3-1,-2 1 1,-1 10-1,-12 8 0,-4 11-1,-6 0-5,-5 10-2,-2 14-3,-2 6 11,-1-1 0,0 0 0,2-6-2,2-9-2,-1-6 2,3-7-3,3-1 5,0-5 0,4-16 4,8-6-2,1-4 1,-1 0-2,-1 1 2,-7 2-2,3 5 0,-8 8-1,-4 9-1,-1 6-1,0 0-17,6 16 5,8 3 13,6 1-1,11-6 2,5-7-1,4-7 0,-4 0-4,-6-7-6,-13-7-2,-10-7 11,-10-3 2,-6-3 5,-3-3 3,-21 0 5,-6 0-7,-3 3-1,2 6-2,10 7-3,11 10-7,10 4-42,0 1-112</inkml:trace>
  <inkml:trace contextRef="#ctx0" brushRef="#br0" timeOffset="1072">2184 195 328,'-31'-7'11,"-7"7"4,-2 0 10,1 14-5,5 10-14,9 5-3,11 4-3,14 1-3,0-2-2,23-5 2,14-7 2,2-9-3,-2-7-4,-4-4-7,-5 0 5,-7-12-2,-7-8 11,-4-1 1,-3-1 3,1 3 2,-1 5 5,2 7-7,2 7-3,1 0-2,7 26 2,2 12 0,1 12 3,4 8 0,-4 4-1,2 0-2,-8-3 3,-7-7-3,-9-9 0,0-12 1,-7-13 0,-16-11 5,-7-7 9,-1-7-9,-3-17-1,8-12-4,9-10 9,12-3 3,5-7-2,5-4-4,23-5-3,12-1-4,11 1-2,13 7-2,3 8 0,3 10 4,-6 10-1,-11 9 1,-13 11 0,-16 5 0,-14 5 0,-10 0-7,0 10 6,0 12 1,-7 7 2,-5 6-1,9 1-1,3 2 1,0-2-1,24-7-1,7-6 1,8-7 0,10-7-1,2 0-1,-5-1 1,-4-1 0,-11 1 1,-11-1 1,-11 1-1,-9 0 1,0-1 5,-5 2 6,-7-3 0,0-4-2,6 0-3,3-2-7,3 0-1,6 0-14,20 1 6,11-1-16,15 0-55,9 0-85</inkml:trace>
  <inkml:trace contextRef="#ctx0" brushRef="#br0" timeOffset="1799">3644 202 379,'-33'-10'17,"-7"10"-17,-8 0 5,1 18 16,2 13-3,8 6-3,11 0-6,16 1-6,10-3-3,3-4 0,25-3-2,11-6-1,3-12-6,2-9 1,-3-1-10,-5-14-5,-8-13 13,-3-5 10,-10-7 2,-3 0 4,-4 1 2,-2 6 3,1 13 2,-3 9 5,-1 10-10,2 0-8,1 11-13,7 15 10,4 6 3,4 2-4,1 0-17,5-6-35,8-8-67</inkml:trace>
  <inkml:trace contextRef="#ctx0" brushRef="#br0" timeOffset="2115">3950 244 126,'11'-35'164,"5"6"-162,3 11 18,1 7 29,4 8-16,1 3-14,2 7-3,-5 18-7,-2 7-1,-7 1 2,-6 1-7,-2-5 0,-4-4-3,-1-8-2,0-6 1,-1-5-6,-14-6 5,3 0 1,-2-2 1,6-16 0,6-4 0,2-7-2,0-3 0,18-2 1,7 0-2,5 3 1,3 5-1,0 7-1,-3 11 1,-1 8 3,0 0 0,-4 10 0,-5 12 0,-1 6 1,-5 0-1,0-1 0,-3-6-1,-4-5-2,-1-9 0,-6-7 3,0 0 2,0-4 9,-10-16-11,2-5-1,7-2 1,1-2 6,3 2 2,21-3 1,4-2-2,5 3 2,0 5-2,-2 8 5,-3 8-2,-4 8-4,4 0-1,-3 23 2,1 12 5,-2 11-2,0 8-3,-2 1-5,-4 0-1,0-4-1,-3-7-2,-3-9-8,-3-7-9,-2-8-35,-2-9-61,-2-11-196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49.6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277 996 42,'9'-6'131,"-2"-1"-97,-4 0 7,-1 0 22,-2 0-11,0-2-13,0 0-1,0-1-16,-6 0 0,-3 0-3,-3 3 6,-4 1-15,-3 4-2,-4 2-6,-10 2 2,-6 18-3,-3 5-1,3 7 0,8 0-2,10-3 0,15-1-6,6-1 4,1-7-2,22-4 1,8-6 2,5-4 2,3-6-4,0 0 4,-6-11-4,-7-9 3,-6-5 2,-2-6 2,-5 1 3,-1 4-3,-1 4 3,-4 8 3,-1 9-1,-2 3 1,-2 2-8,1 6-7,7 16-4,6 11 11,0 3 5,2 4-5,-1-5 0,-1-5-2,-1-7-12,3-6-10,-3-8-21,1-8-27,-1-1-37,0-7-33</inkml:trace>
  <inkml:trace contextRef="#ctx0" brushRef="#br0" timeOffset="406">542 1125 76,'9'-32'106,"6"-2"-30,1 2 1,5 2-32,3 3-4,-3 8-14,0 6-6,-1 8-5,0 5-8,1 1 0,1 21 5,-3 12 4,-2 0-3,-7 2 0,-3-2-9,-6-9-5,1-5 0,-2-10-3,0-5-3,0-5 1,0 0 5,0-12 9,6-13-9,4-6 5,8-5-5,7 0 4,4-2 0,5 0 1,2 6-4,-3 6 5,-4 10-3,-7 10 2,-5 6-3,0 1-2,-3 20 0,4 9 0,-3 5 1,2 6 0,4 0-1,1-1-2,15-2-16,6-6-42,9-7-53,11-10-102</inkml:trace>
  <inkml:trace contextRef="#ctx0" brushRef="#br0" timeOffset="791">1818 1032 347,'12'-44'56,"-1"1"-47,-5 8 11,-6 6 11,0 10 22,-11 14-18,-19 5-28,-16 7-6,-6 20-1,-1 8 0,11 1-1,20 2-6,12-6-5,10-4 2,16-5-3,16-12-2,7-11 2,7 0-6,-3-21 0,-4-14-1,-9-9-5,-17-9 13,-13-8 12,0-6 7,-13-6 12,-5-3 1,0 4 10,7 7 23,4 14-18,3 20 2,2 14-4,1 15-12,-2 2-21,-5 30-1,-3 23 1,-5 18 0,7 12 3,6 3-2,3-5 2,9-7-3,16-8-1,4-2-4,2-7-19,4-6-72,7-15-95</inkml:trace>
  <inkml:trace contextRef="#ctx0" brushRef="#br0" timeOffset="1604">3902 836 100,'0'9'84,"8"-9"-19,5 0 36,-4-9-12,0-11-14,-6 4-18,-3 0-8,0 4-11,-7 1-12,-17 6-15,-15 5-4,-18 2-7,-10 22 0,-5 4 0,9 3 0,19-2-4,21 1-3,18-3-11,5-2-6,31-3 2,18-6 10,10-9-1,4-7 8,-7 0-3,-11-11 2,-15-15 1,-13-4 5,-5-9 0,-6 2 6,0 7-3,-3 10 1,0 13 4,-3 7-8,5 0 0,-1 13-14,7 8 14,10 5 0,6-2 0,10-6-1,11-7-4,10-8 0,6-3 1,-2-13-12,-7-18-2,-16-8-2,-15-7 8,-14-9 9,-8-6 3,-2-2 4,0-3 4,-5 0-4,1 4 8,2 9-1,2 13 7,0 19-4,0 13 13,0 8-27,0 28-8,0 17-4,0 18 12,0 7 1,0 0-1,5-2 0,7-8-8,4-10-21,7-15-34,8-11 1,9-16-4,8-8-49,1 0-116</inkml:trace>
  <inkml:trace contextRef="#ctx0" brushRef="#br0" timeOffset="2175">543 642 140,'4226'-50'70,"-4224"1"-38,2 4 11,4 9-6,1 12-7,-3 9-12,0 11-1,0 4-15,3 4 0,5 21-2,5 9 6,5 9 4,6 4-4,7 1 7,6 0-4,6-2 6,-2-4 1,-4-5 2,-8-7-11,-17-8-6,-11-8-1,-7-3 0,-12-2 6,-16-5 9,-8-3-8,-6-1 2,3 0-3,8-7-5,10-4 1,10-3-2,11-2-4,0-3-8,17-5-7,11-1-4,6 1 2,4-3 0,5 0 4,1-1 6,6 2 5,7 3 3,-3 8 3,-2 6 1,-6 9 0,-10 0 0,-7 14 2,-4 13 0,-6 7-1,-3 4 2,-3-1-4,2-5 0,2-4 0,4-8 1,7-8-1,6-7-1,9-5-3,4-3-6,1-14-27,-8-5-20,-15-7 34,-12-3 23,-13-7 13,0-2 8,-13 0 7,-9 5 6,-2 6-10,-2 11-11,-6 12-13,-5 7-5,-7 0-16,1 19-95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5:52.88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269 472 310,'3'-10'10,"-3"-11"2,-16 0 17,-10 4-5,-10 11-16,-7 6 0,-2 0-6,0 14-2,12 12-2,14 7 0,14 3-6,5 3 1,21 1 6,24-1-1,11 1 2,9-5 0,-1-3-4,-9-6 4,-13-3 0,-15-8 3,-17-5 0,-10-5-1,0-2 1,-29-3 20,-13 0 2,-10 0-11,-2-12-5,9-2 1,11 2-3,8 2-7,12 3-12,6 3-18,8 0-95</inkml:trace>
  <inkml:trace contextRef="#ctx0" brushRef="#br0" timeOffset="375">689 521 340,'-4'0'23,"-16"0"-14,-5 9-2,-1 12 1,1 6-2,7 3-6,12-1 3,6 2-3,12-3 0,18-4 4,10-7 0,-1-6-4,-6-6 4,-6-5 0,-10 0 1,-6-9 3,-8-11 1,-3-2-9,0-3-7,-6 2 1,-9 3-22,5 5-39,4 6-47</inkml:trace>
  <inkml:trace contextRef="#ctx0" brushRef="#br0" timeOffset="687">1108 539 275,'-16'0'10,"-4"0"-3,-5 16 7,-3 11 4,4 5-1,9 2-5,8 0-6,7-6-4,4-3 4,17-6-2,7-8 1,2-5 0,0-6 2,-3 0-2,-5-6 2,-4-12-2,-3-3 0,-8-4 2,-7-2 3,0 0-10,-7 1 3,-14 7-3,-1 7 0,-2 8-9,-2 4-18,3 0-42,2 12-61</inkml:trace>
  <inkml:trace contextRef="#ctx0" brushRef="#br0" timeOffset="1187">720 408 134,'-7'-8'101,"-11"2"-81,-9 6 6,-5 0 2,-12 16 3,-10 16-8,-2 10-2,-1 9-1,6 4-5,8 4-5,12 2-4,11-1 6,17-3-7,3-3 0,36-6 0,17-4-3,19-8-2,16-6-4,11-10-10,2-8-56,2-10-129</inkml:trace>
  <inkml:trace contextRef="#ctx0" brushRef="#br0" timeOffset="1546">1184 648 255,'-4'-9'33,"2"5"10,2 3 4,0 1-4,0 0-17,0 0-19,0 18-7,5 12 5,11 11 9,1 9 8,-1 1-4,-2 1-1,-3-5-12,-3-4-4,-4-8-1,-1-7-1,-3-6-5,0-9-11,0-6-16,0-7-35,-13 0-76</inkml:trace>
  <inkml:trace contextRef="#ctx0" brushRef="#br0" timeOffset="1812">1210 655 175,'14'-22'126,"3"3"-77,4 7-14,1 2 5,8 4-5,6 5-10,4 1-13,3 0-2,-7 14 4,-9 6-7,-12 0-6,-10 6 0,-5 3-1,-14-3 0,-17-1 5,-12-5-2,-2-5-3,-3-6 0,6-6-2,0-3-4,1 0-9,6 0-30,6-5-36,16-1-61</inkml:trace>
  <inkml:trace contextRef="#ctx0" brushRef="#br0" timeOffset="2093">1717 582 396,'1'-2'25,"-1"2"-7,0 0 2,0 0-2,0 10-15,0 8-2,2 1 2,5 1-2,6-5-1,3-2 1,1-4-1,0-8 0,-2-1 0,-2 0 0,0-8-2,-6-10-7,-6-2-9,-1-2-4,0 1-11,-16 4 10,-5 6 11,-8 8-7,-7 3 4,-8 6 14,-6 19 1,-2 7 2,2 5 1,8 1-2,12-1 3,12-3 2,18-3 5,0-2 1,24-1 2,17-6-3,8-5-4,13-8-7,10-6 0,10-3-14,3 0-52,0-14-183</inkml:trace>
  <inkml:trace contextRef="#ctx0" brushRef="#br0" timeOffset="2515">2380 19 298,'2'-18'41,"-1"12"38,-1 6-31,0 0-10,0 10-33,-7 26 2,-17 25-7,-9 24 45,-3 16-6,-5 12-5,-1 7-5,-4-2-10,1-4-10,0-7-7,8-4-2,9-6-3,8-11-4,10-12-24,10-19-47,0-18-34,3-21-41</inkml:trace>
  <inkml:trace contextRef="#ctx0" brushRef="#br0" timeOffset="2844">2446 645 191,'0'-18'119,"0"4"-94,0 10 21,0 1-4,0 3-5,0 0-20,2 13-17,1 13 0,0 11 12,0 5 1,4 1 1,-1-4-4,1-6-5,3-8-3,0-9 0,-3-9-1,2-7 3,8-3 8,1-18-5,9-10-7,-1-7-2,1-3-3,-3-2-1,-3 0 2,3-1-10,-5 6-2,-2 5-19,-6 11 7,-3 12-4,-7 7-41,-1 3-103</inkml:trace>
  <inkml:trace contextRef="#ctx0" brushRef="#br0" timeOffset="3157">2893 603 245,'2'2'79,"-2"3"-65,1 6 0,3 7 25,-3 8 13,1 1-21,-2 1 0,1 0-15,1-5-11,-2-5-5,1-4-1,-1-7-2,2-3-9,-2-4-17,0 0-20,0-13-30,0-13-181</inkml:trace>
  <inkml:trace contextRef="#ctx0" brushRef="#br0" timeOffset="3360">2943 411 249,'13'-14'19,"-4"7"12,-1 7-6,2 0-16,5 1-9,7 15-3,5 3 3,1 0-4,-1-1-2,3-1-4,-4-3 1,-4-4-2,-7-4 6,-9-4 5,-6-2 5,0 0 4,0 1 0,-2 3-6,-12 3-3,-6 4 5,-4 5-2,5 4 1,8 1-2,10 3-2,1 2 0,4 1 7,17 0 0,6 0 1,3 0-2,-3 0 1,-3-3 4,-7-3 1,-9-4-3,-6-7-4,-2-3-5,-5-1 8,-13-6 10,-3 0-2,-1 0-7,1 0-2,4-12-5,6-4-2,5-2-5,6-3-8,1-1-4,21 0-18,11 1 12,3-1 1,6-2 10,3-2-5,1 2-6,2 6-2,1 10 18,-3 8 7,-1 0 6,-8 8 10,-6 4 2,-7 2 10,-10 2-1,-7 4-8,-3 4-10,-4 1 10,0 2-9,-4-3 0,-6-3-3,2-7-7,1-5 0,-2-7-4,1-2-1,-4 0 0,-5-7 5,0-15-25,-4-5-23,5-6-7,2 1 17,5-2 11,5 2 15,4-3 12,0-2 15,16 2-5,8 2 7,1 8 9,1 9 10,0 8 6,-3 5-26,-2 3-9,-1 0-1,-3 15-4,1 7-1,-3 3-1,-3 2 0,0 0-1,-4-3-6,-2-4-14,-5-5-38,-1-8-95</inkml:trace>
  <inkml:trace contextRef="#ctx0" brushRef="#br0" timeOffset="4308">3814 231 152,'-5'-6'52,"2"0"-18,0 0 3,2 1-1,-1 3-12,2 1-10,-1-1-4,1 2-10,0 0-2,-3 0-2,-3 0 0,-4 0 0,-4 0 3,-1 0 1,2-1-9,-1-2-16,5 2-40,5-1-71</inkml:trace>
  <inkml:trace contextRef="#ctx0" brushRef="#br0" timeOffset="4573">3921 126 290,'0'-3'13,"0"3"-11,0 0 1,0 16 5,0 12 9,0 13 18,0 9-7,0 6 3,3 3-10,5 1-9,1-3-10,-2-5-2,-1-8 0,-5-9-5,-1-9 0,0-11-7,0-9-7,0-6-3,0 0 22,0 0 3,0-9 5,13-8-8,4-1 8,10-3-1,7 1-7,4 2 1,4 4-1,-2 7 0,-6 7-1,-6 0 1,-8 8 1,-4 11 0,-8 3 1,-8 1-1,0 0-1,-11 0 0,-14-6 1,-5-4 6,-4-7-5,-5-6 4,-3 0-2,-1-11-1,0-8-3,12 0-8,16 4-11,13 1-19,8 2-133</inkml:trace>
  <inkml:trace contextRef="#ctx0" brushRef="#br0" timeOffset="5012">4403 466 87,'6'0'281,"-5"0"-264,-1 0-16,0 14-1,0 9 23,0 9 34,-1 4-23,-1-1-6,2 0-8,0-4-14,0-2-6,0-7-2,0-7-6,0-5-23,0-7-42,0-3-75,0-18-144</inkml:trace>
  <inkml:trace contextRef="#ctx0" brushRef="#br0" timeOffset="5246">4361 88 399,'5'-10'24,"-4"9"3,-1 1-18,2 0-9,1 1-13,6 16-21,1 5 0,8 3-82</inkml:trace>
  <inkml:trace contextRef="#ctx0" brushRef="#br0" timeOffset="5418">4618 133 283,'6'-1'20,"1"1"0,4 1-8,2 19 14,2 8 10,1 9 4,-3 5-23,0 7-3,-4 5 3,-3 3-13,-3 2 0,-3-3-4,0-5-4,0-6-2,-9-7-17,0-9-18,2-7-32,2-7-42,5-7-111</inkml:trace>
  <inkml:trace contextRef="#ctx0" brushRef="#br0" timeOffset="5639">5034 578 333,'2'0'58,"-2"0"-33,0 1-18,0 19-1,-8 7 21,-6 6 24,0 2-32,3-2-4,1-3-13,6-2-2,2-5-4,2-4-4,0-7-7,0-8-31,12-4-44,1-14-128</inkml:trace>
  <inkml:trace contextRef="#ctx0" brushRef="#br0" timeOffset="5889">4989 26 317,'0'-11'0,"6"6"-9,15 5-39,2 0-4,5 0-36</inkml:trace>
  <inkml:trace contextRef="#ctx0" brushRef="#br0" timeOffset="6014">5293 10 224,'3'-1'38,"-1"1"-19,1 0-15,3 14 8,3 16 6,-3 11 9,-2 9 4,-1 5-1,-3 1-11,0 1-10,0 2-6,0 1-3,0-2-5,0-6-11,0-10-47,0-13-64</inkml:trace>
  <inkml:trace contextRef="#ctx0" brushRef="#br0" timeOffset="6234">5210 374 250,'25'-10'7,"7"5"0,-1 2 4,2 3 2,-3 0 2,-4 0-5,1 0-8,-3 2-2,0 10 0,0 4 0,-2 1 0,-1 4-2,-3-3 1,-3 0 0,-3-1-2,-6-4-8,-1 0-1,-4-3-4,1-2 2,3-3 1,6-5 8,7 0 1,10 0-12,5-5-20,0-9 15,-2-7 0,-10-3 21,-2-3 1,-7-1 19,-1 2 15,-5 7-8,-5 6-5,1 6 5,-2 6 8,0 1-25,0 1-10,-6 20 0,-12 13 6,-2 11 7,-1 10 4,-1 7 8,4 5-6,-1 3-8,1 4-7,6 3 1,-2 2-5,0 0-3,-7-3-1,-9-8-12,-6-14-8,-7-22-32,-2-22 13,2-10 37,2-26 6,0-14 7,4-9 9,11-1-2,16 4 32,10 1 4,13 8 5,26-2-16,12 3-12,13 3-10,7 6-14,6 6-1,-5 9-1,-1 6-1,-10 5-6,-9 1-14,-10 0-72,-11 0-208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2.2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421 180 127,'-31'-45'59,"-9"4"-7,-9 6-16,-8 6-11,-6 12-5,2 10-15,9 7-2,15 7-3,16 17-9,12 9-8,9 2-22,6-2-68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0.9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0 409 359,'9'0'24,"-9"0"-24,0 6 0,0 34 1,0 2 11,0 6-4,0 5 1,0 1-1,0-6 0,0-8-8,0-9 0,9-10-7,-1-8-5,2-10-31,0-5-80</inkml:trace>
  <inkml:trace contextRef="#ctx0" brushRef="#br0" timeOffset="203">79 48 316,'8'-29'141,"-3"12"-141,-3 15 3,-2 2-3,0 7-14,0 15-9,3 5-33,15 2-47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1.3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104 3 401,'1'0'11,"-1"-3"-2,-16 3-3,-9 0 3,2 0 0,1 13-4,13 6-5,9 11 0,4 7-4,32 5 4,18 6 2,9 1-2,-1-2 8,-8-4-4,-18-6-1,-21-5-3,-15-3 0,-21-5 3,-27-3 9,-13-4-9,-3-3-3,6-3-5,11-1-13,19-3-69,21-4-188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1.9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0 508 410,'4'-18'31,"-4"9"8,0 6-3,0 3 9,0 0-26,0 13-19,0 18-7,0 11 7,1 4 0,8-1-3,5-7 3,4-4-1,1-6-1,-1-7-6,1-7 1,-2-5-8,4-9 2,-4 0 1,0-4 9,2-13-2,-2-5 2,-2-3 0,-5-2-3,-2 2 0,-1 3-3,2 9-6,2 6-7,6 7-8,4 0 5,6 0 5,2 4 4,0 3-6,4-6-21,0-1 0,-2 0-48,-4-14-40</inkml:trace>
  <inkml:trace contextRef="#ctx0" brushRef="#br0" timeOffset="531">827 31 405,'8'-19'12,"-8"10"11,0 8-13,1 1-10,4 15 0,2 23 8,8 17 11,6 10-3,3 8-1,4 8-13,-1-2-2,1-5 0,4-11-1,2-17-4,2-13-1,1-16-2,-6-10-2,-4-7-3,-6-6 10,-3-19-1,-1-11 3,-3-6 1,-2-7 1,3-2 1,-3 7-1,0 12 0,-6 15 2,0 17-3,-3 1 0,3 30-5,6 13 5,0 8 0,9-1 0,7-7-3,9-10-2,10-10-6,8-12-27,-3-10-30,-6-2-19,-7-16 23,-14-16 35,-5-8 29,-7-6 22,-4-6 19,0-1 6,-4 7-12,-1 9 4,-1 14-17,-3 15-5,0 8-13,0 12-4,0 25-4,0 14 2,3 6-1,9-1 0,15-7-2,7-12 1,8-11-2,-2-12-1,-3-11 5,-11-3 2,-10-9 1,-9-18 9,-7-7 0,0-8-1,-20-3 0,-9 0 0,-3 4 2,-1 8-6,0 11-5,5 6-10,5 10-29,8 3-90</inkml:trace>
  <inkml:trace contextRef="#ctx0" brushRef="#br0" timeOffset="1203">2085 14 325,'0'-11'32,"0"11"-3,0 4-21,0 24 25,4 16 4,1 9-9,-4 11-12,2 1-8,-3 4-8,1-1-8,5-6-4,5-10-17,7-14-44,0-14-92</inkml:trace>
  <inkml:trace contextRef="#ctx0" brushRef="#br0" timeOffset="1390">2356 251 271,'8'-13'12,"-1"13"2,0 0-2,4 23 5,7 8 10,3 6-13,9 1-5,1-3-6,3-5-3,2-10-1,0-9 1,-2-11 1,-4 0-1,-8-13-2,-10-12 2,-9-8 1,-3-2 4,-3-2-2,-16 4 2,-7 3 0,-2 10-5,-2 10 0,-3 10 0,2 13-2,-3 27 2,5 15 2,9 9 1,12 1-3,8-1 0,17-9 6,16-8 8,8-10-3,6-4-3,2-9-8,9-6 0,9-1-15,5-4-31,5-6-186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4.1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45 463 311,'-2'-24'46,"-2"14"6,1 2-9,3 6-2,0 0 6,0 2-9,0 7-28,-3 25-6,-5 17-1,-2 14 7,1 7-6,5-3-4,2-5-1,2-8-1,0-9-9,8-8-13,12-12-29,0-8-30,5-11-107</inkml:trace>
  <inkml:trace contextRef="#ctx0" brushRef="#br0" timeOffset="219">75 439 261,'22'-59'96,"2"10"-84,3 16 2,7 6 3,6 10 2,2 11-1,-5 6-3,-11 1-3,-19 25-12,-7 8 2,-6 8 1,-21 0 3,-9-2-3,-5-6-1,-3-10-1,3-8-1,7-3-3,4-7-6,5 0-15,11-1-57,14 0-93</inkml:trace>
  <inkml:trace contextRef="#ctx0" brushRef="#br0" timeOffset="501">437 721 385,'0'0'14,"0"0"-6,0 0 31,0-13-10,0-5-15,5-5-4,11-5-6,5-2-4,1-1-1,7-5-3,2-3 2,0-1-2,2 3 1,-1 10 1,-3 10-1,-2 15 0,-3 2 0,1 13-2,-3 17 2,-2 6 3,-1 4 3,1 1-3,-5-3 0,1-7 0,-2-7 0,-2-7-5,1-10 3,-1-7-4,6 0 6,1-15 3,2-9-2,3-5 0,-2 2 2,-2-6 3,1 2-2,-2 0-1,-3 5-3,1 11 2,-7 8-2,-1 7-2,1 5-6,1 17 1,2 6 7,2 0 0,3-1 0,6-6 1,10-7 1,1-7-1,-4-7 3,-8 0-2,-12-8 7,-8-15-2,-3-2 0,0-5 3,-12-4-4,-15 0-1,-5 2-2,-4 4-3,8 8-1,7 7-9,11 13-17,10 0-50,4 17-93</inkml:trace>
  <inkml:trace contextRef="#ctx0" brushRef="#br0" timeOffset="1048">1717 293 333,'-30'-25'12,"-6"9"4,-7 6 4,-6 9-4,2 1 0,10 0 0,15 20-13,12 5-3,10 6-5,0 0-1,17-4-2,12-6-1,5-8 7,-1-8-4,-3-5 1,-8 0-2,-5-4-1,-3-10 7,-2 0 1,2 2 0,1 3 0,1 9-5,2 1 2,1 28-1,-4 14 4,-3 11 0,-6 5 0,-3 0 0,0-2 0,2-10 0,0-12 0,-3-13 0,-2-12 1,0-10 0,0 0 21,-12-20 2,-8-12-17,0-11 2,4-3-5,8-3 6,8-1 8,2 4 3,18-5-8,7-4-4,6-3-1,4-1-5,4 7-3,3 12 0,-2 12-1,-4 12-1,-15 9 0,-8 7-1,-10 0-6,-5 7-1,0 13 10,-4 8 2,-7 9 0,0 5-1,1 8-1,4 1 0,5 1-1,1-1 1,5-7-2,15-2-2,4-6 4,-1-6-5,0-9 0,-8-5 1,-5-7 3,-6-2 0,-4-2-1,0-3-1,0 3 3,0-1 0,-2 2 1,-6-1 1,-1 0-1,6-1-1,2-3 0,1 1-5,0-1-20,6 1-45,11-2-52</inkml:trace>
  <inkml:trace contextRef="#ctx0" brushRef="#br0" timeOffset="1758">2455 431 337,'0'-25'3,"0"8"18,-10 8-3,-10 4 6,-5 5-7,-6 5-1,-1 18-9,7 10-1,4 4-2,14-3-4,7 1-1,0-9-1,9-3-4,15-9 6,2-10-3,6-4 2,-4-3 1,-4-19 0,-6-7 1,-3-9 3,-3-2 0,-1-1-1,-3 4 4,0 9 0,-4 9 0,-2 12 5,1 7-12,1 7-5,2 19 4,1 6 1,5 4 0,2-2-1,2-4-3,8-3-8,10-5-20,5-8-58,-5-10-118</inkml:trace>
  <inkml:trace contextRef="#ctx0" brushRef="#br0" timeOffset="2086">2709 402 181,'0'-42'134,"0"3"-99,9 7-7,4 9-1,1 11 11,0 9-4,3 3-15,5 14-19,2 19 4,3 7 1,-4 6-2,-6-4-2,-5-5-1,-5-8-1,-3-6 0,-4-9-2,0-8 2,0-6-13,0 0 14,-9 0 9,3-16-7,4-4 1,2-2-3,0-2 0,17 0 0,4-2-1,3 3 3,-1 4-4,0 8 2,-5 11-1,-2 0-2,-1 10-2,-5 11 3,-2 1-3,-4 1 5,-4-5-2,0-5 2,0-6 1,0-3-1,0-4 0,0 0 4,8 0-1,5-11-3,5-7 0,9-4 0,6 1 0,4-1 1,3-1 3,2-1 0,4 3 0,-1 4-1,-2 12 1,-2 5 4,-7 4-3,-4 20 6,-7 8-6,-7 5-2,-8 3-2,-6 3-1,-2-5-4,0-4 1,0-6-23,0-7-42,0-5-45,0-11-136</inkml:trace>
  <inkml:trace contextRef="#ctx0" brushRef="#br0" timeOffset="2699">4056 45 376,'0'-31'3,"-2"17"35,-23 14-11,-20 8-21,-10 29 2,0 17 11,13 16-3,20 13-8,20 6 0,2-1-2,22-10-4,5-11-2,2-13-1,-3-14-3,3-10-8,-5-10-11,1-7-16,-9-9-58,-7-4-131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7.5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338 476 474,'5'-10'10,"-5"10"-3,-49 1 1,-9 24-3,-12 8 5,0 4-1,17-1-7,22-2-2,19 0-7,12-3-1,17-6 1,18-6 7,14-11 2,1-6 1,-1-2 0,-5-12-2,-12-12 3,-6-8-2,-10-6 2,-10-5-3,-5 5 2,-1 10-1,0 14 1,0 14-3,-1 11-8,-1 23-5,2 7 12,2 0-7,26-5 0,10-9 8,8-8 0,2-12-2,-4-7-1,-7-13-5,-8-22 5,-14-13 1,-8-14-9,-7-9 11,0-5 0,0-2 6,-6 1 2,3 1 1,3 4-1,0 11 5,0 20 15,0 17-5,2 20 1,-1 5-24,-1 33-8,0 18 8,0 13 0,0 3 1,0 1-1,8-6-2,8-6 0,5-9 0,4-13-1,4-11-6,6-11-1,7-13-16,4 0-3,-5-27-4,-11-12 11,-11-12-4,-7-6 13,-4-3 10,-4-5 3,0 0 0,-2 4 1,-2 12 5,0 16 9,0 15 15,0 15-8,-7 3-22,-9 26 6,-4 14-6,-4 14 11,12 5 3,10 6-6,2 0-1,30 2-3,9-3-4,9-7-2,8-9-5,2-10-15,3-16-59,-6-13-208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8.31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2 263 365,'-3'-14'19,"3"10"6,0 3-2,3 1-3,6 4-13,0 23 0,-5 15 3,-4 20 5,0 16-5,-7 6-2,-5 2-4,8-2-2,4-8-2,0-2-1,19-9 1,7-14-2,3-9 1,8-14 0,2-13-2,0-9-2,-5-6-4,-8-16 2,-12-19-1,-9-15-2,-5-10 7,-5-10 2,-18-6 1,-9-6 2,-4 2 0,2 8 3,3 15 1,7 18 12,9 20-3,11 10 2,4 9-10,1 0-7,25 5 0,17 11 2,15 3-2,12-1 0,2-4-7,-8-8 2,-8-6 0,-14-4-4,-12-19 9,-9-5-7,-7-3 6,-4 5-1,-6 8 2,-2 8 6,-2 7 3,0 3-9,0 13-2,-5 18 2,-8 13 8,4 8-3,1 3 0,5-1 1,3-6-3,0-7-1,0-9-2,3-8-5,3-10-8,1-8-13,-3-6-43,5-4-86</inkml:trace>
  <inkml:trace contextRef="#ctx0" brushRef="#br0" timeOffset="578">606 44 416,'0'-28'13,"0"16"8,0 8 4,0 4-16,0 0-9,0 5-1,5 21-2,5 6-1,8 8-10,7 1-36,4-4-77,5-8-128</inkml:trace>
  <inkml:trace contextRef="#ctx0" brushRef="#br0" timeOffset="751">835 201 290,'0'0'33,"0"2"-30,0 21 12,0 10 30,0 10 0,0 9-7,0 6-8,0 4-16,2-3-9,4-4-5,5-8-5,6-10-11,3-10-25,4-10-40,-2-8-30,-5-9-101</inkml:trace>
  <inkml:trace contextRef="#ctx0" brushRef="#br0" timeOffset="923">1053 436 177,'22'-40'21,"-3"18"4,-3 16 22,-1 6-28,-1 3-7,4 17 6,1 7 7,0 3-6,2 0-7,0-4-8,-1-8-3,0-7-1,7-10 0,1-1 0,-1-5 0,-1-16-3,-10-9-1,-5-4 4,-11-4 2,0 0 0,-9 7 1,-20 9 0,-8 13 3,-14 9-4,-8 9 0,-4 23 1,7 12 3,12 9-3,17 2 5,15-1-2,12-5-5,0-8 2,20-5 0,13-11-3,13-10 0,12-6 1,12-9-2,7 0-4,1-13 0,-3-11-3,-8-10 3,-9-8 5,-12-12 4,-9-3-2,-12-6 1,-8 7 3,-11 12 1,-6 13-2,0 14 3,-12 13-3,-15 4-5,-4 18-3,-3 15 2,2 9 0,10 7-2,13 5-2,9 0 0,0-3 3,17-5 2,11-1 3,2 0 2,-8-3-4,-8-6 1,-14-6 0,0-8 1,-15-5 2,-8-4-1,-3-8-2,-3-5 1,1 0-3,0 0-4,5-8-15,5-6-96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26.2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52 632 369,'-25'-4'39,"7"-16"-3,10 8 0,8 7 9,0 1-9,0 2 3,0 2-21,0 0-18,6 0 0,11 0 0,16 10 4,22 14 5,9 9-6,1 9 3,-9 1-3,-16-4-3,-9-5 0,-13-7-2,-9-8-2,-9-8-6,0-3-1,-12-8 11,-19 0 2,-10-5-2,-3-15-16,8-5 9,18-6 6,12-4 1,6-4-6,9-5 2,16-6 4,11-2-4,12 10 0,1 15-2,-4 18 6,-2 9-1,-3 11-1,5 12 2,0 9 2,-5 4 1,-8 2-1,-12-3-2,-8-4 0,-4-8 1,-8-7-1,0-6-4,0-6 0,0-3 4,-15-1 5,4 0-1,2-15-1,2-8-3,7-8-4,0-4-9,21-6 8,13-7 5,12-6-3,7 1 2,0 7-1,-5 16-4,-9 20 6,-9 10 0,-2 7 0,2 17 1,-3 8 5,-2 8-1,-4 3-1,-5 4-4,-2-4 3,-4-3 2,2-5-5,-1-5-5,2-4-7,4-6-50,8-7-61,15-7-154</inkml:trace>
  <inkml:trace contextRef="#ctx0" brushRef="#br0" timeOffset="673">2153 382 458,'0'-20'0,"-13"3"1,-14 6 5,-16 3-6,-15 6 10,-15 2 11,-11 23 1,-1 15 5,5 7-8,14 2-5,17-4-6,26-3-8,19-8-6,4-2 2,18-9 2,16-4 2,15-8 0,14-9 4,4 0-4,-1-13-1,-8-8 1,-12-5-5,-13-3 5,-8-6 1,-7-7 0,-6 0-1,-3 1 0,-4 9 1,-4 15-1,-1 14 9,0 3-9,0 16-15,0 12 2,3 10 13,13 3 2,7-3 1,8-7-2,14-10 3,7-8 0,9-8-2,8-5 0,3-4-1,-4-17-2,-11-6-7,-23-7-2,-17-2-1,-14-5 3,-3-1 8,0-2 1,0 0 1,0 2 2,1 8 0,6 18 4,-7 15 5,0 1-13,0 24-18,0 8 18,6 15 6,2 5 4,-2 3 0,0-5-1,7-7-3,-2-7-3,0-8-1,-6-7-2,-2-8 0,0-9-6,-3-4-41,0-9-42,-3-22-81</inkml:trace>
  <inkml:trace contextRef="#ctx0" brushRef="#br0" timeOffset="1266">2543 96 324,'0'-57'46,"0"28"20,6 19-27,-3 10-9,-3 0-6,0 0-24,10 15-17,8 14 17,0 14-11,3 8-64,1-4-205</inkml:trace>
  <inkml:trace contextRef="#ctx0" brushRef="#br0" timeOffset="1454">3136 337 460,'0'-10'9,"0"9"5,0 1 12,0 0 5,0 0-9,0 5-18,11 12-2,7 13 4,4 9 6,8 8-4,-4-4-2,-4-5-5,-6-7 0,-7-9-1,-1-5 0,-5-7 0,-2-6-1,-1-4-3,0 0-6,0-5 10,0-14-2,0-6 2,0-3-10,0-4 7,0-4 1,22-5 1,13-4 0,15-3 0,7 1 2,3 13-2,-4 16 2,-11 18-1,0 0 7,-6 25-2,-2 5 3,0 9 4,-8 8 0,-10 5-1,-11 6-4,-8-1-3,0-7 6,-13-6-10,-3-7-1,0-9 0,1-4-16,7-7-33,8-7-68,0-8-78</inkml:trace>
  <inkml:trace contextRef="#ctx0" brushRef="#br0" timeOffset="1940">4562 299 363,'0'-24'6,"-26"7"24,-10 11-7,-15 6 5,-10 2 11,-6 25 8,-8 11-12,8 8-9,12 6-13,25 4-8,23-2-4,7-5-1,25-6-2,12-7 2,14-10-1,6-6-1,5-10 1,7-9-54,8-1-25,7-4-35,6-19-203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09.9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28 410,'31'-18'20,"-1"13"-19,1 5 21,-1 2-1,-11 23-8,1 16 2,2 16 12,-4 9-17,-6 11-4,-3 4-3,-6 3-1,-3-7-2,0-8 0,-11-14-4,-7-11-2,-7-7-4,-3-9-8,-4-7-15,-2-5-12,0-9-39,7-4-133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10.2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55 408,'3'-15'1,"-2"4"2,1 3 6,1 2 15,-1 5 15,-2 1-11,1 0-22,-1 0-2,0 0 2,0 0 2,0 0-4,0 0 2,0 0 1,3 0-1,3 0-6,7 0-38,16-14-184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17.2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401 0 419,'0'-5'6,"-42"5"-4,-30 11 6,12 14 19,-2 9-1,4 8-11,9 8-8,16 2-3,14 3-4,16-4-2,3-3-3,16-9-5,15-4-4,11-12-17,7-7-17,9-9-21,0-7-41,-8-2-103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12.0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 97 81,'0'-8'27,"0"1"31,0 1 7,0 0-8,0 2-21,-9 4 7,3-2-13,0 2-1,1 0-6,2-1 11,3 1 1,-1 0-8,-2 0-8,3 0-5,0 0-4,0 0-8,0 0-2,6 0-1,25-3 1,19-3 2,24-1-2,8-3-1,8 1-4,-5 0-7,-14 2-22,-17 2-31,-24 1 11,-17 2-39,-13 2-14,-34 0-74</inkml:trace>
  <inkml:trace contextRef="#ctx0" brushRef="#br0" timeOffset="281">271 87 133,'-7'20'50,"-1"3"-17,2 10 28,6 7-10,-2 8 9,2 4 5,0 5-30,0-3-9,2-3-9,4-4-8,0-5-8,6-2-1,3-5-3,0-6-7,-2-7-14,-5-8-14,-5-7-5,-3-7 0,0 0 28,-20-6-10,-11-11-7,-14 0 23,-7-1 9,0 4 13,-2 3 8,14 2 34,16 5-8,14 3-1,10 1-12,22 0-27,27 0-1,24-2-6,18 1 0,12-1-4,3 1-30,0-2-48,-11-3-128</inkml:trace>
  <inkml:trace contextRef="#ctx0" brushRef="#br0" timeOffset="659">789 228 449,'0'-10'15,"0"6"-11,0 4-3,11 7 26,3 19 10,4 17-4,-6 14-5,-6 6-11,-2 5-1,-1 1 1,0 2-5,5-2-6,1-2-5,5-7-1,3-9 0,4-12-1,4-8-4,-1-12 1,-6-9-4,3-10-3,-8 0-5,-4-18 14,-3-11-4,-6-9-12,0-8-10,-22-1 6,-8-3 6,-1 8 16,-4 6 9,4 13 8,10 6 7,9 8 7,6 5-15,6 3-1,0-2-15,28-2 2,17 0-2,21-2 0,22-3-21,16-3-44,8-1-71,0-7-161</inkml:trace>
  <inkml:trace contextRef="#ctx0" brushRef="#br0" timeOffset="1112">1947 299 445,'-14'-17'42,"6"7"-16,5 6 19,3 4 24,0 0-24,0 0-27,0 11-17,-3 15 1,-4 13 0,7 6-1,0 0-1,0-1-1,16-6-1,6-6-7,5-8-4,-1-8-10,1-9-4,-5-7 5,0 0 0,-5-17 10,-4-7 3,-1-4 5,-1-6 3,2-1 1,-1-1 1,6 8-1,-2 11-1,7 12-10,5 5 11,15 3-1,3 13 1,8 1 2,1 2-2,-7-6-1,-8-6-10,-14-7-25,-13-3 16,-13-23 20,0-9 0,-16-9 2,-17-4 8,-9-3 9,-10 2 0,-2 1 0,6 6 5,12 8-6,16 10-13,12 11-5,8 10-3,3 3-27,24 0 14,13 17-11,11 4-27,9-2-55,7-5-23,0-7-9,2-4 89,-11-3 52,-15 0 32,-17 0 30,-10-6 31,-7-1 3,-2 0-18,-1 4-21,-1 2-11,-2 1-15,4 0-25,9 10-4,4 9 12,8 7-6,4-1-7,-2-1-1,2-3-2,2-7-1,2-5-2,0-6-5,-3-3-16,-2 0 5,-13-12 10,-15-5 7,-3-3-3,-15-5-2,-13 5 9,-6 5 6,-7 9-3,-5 6-1,0 3 1,8 21 3,10 10 1,18 8-2,10 7 0,1-2-3,23-1-1,6-8-1,12-7-1,4-10-5,14-11-27,13-7-82,12-3-84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14.0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16 507 435,'0'-9'31,"0"8"-21,0 1 0,-5 10 15,-1 14 14,3 6-16,3 9-16,1 3-3,23-1-4,12-2-9,7-5 6,5-11-8,2-10-20,-6-12-15,-13-1 12,-13-17 13,-12-13 13,-6-2 7,0-3 1,3 6 2,6 7 2,6 8-4,4 13-4,7 1 4,4 11 0,5 14 0,2 3 0,7 2 1,5-5-1,3-4 0,-3-11-2,-11-10-2,-14-3-2,-17-22 6,-7-7 1,0-7 4,-21 0 9,-12-3 5,-14-1-1,-13-2-2,0 3-7,7 4 2,14 11-5,17 16-6,14 11-11,8 5-24,18 19-4,25 3-77,20-1-154</inkml:trace>
  <inkml:trace contextRef="#ctx0" brushRef="#br0" timeOffset="442">1097 409 388,'-19'-18'30,"-6"9"-17,-3 8 19,-10 1 0,0 15-14,2 15-3,12 5-7,14 2-8,10 0 0,10-2-6,26-4-6,7-8-3,8-12-1,-3-10-14,-8-1 8,-13-23 16,-8-7 6,-7-6 1,-2 1 8,-2 0 0,-2 5 5,-3 11 4,0 9 12,1 10-18,1 1-12,1 20-5,4 9 5,2 4 1,-1 0-1,1 1-11,5-5-23,6-4-37,-2-8-108</inkml:trace>
  <inkml:trace contextRef="#ctx0" brushRef="#br0" timeOffset="778">1428 442 403,'7'-29'17,"6"7"8,1 6 23,4 8 11,4 8-31,2 0-14,8 22-4,0 9-4,2 8 3,-4 0-4,-4 1-2,-5-5-3,-8-4 0,-6-7-4,-7-10-2,0-10-9,-4-4 4,-17-10 8,-3-12-15,5-8-7,2-2 16,13 1 8,4-2 1,3 1-2,19-4 2,8 0 3,6 2-3,1 8 3,-2 12-3,-1 13 4,-4 1-1,-2 17 2,0 9 5,-1 6 9,-3 3-3,1 0 2,-5 2-7,-4 1-4,-7-4-7,-4-3-5,-5-7-23,0-10-42,-9-10-34,-11-4-175</inkml:trace>
  <inkml:trace contextRef="#ctx0" brushRef="#br0" timeOffset="1216">2194 10 378,'11'-11'41,"-5"11"-12,4 3-12,8 23 18,6 15 21,4 11 2,3 8-17,1 2-15,-10-1-6,-1-1-4,-3-2-9,-5-6-4,2-2-3,-6-10-1,-3-6-3,-4-10-12,-2-6-36,-5-11-35,-23-7-40,-17-11-148</inkml:trace>
  <inkml:trace contextRef="#ctx0" brushRef="#br0" timeOffset="1434">2096 446 501,'18'-7'6,"11"3"-6,19-2 42,12-3 0,6 1-21,5-1-14,2 4-7,5-2 0,-5 2-4,-4 1-10,-19-1-26,-20-2-89,-27-6-130</inkml:trace>
  <inkml:trace contextRef="#ctx0" brushRef="#br0" timeOffset="2747">3185 706 436,'16'-17'61,"-3"4"-38,-8 13-20,4 27 33,0 12 19,-3 12-32,0 14-19,0 5-4,-2 8-29,-1 1-41,-3-12-146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17.45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0 501 283,'15'0'5,"-3"0"-3,1 23 20,0 8 27,1 5-9,5 3-16,3-2-17,4-4-3,14-7 0,7-8-1,3-8-3,0-10-5,-3 0-4,-9-20-3,-11-12 4,-8-9 8,-13-7 0,-6-3 7,0 1-4,-24 8 3,-7 7-1,-7 14 3,-5 13 3,-2 8 3,-4 19-8,4 18 1,6 9-4,11 9 1,15 2-3,13-5-1,10-7 1,26-7-1,12-10 0,12-9 6,2-12-6,8-7-1,0-7 0,-1-17 1,-11-7 0,-19-10 0,-20-9-1,-16-6 1,-3 0 4,0 3-4,-4 13 0,-7 10 3,-3 11 0,0 12 1,-4 7-4,0 2-1,-3 20-3,5 8 4,9 7-2,7 4-1,4 1 0,26-1 0,7-3 1,8-9 1,-3-6-7,2-7 2,-5-8 3,-1-2 1,-6-2-4,-9-1 2,-13 0-3,-10-1-1,0 1 1,-1 4 7,-10 2 4,2-2-3,4-1-1,4-2 1,1-3-1,0-1 1,12 0 5,16 0 2,10-8-8,8-9 1,6-6-1,3-2 0,-1-9-4,-9-5 3,-12-11-1,-8-6-9,-4-5 7,-7-4-6,-4-1 10,-9 4 1,-1 5 1,0 12-2,-16 14 5,-2 13 2,-1 11 1,-1 7-5,2 1-3,-1 19 1,4 7 0,5 9 2,5 11 2,5 6 2,0 10 3,13 3-4,10 1 4,10-1-8,5-10 7,4-10-6,6-10 8,-5-12-1,0-10 0,-8-7-10,-11-7-11,-6 0-27,-12-8-48,-6-12-136</inkml:trace>
  <inkml:trace contextRef="#ctx0" brushRef="#br0" timeOffset="958">1166 558 396,'30'-10'5,"12"2"-5,13 3 15,11 0-2,1-1-11,8 0-2,10-2-2,5-5-2,-3-8-2,-14-10 4,-19-8 2,-21-5 0,-13 0 1,-12 10 2,-8 7 3,-12 13 19,-28 10-14,-13 4-7,-9 14 3,-4 19-2,12 7 0,11 10-1,17 2-1,17 1-3,9-2-1,10-6-2,23-11 2,8-12 1,4-13 0,0-9-1,-2-4 1,-1-21-1,-8-15 3,-11-5-2,-8-6 1,-9 3 4,-3 5-4,-3 12 1,0 11-1,0 14 2,0 6-3,0 11-8,0 16 8,0 8 5,10 2-3,13-3-2,13-5 9,12-6-4,14-8 1,5-10 0,-4-5-5,-13-15 2,-13-20-3,-11-5 0,-9-4-3,-6 0-1,-6 3 4,-5 2 1,0 3 6,0 9 2,0 14 1,0 10 7,-6 3-16,-2 22 4,0 14-2,0 4 15,3 3-5,5-2-6,0-3-1,3-1-4,9-5-2,-1-8-2,-2-8-15,-5-12-39,-4-4-30,0-21-56</inkml:trace>
  <inkml:trace contextRef="#ctx0" brushRef="#br0" timeOffset="1596">2167 54 365,'-4'-32'20,"4"16"20,0 10 10,0 6-16,3 0-34,14 13-4,7 18 3,5 11-29,6 8-68,-2-1-112</inkml:trace>
  <inkml:trace contextRef="#ctx0" brushRef="#br0" timeOffset="1736">2579 277 418,'3'-14'23,"6"4"0,3 7 28,0 3 6,5 0-28,2 17-19,3 14-3,-1 7-4,-5 5 0,-1 0-3,-2 0-1,0-8 0,-3-10-4,-6-12-5,-2-11-11,-2-2-8,0-19 14,0-11-14,0-2 29,0-2 0,15 1 0,6 3 7,4-3-2,6 3 7,5 4 0,3 6 3,1 10-2,-3 10 1,-2 0-4,-1 21 3,-1 12-4,0 8 7,1 9-7,-4 6-1,-5 4-3,-4 2-5,-5-4-1,-5-5-18,-8-7-76,-3-17-107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20.1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6 523 493,'-6'-33'40,"6"25"-14,0 7 7,12 1-5,6 0-6,7 11-4,5 13-3,2 10-3,1 5-2,-1 3-9,-2-2-1,-2-4-1,-1-8 0,-6-12-2,-5-11-3,-2-5 0,2-21 4,1-17 2,3-10-7,-1-8 7,-2-3 0,4-1 3,1 2-1,4 7-1,5 11-1,2 15-4,-1 14-3,-2 11-22,-1 10-71,5 18-29,8 7-118</inkml:trace>
  <inkml:trace contextRef="#ctx0" brushRef="#br0" timeOffset="328">1066 446 474,'-50'-19'6,"-7"12"29,-1 7 21,2 0-21,3 21-12,15 7-12,16 3-11,19 3 0,3 1-7,31-2 3,17-4-10,12-7-2,4-10-8,-3-9-8,-7-3 4,-9-10 12,-13-13 13,-9-7 3,-7-6 4,-5 0-3,-4 2 8,-5 9 9,-1 11 4,1 11-5,2 3-17,7 7-10,6 14 10,7 7 2,3 3-2,4-1-1,1-5-1,1-5-5,1-8-5,0-11-7,-2-1 10,-7-7-10,-8-17 12,-7-5 0,-7-3 7,-2-2 8,1 2-1,1-1 10,4 3 4,3 8-5,3 7 1,0 6-14,6 9 3,4 0-6,5 6 1,2 15-1,4 4 1,2 6 2,-2 2-1,-1-1-1,-3-2-1,-5-5 1,-5-8 2,-10-6-3,-4-6-5,-3-5 5,0 0 7,7-8-7,7-10-7,10-4-4,4-2-2,4-5 1,0 1 12,-4-6 2,-2 2 4,-7 5-1,-2 8 4,-8 7 6,-4 11-2,-2 1-5,2 4-8,-2 17 4,0 6-2,1 4 5,-1-1-4,6-4-3,5-3-2,6-5-1,9-5-1,2-6-11,-1-7 3,-6 0-37,-12-14 20,-8-10 23,-4-4 3,-3 0 3,0 1 9,0 1-2,0 7-3,0 3-4,-13 8-8,-2 6-37,-5 2-113</inkml:trace>
  <inkml:trace contextRef="#ctx0" brushRef="#br0" timeOffset="1202">2006 84 459,'-5'-24'25,"4"10"12,1 10 18,0 4-8,0 0-17,0 0-16,0 0-14,0 3-20,0 15-14,0 7-34,0 1-57,3-5-154</inkml:trace>
  <inkml:trace contextRef="#ctx0" brushRef="#br0" timeOffset="1421">2701 268 455,'0'-12'12,"0"4"35,-3 2 11,-16-1-24,-17 3-8,-13 4-10,-12 0-10,-4 20-2,7 7-1,15 6-3,18 4-6,15 3 1,10-4-5,16-4-9,18-7 9,14-10-5,4-9-1,-1-6-3,-4 0 4,-8-19-1,-11-6 14,-8-7 2,-11-2 0,-6 2 0,-3 3 5,0 12-1,0 10-3,0 7-1,4 4-15,9 17 8,7 7 7,10 0-1,10-3 0,8-5 0,9-7-1,-1-9-6,-2-4-48,-14-10-2,-16-19 13,-13-6 38,-11-4 7,0-2 23,0-2 4,-13 0 7,0-2-8,4 0 6,2 1 3,2 7-4,3 15-14,0 12 9,2 10-13,-2 3-13,2 22-5,-1 13 5,1 9 2,0 3-2,5 1 0,12-6-2,1-5-6,-1-12-1,-3-11-1,-3-8 5,2-9-7,8 0 12,6 0 6,6-9-6,4-4 1,3 0 1,1 1-2,-1 2 1,3 4-1,-4 6-1,0 0 1,-1 23 4,-3 11 1,-10 5-5,-19-2 0,-6-3 0,-25-10 6,-13-7 2,-3-5 0,-3-6-2,-6-6 3,-5 0-2,-1-7-3,3-10-4,10-1-1,17 1-10,14 0-53,12 0-121</inkml:trace>
  <inkml:trace contextRef="#ctx0" brushRef="#br0" timeOffset="2205">3534 0 464,'3'-5'9,"-3"5"-1,8 6 12,4 21 22,9 14 25,7 11-30,0 2-21,-2-3-12,1-2-4,-2-7-5,2-4-15,6-4-45,3-7-75,-3-10-88</inkml:trace>
  <inkml:trace contextRef="#ctx0" brushRef="#br0" timeOffset="2377">4029 220 333,'15'-7'2,"-3"7"4,2 0 8,3 13 19,5 6 8,5 5-1,3 0-13,4-2-15,9-5-4,7-2 2,3-5-3,-2-9-5,-14-1-2,-11-6 2,-16-16 2,-10-5-3,0-4-1,-18-2 0,-13 5 1,-5 7 4,-4 11-5,-5 10 0,-1 12-4,-2 20 4,6 10 0,6 5 1,13 0 2,14-3 2,9-1 1,6-7 2,27-3 0,12-9 3,16-6-2,13-7-9,15-6-1,15-4-32,6-1-81,-4 0-213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22.9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94 9 383,'-6'-10'18,"3"6"21,3 4 8,0 0-8,-2 11-14,-6 18-9,0 13 28,2 14-11,5 6-10,1 3-6,0-1-4,0-4-7,7-6-2,11-4-4,0-9-4,4-6 1,4-9 0,3-6-11,7-7-21,8-6-33,5-6-46,0-1-55</inkml:trace>
  <inkml:trace contextRef="#ctx0" brushRef="#br0" timeOffset="250">15 362 438,'-10'-9'20,"6"6"8,4-1 51,16-3-30,25-1-45,16-1 0,16 4-4,9 1 0,6-1-2,1 1 0,-6 4 1,-9 0-1,-24 0 0,-27 7 2,-18 4-7,-5 9-5,0 7 12,-2 8 5,2-1-3,0-6-2,2-4 0,20-4 0,9-5-2,7-5 2,2-10 1,-9 0 9,-10-24-5,-12-9-3,-9-6-2,-12-1-2,-19-2 2,-11 7 5,-2 9-4,3 11-1,5 14-4,8 1-7,9 10-20,14 8-44,5 3-24,18-1-49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23.6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63 0 403,'4'-15'50,"-4"15"-7,0 18-43,-4 19 3,-15 17 18,4 20 3,1 9-6,5 2-9,5-5-6,2-8-3,2-14-5,0-15 2,0-18-2,2-11 3,1-11 0,1-3 2,13 0 0,9-13 8,13-4-8,9-4 1,6-3-1,5 1-2,3 5-5,-6 8-4,-7 10-2,-13 0 11,-11 21 2,-9 8 2,-12 3 1,-4 3 2,-4-4 6,-19-6-4,-4-9 5,-4-9 1,-3-7 0,-2 0 0,2-8-9,2-7-4,9-5-5,9 3-9,12 1-32,2 1-48,12 1-53,17-2-12</inkml:trace>
  <inkml:trace contextRef="#ctx0" brushRef="#br0" timeOffset="377">528 416 28,'43'-24'97,"-7"12"-12,-6 12-18,-8 0-31,-2 4-3,-2 16-6,-5 2-7,2 3-2,-3 0-2,3-5-7,0-4-4,6-6 7,4-4-3,3-4-2,2-2-1,-3 0-4,0 0 0,-5 0-1,-5-2 0,-5-14 1,-5 1 1,-5-4-1,-2 1 0,0 1 1,0 3-3,-12 7 0,-14 7-2,-11 0 2,-10 8 1,-1 15 3,5 8-1,8 7 2,13 3 1,10 3 2,10-3 7,2-2-2,6-2 2,20-6-4,7-4 3,14-6 1,17-3-1,13-3 0,11-4-4,1-5-3,-6-6 4,-12 0-3,-13-12-5,-15-15-3,-10-7 0,-12-4-23,-10-4-67,-11-5-81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25.4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621 518 89,'2'-5'113,"-2"-4"-84,0-2 4,0 0 12,0 1 13,0 6-12,0 1-12,0 1 3,-7-1-3,-5 2-6,-12 1-18,-15 0-5,-16 19-2,-14 18 1,-17 13 0,-5 5 0,3 0-3,13-4 1,23-7-2,27-9-1,25-5-2,9-11-7,43-12-4,22-7 13,16-11 2,2-22-2,-11-3-1,-17-4 0,-22 5 2,-17 1 2,-13 9 0,-6 9 0,-6 12 5,0 4 10,-3 7-15,-9 20-1,0 9 5,-1 7-1,5 5-3,8-4 0,23-4-2,18 0-5,6-5-17,2-10-64,4-7-105</inkml:trace>
  <inkml:trace contextRef="#ctx0" brushRef="#br0" timeOffset="441">1473 664 456,'-25'-9'6,"-14"9"0,-7 7 11,-8 13 13,3 7 6,-1 8-13,5 6-12,12 3-9,20-2-2,15-2-3,14-6-8,25-7-3,11-7-27,8-10-34,-1-10-62,4 0-145</inkml:trace>
  <inkml:trace contextRef="#ctx0" brushRef="#br0" timeOffset="644">1837 671 247,'-3'-11'136,"-29"11"-127,-10 0 9,-12 18 8,-4 10 12,7 5-14,8 3-11,13 2-8,15-1-5,15-3-2,24-4-12,30-6-13,19-11-60,10-8-116</inkml:trace>
  <inkml:trace contextRef="#ctx0" brushRef="#br0" timeOffset="832">2273 651 243,'-16'-4'145,"-3"4"-117,2 3-23,-3 19 13,1 5-2,13 4-7,6 2-5,15-4-3,18-4-1,8-6-1,3-9 1,6-10-9,2 0-4,4-17 2,-4-13 10,-15-1 1,-19-1 2,-18-1 2,-6 1-3,-18 2 6,-6 4-1,-10 10 0,-11 13-2,-11 3-4,-10 15 2,5 12-1,18 9 0,22 0-1,27 7 0,18-3 0,31-6-3,15-8-5,12-11 5,12-12-4,14-3 7,-1-17-2,-7-8 2,-21-5-7,-29-2-1,-24-1 1,-12-1 7,-8 1 6,0 1-3,0 3 4,9 6 2,18 8-2,6 9-3,8 6-3,1 6 8,9 15 6,0 5 0,-1 4 3,-5 3-7,-14-2-8,-11-1-1,-14-5-2,-6-7-5,-8-4 5,-17-7 1,-3-7 4,2 0-2,-1-10 0,8-11-1,4-7-2,3-5-1,9-3-3,3-1 1,16 1 0,14 2 1,10 0-2,5 0 4,6 4-4,7 0-2,-10 10 5,-21 13 1,-23 5 1,-4 2-1,-10 6-5,8 9 2,2 8 3,15 7 1,13-1 1,4 2 1,2-1-1,11 1 1,4-3 2,3 2-3,1-2 3,-7 0-1,-15-2-2,-16-5-2,-15-5-1,-6-4 1,-22-7 3,-8-3 4,-6-2-6,2 0 3,10-13-3,9-5-1,12-3-2,9-3-6,0-3-7,15-1-9,18-3 0,6-3-10,17-1 9,19 0-19,10 14-12,3 13 25,-9 8 31,-13 0 3,-11 6 10,-7 2 1,-8 3 2,-17 5-5,-10-2-7,-7-1-1,-3-6-3,0-6 1,-3-1 0,0 0 9,0-1 5,0-12-13,0-4 0,-5-4 0,-10-2-1,-12-2-1,-9 4 6,-8 2-2,-6 7 0,-6 8-1,-4 4 1,2 0 0,9 19-2,19 10 4,24 4-4,6 7 0,33 0 0,16-5 0,18-5-2,29-4-9,26-6 2,21-9-79,11-7-18,-14-4 9,-22-4 14,-27-16 73,-30-6 8,-31-8 11,-23-4 96,-7-5 0,-21-2-34,-7 3-4,-2 5-34,-3 11-12,-1 14 12,-6 12-16,0 10-10,-5 22-6,0 9-3,14 4 2,19 2-2,12-3 0,26-6-2,21-7 2,8-10 0,5-15-4,5-6-8,3-20 1,-10-17-24,-15-11-10,-24-7 1,-19-4 24,-1-9 20,-23-2 3,-3-1 7,-3 1 11,3 4 6,2 2 7,12 14 9,11 26 11,2 24-6,0 12-29,0 34-18,0 14 5,0 10 15,3 10-8,9 2-5,9-3-3,0-4-4,1-7-1,2-7-4,-3-5-36,7-5-103,23-9-186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28.5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15 324,'20'-15'39,"12"15"1,15 1-14,10 15 9,7 2 10,8 7 5,11 7-7,1 3-4,-13 10-12,-26 7-13,-30 7-1,-15 8-7,-3-2 2,-16-2-8,-5-3 4,-7-8-4,-11-4-11,-9-6-19,-7-7-63,-5-10-83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27.91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77 459 537,'-8'-18'31,"7"18"-2,-2 7 3,-6 10-12,-6 10-6,-4 6-6,5 6-5,7 0-2,7-4-1,18-2-2,13-7 1,9-7 2,6-9-3,-1-10-4,-2 0 5,-5-9-1,-5-11-5,-7-3-2,-3-3 2,-5 2-5,-8 6 8,1 5-1,-8 9 4,-2 4-3,-1 0-18,3 12 21,10 8 1,9 2 0,14-3 0,19-2 0,16-7 2,17-10-4,-4 0-12,-15-15-17,-22-12-5,-23-6 15,-17-7 7,-7-7 9,0-1 3,-18-5 2,-12 4 7,-8 5-1,-3 12 6,10 17 9,9 15 4,7 11-22,-3 25-2,1 11 5,1 5-5,15 3 1,1-3-2,22-5-2,8-8-21,1-9-60,2-11-93</inkml:trace>
  <inkml:trace contextRef="#ctx0" brushRef="#br0" timeOffset="495">1175 339 427,'13'-14'25,"-7"14"9,-6 0-15,1 15 19,7 11-3,7 8 2,-3 4-25,-3 2-2,-6-4-7,0-1-3,1-3-8,-4-9-33,0-7-81,0-13-90</inkml:trace>
  <inkml:trace contextRef="#ctx0" brushRef="#br0" timeOffset="699">1175 22 396,'0'-22'11,"0"22"9,0 9-20,3 11-7,-2 13 3,-1 8-32,0 0-226</inkml:trace>
  <inkml:trace contextRef="#ctx0" brushRef="#br0" timeOffset="871">1610 172 310,'26'0'16,"-6"23"-4,-3 11 18,-4 10 7,1 8-3,-3 6-16,0 4-7,1-3-10,0-5-1,0-8-12,1-9-64,-2-10-109</inkml:trace>
  <inkml:trace contextRef="#ctx0" brushRef="#br0" timeOffset="1058">1461 446 389,'24'-4'7,"3"4"-7,19 0 0,10 0 6,0 3-4,8-2 2,6-1-4,15 0 0,-3-13 0,-15-9 1,-28-10-1,-27-10-9,-12-7 6,0-8 3,0-3 6,-6 5 1,-5 13 3,1 17 10,6 13 16,4 12 12,0 6-48,0 22 1,-9 12-1,-6 11 10,6 8-1,9 3 2,0 1 2,16 1-5,5-6-5,3-7 2,1-8-5,4-8 0,-3-12-8,0-10 0,-5-11-14,1-2 9,0-5 0,5-15-3,3-5 3,0-5 13,-2-1 0,2 3 1,1 5-1,2 8-1,-2 9 1,-2 6 8,-5 3-2,0 17 2,-3 6 4,-5 2-3,-4 2-8,-6 0-1,-5-6-6,-1-4-25,0-10-47,0-6-111</inkml:trace>
  <inkml:trace contextRef="#ctx0" brushRef="#br0" timeOffset="1562">2875 359 400,'16'-12'11,"-13"12"18,-3 2 26,0 13-13,0 8-25,6 7 8,12 3-2,-3 0-14,-6-5-9,-3-2-1,0-2-7,-2-6-32,-2-11-85,-2-7-56</inkml:trace>
  <inkml:trace contextRef="#ctx0" brushRef="#br0" timeOffset="1734">2848 169 360,'0'-43'10,"5"13"0,8 17 21,-2 8 2,-8 5-29,-2 8-4,2 22-5,1 7-18,-1 2-75</inkml:trace>
  <inkml:trace contextRef="#ctx0" brushRef="#br0" timeOffset="1880">3082 271 304,'20'-3'23,"-2"3"-20,-5 5 17,-4 12 29,0 11-19,-3 7-4,0 6-14,0 3-4,-2-6-4,2-6-3,0-9 0,3-10 1,0-12-2,6-1 4,14-4-3,14-18-1,5-3 0,2-3 0,-2 0 1,-6 0 0,1 5 4,-1 5 1,-10 6 2,-8 8 7,-12 4 7,-3 0-9,4 16-3,6 8 9,11 4-10,1 3-1,-3-3-6,-7-4-2,-7-3 0,-7-2-17,-4-6-62,-3-3-97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30.5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218 82 469,'11'-17'31,"-5"23"-29,-3 38 9,13 3-1,-1 12 21,2 6 6,1 2-8,4 2-12,2-3-9,3-6-3,-4-7-5,-4-10-1,-5-10-10,-8-9-44,-6-13-73,0-11-87</inkml:trace>
  <inkml:trace contextRef="#ctx0" brushRef="#br0" timeOffset="204">0 439 407,'0'-6'47,"0"6"-41,20 0-2,32 2 43,20 2-3,25-2-16,16 3-17,-1-3-5,-12-2-5,-10 0-1,-19-15-3,-19-15-15,-20-9-5,-22-12-18,-10-9 14,0-10 26,0 2 1,6 14 5,0 19 6,-4 23 16,-2 12-9,0 25-15,-5 25-3,-11 15 14,-2 7 4,3-1-7,9-6-5,6-5-5,12-7-1,13-7 0,7-11-4,5-10 4,11-9-14,10-10-15,3-6-10,-1-5-7,-12-20 16,-13-11 10,-11-4 16,-6-3 4,-6 7 2,-3 11 12,-5 13 12,-4 9-6,0 3-14,0 13-3,0 14-3,8 8 8,11 1-5,11 0 0,10-5-3,11-10-2,0-11-8,-5-10-19,-10 0-10,-14-19 14,-7-12 7,-5-5 18,-4-4 3,-3 1 19,2 5 6,4 4 4,6 11-3,-2 9-7,-4 10 8,-3 0-18,3 19-3,9 11 3,3 7 3,-2 3-9,-13 0-5,-6-2-1,0-4-8,0-10-46,0-8-54,0-15-184</inkml:trace>
  <inkml:trace contextRef="#ctx0" brushRef="#br0" timeOffset="865">1680 76 126,'17'-52'237,"-5"28"-235,-6 24 2,-2 7-8,2 25-2,-3 7-15,-3 7-82</inkml:trace>
  <inkml:trace contextRef="#ctx0" brushRef="#br0" timeOffset="990">2006 228 287,'8'-10'26,"-8"5"15,0 5-12,-7 0-16,-8 10-13,0 13 0,3 6 0,9 6 1,3 5 2,11 3 5,14 1 3,5 1 4,4-2 1,1-5 0,-8-1-2,-8-7-8,-15-3-3,-4-5-3,-9-5 0,-15-5 1,1-2-1,4-2-13,3-3-38,10-4-132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31.9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31 231 402,'-8'-24'19,"8"15"0,0 9 3,10 13-18,-7 16-2,-3 21 16,0 15 6,7 9-5,5 5 2,4 1-7,1-4-7,-1-1-3,2-9-1,4-8-3,1-11-1,3-14 0,3-7-3,3-9 3,7-7-9,2-9-3,-5-1-7,-9-13-1,-16-17 2,-11-7 6,0-10 7,-24-5 6,-13-5 1,-12 2 5,-12 6-1,-11 6 10,1 10 7,14 10 6,24 15-2,29 8-4,4 0-22,10 5-2,11 5 2,10 3 8,18-2-3,16-3-5,2-2-8,-6-6-12,-10-3 0,-13-19-3,-5-11-4,-6-9 5,-3-5 6,-5 5 12,-8 8 4,-8 14 13,-3 10 8,0 10 13,0 0-24,0 22-5,-11 14 1,-7 12 17,5 7 0,10 3-9,3 0-4,16-2 2,5-4-12,-3-11 0,-5-9 0,-3-11-20,-4-10-39,-5-11-54,-1-1-127</inkml:trace>
  <inkml:trace contextRef="#ctx0" brushRef="#br0" timeOffset="599">523 25 379,'3'-20'28,"-3"15"3,1 5-14,-1 0-17,2 16-7,4 8-1,2 6-15,5-1-105</inkml:trace>
  <inkml:trace contextRef="#ctx0" brushRef="#br0" timeOffset="771">813 115 381,'1'0'27,"5"13"-24,4 17 29,-2 16 16,-4 10-9,-1 6-19,-3 4-9,0-6-8,0-5-3,0-4-3,0-6-16,15-5-42,15-12-32,7-12-106</inkml:trace>
  <inkml:trace contextRef="#ctx0" brushRef="#br0" timeOffset="958">1121 372 347,'0'-9'34,"5"9"-12,-4 0-17,2 17 7,11 9 9,11 6 1,11-2-10,7-5-6,0-7-2,-7-9-1,-5-8 0,-5-1-2,-3-3-1,-3-18 0,-4-4-5,-8-9-1,-8-4-1,0-4 7,-18-1-4,-12 7 4,-5 9-2,-7 15 2,-6 12-4,-6 17 3,-11 25 1,1 8 1,13 11 0,18 1 1,21-1-1,12-1-1,0-6 0,22-11-3,8-6 3,11-10 4,15-7 1,13-6-1,13-6-2,0-5-2,-8-3 1,-5 0 1,-5-3 0,-5-4 9,-4 2 10,-14-3 26,-14 6 7,-17 2-7,-10 0-9,0 0-7,0 0-5,0 0-8,0 0-4,0 1-9,0 0-3,-3 1 1,-3 1 4,-4 0 7,-3 4-4,-8-2-2,0 3 1,6 0-5,7-1-4,7-1 0,-1-3 0,1-2 1,1-1 2,0 0 0,0 0 2,0 0-4,0-8 3,0-8-4,0-4-2,1-2-5,9-1 1,-1-1 2,-5 0-3,-4 1-10,0 3-8,0 2-22,0 3-29,-4 2-32,-2 2-92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33.65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501 506 427,'0'-21'0,"0"14"0,-17-1 3,-16-9 31,-10 1 22,-5 9-7,-6 7-24,-7 4-10,-6 23 0,0 10-1,10 11-4,19 3-6,24 1-4,14-2-3,21-4-1,33-10 4,23-6 2,17-14-1,0-15-1,-7-1-3,-20-18-2,-22-13 1,-23-13-1,-13-8-5,-9-2 2,-12 6 5,-16 11-2,-11 15 2,-10 13-3,-5 8 4,6 1 0,14 8-5,21 16-16,13 6-35,22 4-19,23-6-26,9-9-37</inkml:trace>
  <inkml:trace contextRef="#ctx0" brushRef="#br0" timeOffset="330">621 577 4,'26'-41'200,"-3"-2"-136,1 3-14,0 5 12,6 9-21,-1 12-3,-4 13-4,2 1-17,2 22-4,6 13 2,-2 11 1,-11 8-6,-14 3-3,-8-3-3,0-9 0,-4-11-4,-3-16-3,-1-8 1,-2-10 0,-3 0 2,-7-21 5,2-13-5,5-10-5,12-1 5,1-3 0,17 4 1,16 3 1,6 2-1,10 4 0,1 3 1,2 8-2,-5 10 4,-8 12 1,-11 2-2,-8 26 1,-1 14 2,-1 8 7,-1 6-3,-3 5-1,-3 1-6,-5-3-2,-1-6-1,-1-12-15,-1-11-48,-3-12-51,1-16-110</inkml:trace>
  <inkml:trace contextRef="#ctx0" brushRef="#br0" timeOffset="774">1330 19 400,'12'-19'22,"-9"19"24,-3 5-46,0 18 8,6 14 25,11 11 10,7 8-20,-1 6-10,-4-4-7,-8 1-6,-6-2-3,-5-2-18,0-4-45,0-9-39,0-12-77</inkml:trace>
  <inkml:trace contextRef="#ctx0" brushRef="#br0" timeOffset="961">1577 361 291,'23'-20'14,"1"12"0,-4 8 15,-4 0 10,-2 14-10,6 11-16,-1 11 3,2 3-1,0-1-9,-2-4-2,1-9 0,-2-10-3,-1-14-1,-3-1 0,5-20-11,1-11-16,3-4 1,-3-3 23,-1 3 3,-4 2 8,2 5 3,1 7-2,-1 7-2,-7 9-3,-10 5-4,0 18-11,-3 19 11,-5 24 3,6 17 7,2 14 0,0 6-2,16 1 0,6-3-3,2-5 1,-8-9-6,-10-18 0,-6-19-6,-21-19-10,-15-18 16,-11-8 5,-1-11 2,2-21-2,7-8 1,7-8 3,9-6 2,11 2 20,12 8 20,7 7-13,34 8-20,12 2-15,13 3-2,7 3-1,-5 6-4,-6 8-7,-10 5-11,-18 2-12,-19 4-19,-15 13-16,-14 3-53,-33-9-91</inkml:trace>
  <inkml:trace contextRef="#ctx0" brushRef="#br0" timeOffset="1754">2741 869 592,'0'25'0,"4"24"-4,7 14 4,-11 2 1,-5-6 0,-26 5-2,-6-4-22,-10-3-114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40.7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506 859 22,'-2'-7'25,"2"-1"-16,5-2 5,6 3-5,-5 0 6,-3 1 17,-3 2 7,0-1-12,0-2-7,0-1 1,-1 0 2,-9-2-2,-2 2 11,-5 0-23,-8 6 3,-8 2 0,-10 0-8,-8 11-4,-7 10 8,-5 6-1,3 5-1,4 5 0,8 1 2,15 0-5,14-1-3,19-6 0,6-9-3,33-12 2,16-10 1,12-10 7,5-18-6,-8-3 7,-15-1-7,-15-1 2,-13 2-3,-12-4-1,-4 1 1,-2 5 5,-2 10 1,1 7 11,-2 9-3,4 3 3,0 7-17,4 20-4,10 18 4,0 14 5,4 17 1,2 10-5,3 4 0,-3-1-1,-3-10 0,-5-5-4,-10-11-1,-6-7-6,-3-10 3,-19-14 1,-7-15 7,1-15 2,0-2 2,8-20-3,5-15 1,11-15-2,4-10 0,13-9 2,20-11-1,16-7-1,14-1-7,11 6 2,1 13 0,-6 17-1,-19 12-14,-18 8-9,-19 7 11,-13 0 2,0 2 2,-10-4 7,-14-1 6,-3-2 1,-3 1 1,-1 0 0,7 5 1,0 3 2,5 4 2,7 7-1,0 6 4,9 4 0,-3 0-7,0 11 3,-2 16-1,0 11 10,3 12 4,5 6-6,0 3-2,0-1-6,15-1 3,0-5-7,3-5 0,1-7-3,5-9-11,4-9-11,1-14-22,-1-8-25,5-5-24,0-23 24,0-8-10</inkml:trace>
  <inkml:trace contextRef="#ctx0" brushRef="#br0" timeOffset="816">1138 804 33,'33'-38'60,"-9"11"-9,-8 15-10,-6 10 3,-8 2-32,-2 21 1,0 13 9,-2 6-11,-5 2-3,7-5-4,0-6 1,18-10-3,12-6 0,3-9 1,6-6 2,-1 0 4,-1-18-7,-7-3 3,-13-5 0,-10-5-5,-7-4 3,-10-3 5,-15-1 4,-7 6 6,2 6-2,3 10 0,3 12-14,8 5-2,9 0-8,7 15-12,4 7-17,23 1-95</inkml:trace>
  <inkml:trace contextRef="#ctx0" brushRef="#br0" timeOffset="1162">2007 626 355,'-38'-10'6,"-1"10"0,0 0 4,5 17 9,4 15-2,8 10-7,7 7-6,15 0-4,0-3-5,21-8-1,10-10-9,5-9-14,5-12-17,-2-7 1,-1-4 28,-7-18 7,-9-6 9,-8-4 1,-5-2 4,-8-2 4,1 3 3,1 3 10,0 7-3,3 8-6,-3 6-8,-2 8 2,-1 1-6,0 0-6,0 7 6,-3 4 6,-6-1-4,0-2 0,2-3 4,4-3-1,1-2 6,2 0-1,0 0 8,0 0-6,0-4-12,0-6 2,0-2 3,0-5-5,-1-3 1,-10-6 1,-6-4-2,-5-6-1,-1 1 0,-1 3 0,5 3 1,0 5-1,3 5 1,3 3 0,-2 4-1,4 3 1,1 3 0,-2 1 1,0 0-1,0 1 1,0-2 0,0 2 4,2-3-4,1 1 2,1-2 6,0 0-4,0-2-1,2 0-2,0 2 1,3 0-2,3 1-1,-3 0 1,1 0 1,0 0 0,-1 1 1,0 1-2,1 1 1,1 1 2,-1 2 1,1 1 1,1 0-6,0 15-3,-2 20 3,2 17 3,0 11 3,0 1-1,3-2-3,12-5 0,2-8-2,0-3 1,-3-8-2,-1-9 0,-5-8-4,-2-8-6,-5-9-7,-1-3-15,0-1 5,0 0 3,0-6-84,0-8-71</inkml:trace>
  <inkml:trace contextRef="#ctx0" brushRef="#br0" timeOffset="2178">1720 21 261,'-2'-19'13,"2"15"25,0 4-8,0 3-8,2 24-15,7 17 18,1 18 11,-1 16-12,2 5-6,2-1-3,2-6-6,7-9-3,-1-5-1,4-11-4,-2-4-1,4-8 0,-5-6 0,0-9-1,-8-10-4,-10-7 1,-2-7-1,-2 0 5,0-4 0,-9-16-7,1-5-8,4-5 5,4-4-1,0-4 2,19-3 4,13-1 2,8 5-2,3 9 4,3 11-2,1 11 3,3 6 3,5 5 0,1 20 6,-7 14-2,-7 11-3,-17 8-2,-17 5-1,-8-1 0,-17-5 0,-23-9-1,-11-13 0,-7-13 6,1-11-3,-2-10 4,-1-1-3,2 0 0,0-15-2,13-5-2,12-5-3,20-5-12,13-6-46,24-5-112</inkml:trace>
  <inkml:trace contextRef="#ctx0" brushRef="#br0" timeOffset="2725">3143 411 432,'-8'-14'0,"-25"11"0,-4 3 3,-3 17 16,-2 11 6,-4 14-11,1 7-5,11 3-6,8-4-3,18-5 0,8-7 0,7-7-2,21-8-1,8-10 2,6-11 0,4 0-4,-1-9 0,-5-14-7,-3-6 0,-7-3 10,-9-3 2,-3 0 0,-3 4 0,3 8 0,-2 12 2,2 11-1,3 0-1,4 10-1,2 10 0,3-2 1,1-1-3,5-8 0,3-6-16,-2-3-19,-4-7 8,-9-15 12,-8-9 12,-13-8 0,-3-6 5,-4-5 1,-14-8 0,3-1 6,2-5 1,7 0 4,3 5-1,3 6 4,0 14 8,0 18 6,0 20 12,0 2-24,0 33-13,7 17 6,5 18 8,3 15 1,10-1 0,8-3-9,11-9-4,11-14-1,3-4-1,4-8 2,0-7-3,-10-7-2,-10-10 0,-16-9-1,-9-5-1,-13-7 2,-4 0 1,0 0-1,0-7-11,-1-5-24,-14 1-27,0 4-43,-1 2-71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45.7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336 181 255,'-6'-48'17,"1"9"26,4 14 10,-1 9 2,-2 10-9,4 6-3,-1 6-37,-1 23-4,1 18 13,-1 8 4,2 6-4,0-2-8,13-4 0,10-4-5,5-4-2,1-1-7,-4-7-40,-3-7-43,-10-11-101</inkml:trace>
  <inkml:trace contextRef="#ctx0" brushRef="#br0" timeOffset="250">0 435 435,'-4'-15'25,"4"12"-10,25 3-12,28-1-2,32-8 3,20-5-2,14-3-2,-2-3 0,-13-2-4,-22-2 1,-32-1-6,-25-3-11,-16-5 0,-9-3 14,0 5 6,-9 9 12,-5 10 2,-3 12-6,-1 0 3,0 22-11,-1 14 7,5 9-3,11 2 0,3-3-3,15-6 0,16-9-1,11-10 0,3-9-5,4-10 3,-1 0-8,-2-14 9,-6-5-8,-4-1-1,-9-1 8,-3 0 0,-3 0 2,-5 2 1,-1 7-1,-1 5 0,2 7 0,0 0-5,7 5 4,2 11 0,5 2 0,7 1-2,7-2-5,9-5-22,2-5-9,0-4-2,-4-3-19,-3 0 14,-8-5 25,-7-9 21,-9-5 3,-6-1 15,-9-1 5,-8 1-5,-1 5 9,0 7 5,0 3-15,0 5-7,0 0-10,6 6-4,11 10 4,3-1 2,5 2 0,7-3-2,5-4-2,1-3 2,1-7 2,-7 0-2,-9-2-4,-10-12 3,-9-6 2,-4-2-1,-4-2 2,-18-3 4,-11 2 0,-10 2-1,-9 6-4,-4 10 9,1 7-2,6 7-6,13 20 4,12 8-6,14 7 0,10-3 1,7-2-1,29-8-1,21-7 0,10-7 2,7-10-2,3-5-2,-6-5 1,-8-22-8,-15-5 4,-13-8 6,-12 1 0,-6-1 3,-3 1 2,5 0 9,4 4-1,5 9 0,5 10 2,6 12-3,3 4-4,7 17 4,-4 15-1,-5 8-5,-9 3-5,-7 0 4,-8-7-5,-7-8 0,-2-8 0,-3-7-1,-4-7-6,0-6-3,0 0 10,-8-16 6,-2-11-5,5-5-1,5-4 0,2-2 1,23-1 3,14-2 10,13 3-7,2 7-4,-2 11 3,-4 13 4,-6 7 21,2 3 5,-3 18-2,-6 10-6,-5 7-15,-10 6-9,-13 4-3,-5 3-1,-2-2-7,0 1-15,0-6-92,-2-6-84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47.9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28 105 241,'-3'-11'70,"-7"-3"-43,-2 3-12,9 11-3,3 0 1,0 20-2,8 11 19,2 13-5,2 6-9,-1 4 0,-2-2-7,2-7-6,1-5-1,6-9-1,2-10-2,4-9 1,5-9 0,6-3 0,1-11 2,-1-11-2,-5-6 0,-7-5-1,-4 1-1,-4 3 2,-2 6 0,-4 9 2,-1 10-2,0 4-2,3 4-1,4 20-2,3 5 5,7 2 2,8-4-2,9-7 0,10-10-3,6-10 3,-3 0-6,-7-16 6,-11-10-15,-16-5 8,-12-5 7,-9-4 1,-10-5 0,-23-2 8,-7-1 9,-9 2-8,-8 6-2,7 13-3,1 16 2,7 11-7,7 13-4,6 22 1,7 10-4,19 2-21,11-6-49,44-13-51,27-12-136</inkml:trace>
  <inkml:trace contextRef="#ctx0" brushRef="#br0" timeOffset="500">1197 43 365,'7'-17'34,"-7"14"-11,2 3 2,2 0 3,2 3-20,3 14-5,7 6 4,2 4-2,8-3-2,5-4-3,6-8 3,9-7-3,4-5 0,-3 0-2,-9-15 1,-13-2-1,-13-2 2,-9-5 0,-3 0-1,-10 1-2,-17 5-3,-11 8 4,-7 10 2,-8 5 1,-2 25 4,1 10 1,14 5-1,19 0 0,21-6-2,10-3-2,29-7 1,16-5 0,12-7-1,11-5-1,10-8-4,16-4-26,16 0-66,8-16-37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48.8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37 477,'-4'-27'6,"4"17"6,0 10-11,0 16 3,0 17-3,0 17 21,0 17 0,4 3-5,8-2-9,6-5-4,4-2 5,1-7-8,-1-9 0,-2-11-1,-2-13-5,-7-8-3,0-10-3,5-3 11,-1-12 4,3-15-4,3-8-4,1-3 4,2 2 0,0 7 0,0 11 0,-3 11 3,1 7-3,-3 8 0,0 19 0,-2 8 0,0 3 0,1 1 2,7-3-2,3-6-5,11-7-18,9-4-37,9-6-15,11-9-40,4-4-15,0 0-5</inkml:trace>
  <inkml:trace contextRef="#ctx0" brushRef="#br0" timeOffset="329">1047 583 20,'40'-42'93,"-16"-6"-21,-9 0-23,-11 6 8,-4 7 2,-7 13-2,-23 11-12,-9 10-20,-7 1 5,-3 19-15,9 14-1,11 5-12,14 3 1,15-2-3,2-2 0,26-7-4,11-6-8,7-10-4,0-9-20,-4-5 16,-10-3 1,-10-16 15,-4-8 4,-9-6 2,-5-2 1,-1 0 2,2 8 10,0 15-3,3 10 5,1 2-14,4 25-2,1 9 0,4 6 3,-2-1-2,2-3-2,6-8-3,0-9-1,7-6-1,2-9-13,-3-4-10,-3 0-21,-8-18 24,-8-5 14,-5-2 3,-1-3-20,-2 1-41,2-4-51</inkml:trace>
  <inkml:trace contextRef="#ctx0" brushRef="#br0" timeOffset="745">1593 346 272,'3'0'44,"7"3"-42,-1 16 14,9 6 21,3 2 5,9 2-18,7-1-9,3-1-4,1-6-7,-4-7 2,-6-7-6,-7-7 0,-9 0 0,-8-14 2,-5-14 0,-2-9 0,0-6 0,0-7 0,0-4 1,0-5 3,0-1-1,19 2 0,8 11-4,4 17-1,-1 18-1,-3 12-8,0 2-18,0 15-30,0 5-36,-2 0-27,2-2-39</inkml:trace>
  <inkml:trace contextRef="#ctx0" brushRef="#br0" timeOffset="1018">2288 181 120,'10'4'103,"-2"5"-75,-1 2 11,1 3 4,-1 3-6,-1 4-20,2 2 0,1 2 0,1-2-9,2-2 1,4-6-7,1-3 1,7-7-1,1-5-1,3 0 2,0-4 0,-5-16-3,-1-5 0,-9-6-2,-8-7 4,-5-3-4,0-3 4,-10 5-4,-8 7 2,-11 13 0,-8 15 6,-13 4-3,-10 19-2,-3 20 2,4 8-2,14 6 3,24 2 1,21-2-2,17-3 1,35-5 0,13-7 4,11-11 1,5-12-8,5-9 0,10-6 4,5 0-5,5-11-22,-4-6-53,-14-3-134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50.4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 54 380,'-6'-33'68,"6"13"-47,0 19-6,5 1-13,2 15 11,1 22 4,-8 15 9,0 13-13,0 6-7,3 4 0,10-3-3,5-5 2,9-8-2,6-13-3,7-12 1,2-11-2,4-7-2,-6-10-24,-5-6-33,-15-2-45,-15-22-6,-5-9-78</inkml:trace>
  <inkml:trace contextRef="#ctx0" brushRef="#br0" timeOffset="234">0 254 228,'-1'-10'57,"1"3"-24,21 2-10,14 0 0,18 1-6,8 1-1,9 3-4,6 0-11,2 0 5,2 6-1,-4 12 4,-3 9 2,-12 10 6,-13 8-17,-13 3 0,-9-3-1,-6-8-6,-4-12-3,-1-10-1,-1-9-6,0-6 10,0 0 5,1-20 1,-3-6 1,-2-8-1,-4-6 3,-6 2-1,0 3 5,-12 8 2,-7 7 3,-7 9 5,-5 7-7,-6 4 1,-5 0-6,0 11-4,2 13 0,3 6-11,9 2-61,11-5-181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51.1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5 331 456,'-5'-25'19,"5"15"-7,12 10-8,15 0 6,11 0-1,9 8 2,-1 20-7,-4 13 1,-5 11-1,-7 5 1,-9-1 1,-14-4-5,-7-8-1,0-8 0,-9-11-3,-10-10-4,-1-9 0,0-6-1,2 0 4,4-14 4,8-7 3,6-7-3,2-5-2,20-2 0,8-2 2,7-1 1,8 1-1,4 6 0,2 6 0,-9 11 1,-5 14-1,-7 0 0,-3 21 6,-6 13 1,-8 5 0,-7 2-3,-6-1-1,0-10 0,-3-4-3,-9-10-2,1-8-1,1-5 0,6-3 3,2 0 0,2-16-2,0-5-8,16-7 6,4 0 4,7-3 0,1-2 1,4 1-1,4 1 0,2 5 0,1 13-1,-3 10 3,-6 3 1,-5 9 3,-8 18-2,-6 7-2,-6 5-2,-5 2 0,0-1-2,0-3-23,0-3-43,15-6-56,26-7-159</inkml:trace>
  <inkml:trace contextRef="#ctx0" brushRef="#br0" timeOffset="581">1563 488 295,'0'-49'69,"0"16"-48,-25 20-9,-21 7 9,-14 6 6,-10 12-7,-3 17-5,13 9-5,15 3-4,24-3-5,20 0 0,1-4 1,25-4-2,17-9 0,6-11-5,3-10-5,-7 0-9,-2-15 17,-8-11 2,-5-7 0,-3-3 1,-3-4 1,-4 1 0,1 8 7,-7 11-2,-1 14-3,-5 6-4,1 14-1,-2 18 1,6 3 2,3 3 1,7 0 0,9-3-2,5-4-1,6-7-7,-8-8-75,-4-12-132</inkml:trace>
  <inkml:trace contextRef="#ctx0" brushRef="#br0" timeOffset="968">1736 74 346,'6'-10'17,"-3"10"-2,-3 13-14,6 18 29,5 10 17,3 7-6,3 7-16,5 3-7,4 4-6,-1-1-8,-1 1-4,-6-9-4,-1-11-49,-3-12-99,4-13-156</inkml:trace>
  <inkml:trace contextRef="#ctx0" brushRef="#br0" timeOffset="1155">2352 264 338,'15'-24'47,"-15"16"4,-4 8-6,-40 0-31,-20 13-7,-19 8 4,-7 4-11,11 4 1,17-2 0,20 0 0,19-1-1,20-1-3,3-2 1,27-2 2,15-1 2,12-2 10,8 0-7,3 1-4,-1-2 3,-2 0-3,-2-2 0,0-2-1,-8-1-1,-12-2-4,-8-2-13,-12-6-70,-8-2-99</inkml:trace>
  <inkml:trace contextRef="#ctx0" brushRef="#br0" timeOffset="1502">2991 369 408,'-7'-12'61,"7"12"-61,-10 5-4,-2 13 4,6 1 2,5 4-2,1 0-4,7-3 1,15-3 1,4-9 2,1-8 0,-3 0-8,-7-15 8,-6-17-5,-9-5-2,-2-5 6,-5-1 0,-20 5 0,-8 5 1,-6 10-1,-9 11-1,-1 12 2,-2 3 6,2 24-4,7 11 5,10 10 2,14 7-3,15 5-3,3 0 0,28-2 3,13-8-5,11-7 4,3-8 1,4-7-6,6-8 0,-3-7-2,-2-6-3,-7-4-16,-11-3-44,-7-5-95</inkml:trace>
  <inkml:trace contextRef="#ctx0" brushRef="#br0" timeOffset="3674">3555 96 127,'47'-22'6,"13"4"-3,-14 2-5,5 5 2,-1 1-22,5 0-32,3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29.8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836 13 227,'0'0'40,"0"-4"-1,0 2-18,-6-1-7,-2 2 5,-3 0 1,-3-1-7,1 2-4,-4 0-4,-5 0-1,-2 0 1,-7 0 1,-10 0 3,-2 0-2,-3 0-1,1 3 0,2 1 7,1-1-2,2 4-4,1 0-1,-6 6-2,-4 4 1,-3 7-5,-2 4 0,5 5-1,3-1 1,15-1-2,11-5 1,15-7-5,5-3-7,11-5 2,22-1 1,16-4 10,15-6 5,12 0-4,6 0 9,-4 0-8,-16 1-2,-14 12 0,-9 4-2,-12-1 1,-3 1-1,-11-2 0,-10 0-1,-3 2 3,-15 4 5,-16 3-1,0-1 8,-4-5-6,1-5-1,4-5 2,9-5-3,8 0 0,8-3-2,5 0 0,0 0-2,8-2-11,14-6 10,9-3 0,2 3 2,-3 2-1,-6 6 0,-6 0-4,-6 17-3,-3 8 7,-8 10 0,-1 6 3,0 3 1,-4 2 1,-8-3-3,9-5 0,-2-7-1,5-8 2,0-6-2,0-5 4,2-2-2,17-5 1,4-3 5,8-2 5,3 0-6,-1 0-2,-3-6-5,-6-1-1,1 2-9,5-1-24,3 3-50,7 1-79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53.3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20 346 348,'11'-17'87,"-2"10"-34,1 7-12,-10 10-31,0 14-6,0 16 17,-12 16 19,-1 12-19,1 1-12,6-3-4,3-9-4,3-12-1,0-11-1,0-9-11,0-8-46,2-14-65,4-3-105</inkml:trace>
  <inkml:trace contextRef="#ctx0" brushRef="#br0" timeOffset="235">129 71 312,'6'0'0,"-4"0"-43,-2 26 22,0 5-59</inkml:trace>
  <inkml:trace contextRef="#ctx0" brushRef="#br0" timeOffset="360">398 309 185,'-35'-4'19,"-2"4"-6,4 4 7,12 19 1,18 8 4,5 11 3,34 12 6,14 12-9,12 3 6,-1 1 5,-9-8 5,-13-11-3,-21-12-10,-18-7-20,-23-6-4,-33-3 10,-22-4 0,-11 1-14,-5 0-15,-2 3-69,1-4-116</inkml:trace>
  <inkml:trace contextRef="#ctx0" brushRef="#br0" timeOffset="2047">389 18 264,'0'-13'25,"0"9"4,0 4-9,0 0 17,1 0 5,1 0-30,2 8-6,-1 13-6,-1 10 10,-2 9 8,-9 9-1,-23 9 7,-7 10 6,-3 9-9,3 12-4,7 10-3,13 6-3,13-5-3,6-10-4,9-14-2,21-11 2,11-12 1,12-11 5,5-13 1,3-12-6,-3-10-3,-4-7 3,-7 0-2,-5-7-2,-4-10-1,-5-5-10,-5-7-24,-7-3-43,-14-7-74,-7-11-145</inkml:trace>
  <inkml:trace contextRef="#ctx0" brushRef="#br0" timeOffset="2396">331 562 402,'0'-27'45,"29"10"-12,16-1-10,20 0 3,10 2 2,2 5-18,-8 4-8,-6 3-2,-15 1-7,-12 1-25,-18 0-73,-18-6-110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57.5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345 535 79,'15'0'80,"-2"0"-50,-10-6 3,-3 0 3,0-2 15,0 0 3,-5-2-8,-11 2-7,-6 0-10,-2 4-5,-13 4-11,-8 0-6,-6 4-6,-1 13 0,6 3-1,10 2-6,15 4 4,15 2-4,6 2-8,30-2 6,18 0-9,16-4 12,1 0 5,-5-1 2,-18 1-2,-15-2 0,-21 1-7,-6 0 0,-21-2 7,-16-2 7,-13-2-3,-5-4 1,0-3-4,4-6 2,11 1-3,13-5 0,8 0-5,17-2-11,2-16-84,29-14-208</inkml:trace>
  <inkml:trace contextRef="#ctx0" brushRef="#br0" timeOffset="424">697 203 495,'0'-4'2,"-9"8"-2,-3 30 6,2 8 8,8 11 11,2 6-6,12 4-9,12 4-6,13 2-4,0-3 0,4-5-13,-2-10-26,-4-12-40,-7-10-31,-11-14-134</inkml:trace>
  <inkml:trace contextRef="#ctx0" brushRef="#br0" timeOffset="611">616 579 420,'0'-19'18,"11"14"-8,29 5-10,33-6 4,27-4-1,22 0-2,7 3-1,-10 3-16,-3-3-39,-10 0-42,-18-3 17,-13-3 28,-27-2-28,-29-4 80,-19 4 16,-12 2 43,-25 5 19,-10 5-2,-5 3-12,1 1-21,2 16-14,9 6-11,13 1-4,14 1-14,13-1-3,1 2 3,28-4-1,17-5-3,13-7 1,7-9 3,0-1-14,-4 0-9,-13-14 5,-10-4 4,-12 0 5,-10 2 9,-9 5 1,-6 5 8,-2 5 13,3 1-18,5 0-4,9 8-1,10 6 1,12-2 0,10-5-3,7-7 0,2 0 1,-3-12 0,-9-10-10,-10-5 2,-11-8-1,-11-6-1,-10-4 3,-4-3 9,0 0 5,-15 1 4,2 3 0,4 4 0,3 10 12,3 11 5,3 15 15,0 4-32,0 21-8,0 15-1,9 12 2,10 7 3,2 3 0,6-2-3,6-2-2,-2-8-3,-4-6-14,0-9-58,-11-10-31</inkml:trace>
  <inkml:trace contextRef="#ctx0" brushRef="#br0" timeOffset="1263">2102 385 411,'0'-18'10,"18"8"-9,26 4 3,28-4-4,25-2 0,10 1-1,-5 1-52,-16 3-104</inkml:trace>
  <inkml:trace contextRef="#ctx0" brushRef="#br0" timeOffset="1388">2815 282 298,'0'0'42,"0"4"-40,0 14 5,9 4 5,9 2-5,1 0-3,-1-3-4,-2-4-9,-4-7-63,-4-7-193</inkml:trace>
  <inkml:trace contextRef="#ctx0" brushRef="#br0" timeOffset="1565">2873 1 294,'19'-3'0,"7"3"3,12 17-3,15 5-16,11 0-42,12-1-122</inkml:trace>
  <inkml:trace contextRef="#ctx0" brushRef="#br0" timeOffset="1659">3635 129 166,'0'0'32,"-22"-2"-1,-15-2 25,-17 4 22,-9 0-15,-13 23-26,-1 13-5,3 10-9,19 3-2,30 3-10,25-4-4,30-6-6,25-5 2,15-7-3,12-9-8,15-9-23,12-6-34,6-6-108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6:59.5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0 368 497,'9'0'0,"15"16"5,-5 13-3,10 1 28,-2 6-7,-5 7-11,-3-1-5,-1-1-6,-5-5-1,-2-2 0,1-4 0,-2-8-10,-4-5-32,-4-8-43,-2-9-102</inkml:trace>
  <inkml:trace contextRef="#ctx0" brushRef="#br0" timeOffset="219">130 101 360,'0'-17'61,"0"13"-53,1 4-8,7 22-6,10 14 4,10 13-16,8 5-55,10-2-165</inkml:trace>
  <inkml:trace contextRef="#ctx0" brushRef="#br0" timeOffset="352">556 413 385,'5'0'32,"-5"7"-30,6 14 8,6 7 14,0 5-2,7 3-9,8 0-8,9-5-5,6-5 0,7-3-1,-1-9-6,-1-7 3,-8-7-8,-6 0-8,-6-15 5,-5-8 10,5-1 5,1 3-2,5 5 1,6 9-6,7 7 6,0 0 2,3 14-1,5 5 1,2 1 2,10-2 1,12-4 0,9-7 1,-1-7-2,-11 0-2,-14-14-1,-17-15 0,-17-10 1,-18-7 1,-9-11 4,-12-5-2,-26-7 2,-12-7 0,-6-3 6,-1 7-4,11 11 5,19 22 11,12 21 10,15 18-14,0 13-17,6 31-3,19 18 4,8 12 7,9 3-5,0-5-1,0-10-3,-1-8-1,-5-10-1,-2-10 0,-5-8-1,-9-9-16,-12-5-57,-8-11-32,-15-1-105</inkml:trace>
  <inkml:trace contextRef="#ctx0" brushRef="#br0" timeOffset="856">1524 386 445,'33'-6'7,"-1"6"-5,14 1 12,11 4 27,12-2-14,11 1-22,9-1-5,12-2-8,6 1-87,-9-2-242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7:01.0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444 734 254,'20'-34'21,"1"2"17,-10 15-10,-11-2 2,0 4 15,-17 4-12,-18 2-18,-12 8-2,-16 1-4,-5 3-5,-2 16-2,11 8 1,16 3-3,26-2-2,17-1-1,17-6 0,29-4 2,8-7 1,6-6 0,-5-4 0,-11 0-6,-17-1-5,-13-13 6,-10-6 1,-4-1 2,0-2 2,-7 2 0,-2 3 0,0 5 2,5 6-2,2 3 3,2 2-3,0 2 0,0 0-6,0 0 6,9 2 1,-2 3-1,-2 0 0,-1 0 0,-2-2 0,-1 0 0,-1 0 1,0-2-1,0-1 0,0 0 5,0 0-1,0 0-2,0 0-2,0 0 0,0 0 0,0 0 3,0 0-3,0 0 0,2 3-5,-1 1 3,1 2-12,-2-1-83,0-1-108</inkml:trace>
  <inkml:trace contextRef="#ctx0" brushRef="#br0" timeOffset="1411">315 658 256,'-4'0'43,"0"-4"-22,4 4-3,0 0-6,0 8 1,0 8 4,0-2-9,17-2-3,11 0-2,8-7 5,7 0-4,5-5-3,-5 0 0,-8 0 0,-10-10-1,-10-6-1,-12-3-1,-3-5 1,0-3-2,-20 0 3,-3 0 1,-9 9-1,-8 6 3,-12 12-3,-11 0 11,-6 25 1,-2 7 1,-1 7 1,5 5 1,14 0-3,20 0-2,27-4-2,12-3-6,40-3 2,21-7 0,16-8-3,13-10 6,4-9-7,7 0-5,4-14-10,5-13 0,-3-5 3,-7-9 12,-18-7 1,-18-6-1,-16-6-1,-11 0-7,-13 2 2,-10 12 6,-13 12 2,-7 14 9,-12 13 5,-22 7 0,-11 7-8,-7 20 4,-2 8 2,11 3-4,11 1-1,12-4-3,12-4-4,8-3-2,2-6 0,19-6-1,9-7 1,1-9 0,-3 0-4,-4-9 2,-8-12 0,-5-4 0,-7-8 2,-2-1-1,-2-2 1,0 3-2,0 10 2,0 12 1,0 11-1,4 2-10,5 24 8,5 14 2,3 9 1,3 11 0,2 3 4,4 3-4,0-1 0,-2-4-1,-3-5 0,-4-8 0,-13-8 0,-4-13-4,-19-14 2,-22-13 2,-9 0 4,-3-19-1,0-6 0,5-4 0,14-1 4,16 0 5,18-1 1,1 1-8,37-1-5,17 3 0,15 3 0,15 0 0,13 4-10,22 0-13,10 0-17,-3 1-2,-11 2 13,-28-1-18,-20 1 3,-14-4-7,-17-5 31,-16-1 20,-15 0 21,-6 0-2,0 6 12,-13 5 6,-10 7-4,-6 6-8,-12 4-10,-6 0-3,-10 16-2,-6 13 0,5 9-2,7 6-3,17 1-5,19-3 0,15-2-3,16-6 2,23-7-2,12-10-9,1-10-6,2-7-20,-10-2-1,-9-22 4,-13-8 31,-5-9 3,-8-4 1,-5 0 0,5 5 1,-3 13 1,3 16 7,3 11 0,-2 14-6,2 21 2,5 14 11,-4 8 0,0 8-2,-2 3-2,-3-3-6,0-2-1,0-5 0,-1-6-5,-4-9 1,-3-15-1,-3-15 0,-20-13 0,-9-5 10,-4-22-5,0-9-3,5-10 1,9-4 0,11-4 2,11 1 15,23-1-9,22 2-11,11 3-5,8 3-5,10 4-25,12 2-25,2 8-7,-3 7 40,-19 7 27,-23 10 9,-21 4 3,-12 2 5,-10 2-4,0 0-8,0 0-5,-14 0 2,-1 0-1,0 4-1,4 1 0,0-1 1,3-1-2,1-3 1,0 0 0,4 0 2,0 0-2,1 0 0,0 0-23,2-13-50,0-2-78</inkml:trace>
  <inkml:trace contextRef="#ctx0" brushRef="#br0" timeOffset="2905">2546 268 28,'-17'-59'57,"1"3"7,0 6-3,4 8 9,1 12-24,3 9 11,5 11-17,0 10-7,3 0-15,0 23-17,0 18 5,0 14 10,0 8 10,1 12-1,15 3-3,3-2-2,3-1-5,2-8-2,1-5-7,-4-6 1,0-6-6,-7-6-1,-1-10-5,-6-7-12,-2-9-40,1-8-42,4-8-40,7-2-163</inkml:trace>
  <inkml:trace contextRef="#ctx0" brushRef="#br0" timeOffset="3195">3068 497 344,'5'-8'32,"-5"8"3,-9 4-20,-16 18 8,-7 11 6,2 6-7,10 4-11,11-2-4,9-5-2,7-2-5,18-7 0,7-8 0,5-9 0,5-10-2,-2 0 2,-7-12-3,-11-15 3,-14-5 2,-8-7-2,-2 0 0,-14 2-2,-8 5 1,-3 9 1,0 12 0,-3 8-1,4 3-5,3 4 6,10 13-13,5 2-37,8-2-79,3-5-167</inkml:trace>
  <inkml:trace contextRef="#ctx0" brushRef="#br0" timeOffset="3512">3379 264 285,'14'-52'17,"-4"21"36,-6 17 17,-4 14-3,0 9-52,-1 26-15,-10 15 9,-2 11-1,5 5-2,8-1 2,0-6-5,8-6-3,9-11 0,1-11-1,-4-9-10,-2-13-6,0-6 2,1-3 8,6 0 7,7-8-1,4-6 0,4-2 1,3 3 0,4 6-8,0 7 6,-3 1 1,-6 22 1,-5 6 4,-13 3-1,-10 2 3,-4-3 1,-12-3-2,-13-8 4,-8-8 0,-3-6 4,-3-6 6,-5 0-5,3-3-7,1-5-7,7-1-4,12 4-48,17 0-105</inkml:trace>
  <inkml:trace contextRef="#ctx0" brushRef="#br0" timeOffset="3924">4332 465 467,'0'-18'23,"-3"16"-21,-34 2 8,-8 14-4,-4 6 19,4 9-7,10 6-10,16 4-3,14-1-4,5-1-1,14-7 1,16-4-1,4-9-10,3-10-2,-2-7 4,-1 0 7,-3-13 0,-1-8-2,-5-6 3,-1 1-3,-3 0-3,-1 9 4,-5 11-1,-1 6 1,-3 6-5,4 15 7,6 3 0,10 3 2,12-5 2,8-3-2,6-9-1,0-9-1,-2-1 0,-9-8-2,-10-19-9,-11-8-8,-15-12 4,-7-9 12,-3-8 2,-1-6 1,-8-4 1,3 1 1,3 4 3,3 4 0,0 12 2,3 19-2,1 18 3,-4 16-8,0 14 0,-7 25 0,-6 17 2,-1 11 4,5 8-3,9 4 3,0-4-6,12-5 5,12-9-4,9-10 3,2-13 0,4-9-3,3-9 2,3-7-3,-5-7 0,-7-5-20,-6-1-54,-12-3-122</inkml:trace>
  <inkml:trace contextRef="#ctx0" brushRef="#br0" timeOffset="4843">6168 132 474,'0'-23'19,"0"14"4,0 9 5,0 0-10,0 0-6,0 0-12,1 3-1,6 11-1,0 6-2,-3 6-23,-2-1-57,-1 1-75</inkml:trace>
  <inkml:trace contextRef="#ctx0" brushRef="#br0" timeOffset="5046">6323 696 302,'-12'25'111,"7"12"-79,-14 10 31,-11-3-19,-8-2-9,-30 7-5,-30 8-23,-29 12-7,-22 8-62,-11-5-175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7:08.3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187 0 30,'-73'25'3,"11"0"-3,10-2-26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7:19.5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 1214 165,'-3'-17'13,"-2"-1"19,-3 2 0,5 5 2,3 7 0,0 2-10,0 2-10,0 0-3,0 0-9,8 9 1,6 14 12,3 7-1,1 10 0,-5 4-4,0 7-4,-5 2 0,0 6-5,-5-1-1,-2-4-1,2-9-1,0-10-5,1-9-8,4-12-20,4-10-43,9-4-3,1-20-19</inkml:trace>
  <inkml:trace contextRef="#ctx0" brushRef="#br0" timeOffset="271">231 1301 75,'-7'-19'55,"7"8"9,-2 7-9,1 2-1,1 2-20,0 0-22,0 2-12,0 14 0,0 7 6,7 7 4,2 2-7,3 2-3,4 1-1,1 0-5,8-2-10,7-9-25,5-11-65</inkml:trace>
  <inkml:trace contextRef="#ctx0" brushRef="#br0" timeOffset="505">671 1187 269,'0'0'50,"-1"0"-42,-1 9-4,-1 15-4,-1 7 4,-2 5-1,-3 4-3,3 1 0,-2-5-4,1-1-3,0-10-15,4-8-15,1-9-4,2-8-7,0 0 21,0-21 27,0-10-1,5-7 2,5-4 0,-1-4 6,3 3 6,6 2 6,-1 8 6,-6 12 7,0 13-11,-8 8 0,-2 6-20,-1 17 11,3 14 15,-3 6-5,0 4-14,0 3-8,0 2 0,0-2-8,9-2-6,3-12-22,9-9-65</inkml:trace>
  <inkml:trace contextRef="#ctx0" brushRef="#br0" timeOffset="896">1258 1185 357,'-2'0'21,"-13"14"-11,-3 15-9,6 8 2,6 4-1,6 3-2,0 2-1,20 1-4,5-4-2,6-6 1,5-12 0,1-13-9,-1-12 9,-8-2 4,-6-17 2,-9-8 2,-10-4 10,-3-3-2,0-3-4,-12 2 3,-6 3 0,-1 5 1,-1 5 2,1 10-3,0 6-8,5 6-1,6 0-3,5 4-9,3 9-7,3-2-19,23-2-18,8-8 1,11-1-36,1-6-5,-1-15 64,-2-5 32,-1-4 27,-3-2 33,-9 4 11,-10 3-10,-9 10-14,-11 6 10,0 5-23,0 4-12,-9 0-13,-3 1-9,-3 18 1,6 6-1,6 6-1,3 2-4,12-2 3,21-3-2,8-3 3,4-2 1,1-3 3,-8 0-2,-7-1-1,-11 0-1,-12 1 0,-8 1 0,0-1 1,-19 0 0,-6-2-10,7-10-27,0-8-52,9-11-53</inkml:trace>
  <inkml:trace contextRef="#ctx0" brushRef="#br0" timeOffset="1500">2218 715 420,'6'-2'14,"-6"8"-12,0 32 9,-9 14-2,3 7 3,4 3 3,2 2-10,8-2-5,19-4-1,9-3-3,6-7-9,5-7 0,4-9-32,-6-12-97</inkml:trace>
  <inkml:trace contextRef="#ctx0" brushRef="#br0" timeOffset="1688">2188 1124 437,'-3'-24'12,"3"6"-9,33 1-3,37-6-2,34-7 2,32-4 0,33-1-3,20 3-9,12 5-29,3 3-111</inkml:trace>
  <inkml:trace contextRef="#ctx0" brushRef="#br0" timeOffset="1891">4573 520 378,'-98'0'2,"-10"14"2,-2 19 4,7 6 4,15 12 3,24 8 5,21 6-10,25-2-7,18-6-3,12-11-5,31-12 4,13-11 1,12-12 0,2-9 1,-4-2-3,-13-5-2,-15-10 1,-18-6 3,-8-8 1,-7-1 1,5-2 3,-2 5 2,-1 12 5,2 8 7,3 7-3,7 7-13,5 21 4,6 15 4,0 10 2,1 10-5,-1 7-2,0-2-6,-5-5-2,-7-7 1,-7-9-1,-11-10-2,0-11 4,-29-9 7,-10-11 1,-8-6 0,0-6-3,4-19-1,11-13 0,12-14 1,13-16-5,7-17 0,19-14-4,27-9-1,14-6-5,16 4-7,15 6 11,3 17 6,-9 25 4,-21 22 0,-25 25-2,-17 15-2,-11 8-5,-3 22 5,0 11 3,4 13-1,6 9 1,9 10 1,4 6-1,9 1-3,3-7 0,-4-5-1,-1-7 0,-5-8-7,-2-10-10,-1-11-23,0-14-26,-2-11-24,-3-7 16,0-7-64</inkml:trace>
  <inkml:trace contextRef="#ctx0" brushRef="#br0" timeOffset="2534">5817 674 231,'15'-9'47,"-15"9"-36,-3 20 6,-22 14 16,-5 5 0,6 1-14,6-3-6,9-10-8,9-4-5,0-7 0,12-7 0,12-5 1,4-4 5,2-2-2,3-12-2,-8-3 5,-8-2 3,-11-1 5,-6-4 10,0-3-6,-9-3-1,-10 2 3,-1 5-14,-2 6 0,1 9-7,6 8 0,7 0-8,8 15-25,0 10-29,15-1-45,20-5-88</inkml:trace>
  <inkml:trace contextRef="#ctx0" brushRef="#br0" timeOffset="3628">5926 187 198,'-12'-54'25,"3"13"8,5 11 16,4 7-4,0 4-14,4 7 6,10 4-11,2 8-4,0 2-5,2 24 2,-3 11 9,-2 10-6,-5 5-5,1 1-7,-3-3-3,1-6-1,1-10-3,1-7 0,0-6-2,4-2 0,4 5 0,5 5-1,5 5 1,0 7-1,-2 5 0,-4 4 0,-3-4-1,-2-5 0,-4-9-1,-1-8 1,-4-8-2,-3-6 1,-1-6-1,-1-1 2,-2-2 1,1-1 2,1 0 0,3-14-2,1-10-8,7-7-5,2-4-1,9-3-8,4 4-2,9 6 15,2 8 7,3 9 2,0 7 0,2 4 0,1 0 2,1 7-1,-7 16 3,-9 10-4,-11 6-2,-14 5 0,-5-2 2,-10-3-1,-20-5 1,-11-9 1,-5-7 3,-8-6 0,-1-8 1,-3-4 0,4 0-2,6-6 1,10-7-4,17-2-2,16-5-8,5-1-31,39-7-132</inkml:trace>
  <inkml:trace contextRef="#ctx0" brushRef="#br0" timeOffset="4286">7367 496 380,'-26'-10'1,"-18"10"-1,-7 0 15,-4 15-1,0 12 7,3 7-5,14 5-8,10 1-6,17-2-2,11-7-1,0-5-6,20-8 2,20-7 1,12-7-2,11-4-11,1 0-6,-4-5-1,-11-9 4,-7-1 17,-11-4 2,-7 2 1,-8 4 4,-5 6 5,-2 4 2,-2 3 4,4 0-14,6 13 6,9 7 3,7 1-2,10-4-1,11-4-3,7-6-1,1-7-2,0 0-1,-7-7 0,-6-11-4,-15-11-7,-14-6 8,-16-7 2,-4-12 2,-1-8-1,-16-12 2,-4-9 0,-1 0 4,4 10-4,3 17 7,6 26 16,6 20 12,0 10 2,3 17-35,0 25 6,0 19 7,12 9 2,23 5-5,17-3-9,10-9-3,6-2-2,-2-4-3,-8-6-24,-5-4-76,2-17-105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7:24.4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15 439 564,'-12'-3'0,"9"5"-3,3 25 3,0 10 5,0 6 0,0 7 3,3 5-1,13-1-7,7-2 0,5-12-7,2-11 7,1-14-1,0-10 1,1-5 0,-4-16 0,2-17 2,-3-10 1,-1-7-2,4-5 0,2 2-1,5 3 0,2 14-2,-1 13-1,-3 19 2,-4 4-2,-3 20-4,2 13-1,-2 7-4,4 2-35,4-1-23,7-6-47,11-7-46</inkml:trace>
  <inkml:trace contextRef="#ctx0" brushRef="#br0" timeOffset="297">1166 662 248,'10'-34'63,"-10"8"-10,-5 3-12,-25 9 0,-14 8-3,-11 6-9,-1 12-9,2 19-5,15 8-9,16 6-6,16 0-3,7 1-4,17-8 2,17-7 2,8-9-7,7-8-2,-3-10-18,0-4 2,-8 0 4,-7-9 15,-5-11 9,-9-2 3,-2 0 0,-1 6-2,-5 9 1,0 7 0,2 0-2,4 13 0,5 7 2,2-1-2,8-4 0,3-4 0,3-7 0,-4-4 0,-2 0-4,-7-18-2,-5-7-1,-1-5-3,0-3 10,2-6 1,8 0 2,6-1 3,6 6-6,4 8-3,0 13-2,-5 10 4,-6 3 1,-3 12 0,-2 10 2,-2 4 2,-4 6 0,-3-1 1,-4-2-5,0-3 0,1-8-3,0-8 1,4-7 1,5-3 1,5 0 0,5-15 1,0-5-1,2-5 1,1-1 3,2-2-4,3 2 4,-4 3-2,-2 8 3,0 7 5,-6 8 4,-5 0 0,-4 7-4,-6 15-9,-6 5-1,-8 4-5,1-2 0,-2-3-7,0-7-32,0-8-107</inkml:trace>
  <inkml:trace contextRef="#ctx0" brushRef="#br0" timeOffset="1097">3085 518 324,'14'-18'69,"-8"3"-6,-6 0-21,0 1 6,-27 6-8,-15 5-19,-13 3-16,-3 14 1,6 14-1,13 6-1,12 1-1,15-2-2,12-4-1,0-3 0,20-5 0,11-5 3,9-8-3,2-8 0,0 0 0,-5-7 2,-6-11 0,-2-1 0,-4 1-1,-4 1-1,-1 4 1,-8 9-1,-2 4-2,-6 0-1,2 18 2,0 5 1,5 3 0,4-1 0,8-3 0,7-5 1,8-5 0,-1-9-1,3-3-1,-7-9-2,-5-18-4,-5-6-9,-5-9-10,-3-2 9,-4-5 14,-1-6 3,-1-5 0,4-6 0,2 2 0,3 6 1,-3 18-1,-4 18 2,-8 18-1,-3 4-1,0 23 0,-7 20 1,-5 15 3,5 5-2,2 5-2,5-6-1,0-10 0,0-8 1,11-13-3,3-10 2,2-11-1,1-9 2,8-1 3,5 0-2,5-8-1,1-2 0,-1-1-1,4 4 1,0 5-1,-2 2-3,-4 9 3,-9 16 0,-12 7-2,-12 2 1,0 3-1,-27-4 3,-9-5 0,-10-8-6,-21-9-13,-18-8-47,-24-3-84</inkml:trace>
  <inkml:trace contextRef="#ctx0" brushRef="#br0" timeOffset="1862">2556 112 400,'0'-13'7,"0"13"4,2 0-7,1 6 3,-3 5 7,0 2 2,0-2 1,-15-1-7,-6-4-6,0-2-3,2-1-1,5-2-6,8 3-23,6-2-85,0-2-197</inkml:trace>
  <inkml:trace contextRef="#ctx0" brushRef="#br0" timeOffset="2315">4407 61 396,'24'-37'1,"-4"19"1,-6 12 1,-6 6 8,-8 10 3,0 24 21,-24 14 10,-1 14-6,-2 9-1,8 2-21,5-4-6,5-7-4,6-8-3,3-13-4,0-10-3,12-10 3,6-9 0,4-8 1,2-4 1,3 0 0,-1-1-2,-1-12 0,2-4 0,-2 0-1,0 4-3,-4 6-3,-3 5 1,-3 2-1,-8 0-1,-5 5 3,-2 6 1,-12 2-11,-18-2 14,-5 1-10,-1-4-19,3-1-15,8 1-13,8-1-37,4-2-119</inkml:trace>
  <inkml:trace contextRef="#ctx0" brushRef="#br0" timeOffset="2847">4944 277 404,'-13'0'19,"1"8"-12,3 21 7,2 0 2,7 2 4,0-1-1,17-5-5,10-5-6,8-7-6,5-7 1,0-6-3,-4 0 2,-5-16-4,-10-9 2,-6-9-1,-7-5 0,-8 3-1,0 5 2,-8 11 2,-20 13-1,-11 7 2,-16 11-1,-11 23 3,-1 8 3,7 7 10,17-3-5,22-2-9,21-3 1,4-3-1,35-6-1,17-5 1,14-7-3,9-10-1,-3-10-3,0 0 1,-6-14 0,-4-10 2,-5-7-1,-8-6 1,-4-5 0,-5-5-1,-4-3-1,-4 4-5,-7 11 0,-13 15 5,-12 15 1,-4 5-7,0 15-5,0 14 12,0 11 1,0 4 3,11 4-1,1 1 0,-2 2-2,-2 1 2,-8-1 0,0-3-1,-5-3-1,-20-7-1,-8-6-1,-13-6-10,-9-12-94,-8-14-240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7:28.19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494 216 355,'10'-30'10,"-10"17"9,-6 11-9,-42 2-1,-37 11 17,12 17 0,-4 10 3,5 6-5,12 3-9,17-1-1,17-2-8,13-3-1,13-7-4,0-5 1,24-5-1,16-9 2,11-8 1,7-7-2,-1 0-2,-9-16 0,-7-8 0,-9-4 0,-10 1 0,-4 6-2,-7 8 2,-8 6 0,-2 7 0,-1 0-2,7 0-3,2 14 5,12 2 4,7-2-1,5-1-1,3-6-2,-3-6 0,-5-1 0,-2-4 0,-4-16 0,5-4-5,1-4 1,2-2 2,2-1 1,-1 3 0,-1 8-3,-5 9-1,-7 10 3,-5 1-6,2 7 1,2 9 7,5 3 1,6-1 0,-1-1 0,1-7-1,-1-4 3,-4-6-3,-2 0-2,-5-6 2,-1-10-1,4-4-6,1-1-1,2-1-2,3-1-1,-4 5-1,-3 4-9,-6 8 14,-6 6 5,-3 0-5,2 0 6,4 11 1,7 1 2,8-2 0,8-3 1,7-2-1,9-2-1,1-3-1,-1 0 0,-8 0 0,-8-15 1,-13-10 3,-10-7-3,-8-10 2,-1-7-3,-4-1 0,-20 5 0,-10 12-1,-18 19 1,-15 14 0,-7 11 1,-2 29 1,12 18 3,15 11 4,19 5-2,26-1 4,7-7-1,38-5 17,17-7-5,17-8-1,13-9-7,12-12-6,4-9-5,-4-9-3,-16-7 0,-24 0 0,-23 0-7,-22-13-18,-15-8-88,-6-14-237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04.2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1081 490,'16'-14'9,"-8"-2"0,-5 11-9,-3 12-4,10 25 4,11 11 14,3 10 3,4 1-2,5-3 2,5-8-4,-4-4-8,3-7-3,-9-4 0,-5-2-2,-4-6-3,-7-6 0,-5-6-10,-5-4-6,1-1-11,-3-3-17,0 0-17,-3-11-105</inkml:trace>
  <inkml:trace contextRef="#ctx0" brushRef="#br0" timeOffset="240">110 932 402,'-12'-29'32,"2"12"18,9 12-11,1 3-16,0 2-12,0 0-11,0 7-8,0 22-6,0 17 0,0 17-45,0-2-85</inkml:trace>
  <inkml:trace contextRef="#ctx0" brushRef="#br0" timeOffset="434">661 1060 542,'0'-2'28,"4"4"-28,5 28-14,2 12 14,1 7 5,1 3 1,-1-3-6,7-10 0,1-6-2,4-9-8,1-10-2,3-7 2,1-7-12,0 0 20,1-11-16,-3-11 10,-2-3 8,-2-3-3,-2-2 3,-2 4 4,1 5-2,0 9-1,4 10-1,0 2 2,3 11 0,3 12 11,5 1-8,3-3 1,4-5 0,8-7-3,10-9 7,7 0-8,-1-6-1,-8-14-2,-15-5-2,-16-7 1,-15-3-1,-12-9-3,0-2 6,-8-4 7,-6 6 1,5 8 3,1 15-1,8 11 9,0 10 2,0 10-21,6 21 0,11 10 2,5 5 4,5 0-4,-2-7-2,-1-5-1,-6-9-12,0-4-46,-6-4-42,-3-11-96</inkml:trace>
  <inkml:trace contextRef="#ctx0" brushRef="#br0" timeOffset="939">1481 713 422,'-12'-48'5,"6"18"20,6 17-12,0 11-13,11 2-10,14 1 5,14 19-4,10 1-67,2-4-134</inkml:trace>
  <inkml:trace contextRef="#ctx0" brushRef="#br0" timeOffset="1095">1932 635 401,'-11'-7'103,"11"7"-53,0 13-40,15 22 20,12 16 14,9 10-14,1 7-8,0-1-14,-4-2-8,-3-3-3,-5-7-8,-5-7-21,-7-8-18,-4-8-60,-9-10-60</inkml:trace>
  <inkml:trace contextRef="#ctx0" brushRef="#br0" timeOffset="1279">1941 1087 418,'11'-19'23,"24"4"-14,18 2-2,16-3 10,19-6 9,9 2-2,16-1-13,1 5-8,-2 1-3,-14 3-8,-22 0-17,-26-4-26,-27-3 14,-15-1 37,-8 2 0,0 8 27,0 6 18,0 4 3,0 2-34,0 20-8,13 6 26,2 4-5,6 1-11,4-2-3,-1-2-10,-3-3-3,-3-5 0,-7-6-9,-4-6-26,-7-6-57,-4-3-42,-24-12-244</inkml:trace>
  <inkml:trace contextRef="#ctx0" brushRef="#br0" timeOffset="1595">2609 553 436,'0'-36'14,"16"21"6,20 15-9,16 0-5,11 18 2,7 12-5,7 12-3,-3 7-25,-3-4-99</inkml:trace>
  <inkml:trace contextRef="#ctx0" brushRef="#br0" timeOffset="1755">3936 682 429,'-47'-7'20,"-10"7"-4,-16 3 12,-2 18 7,4 4-7,17 5-11,17-1-12,23-2-5,14-1-8,3-4-8,24-2 1,12-6-11,8-6 11,0-5-17,-1-3 6,-10 0-3,-9-5 5,-9-8 24,-2-2 5,-2 1-1,0 2-3,-2 5 5,3 4-1,2 3-2,2 0 9,11 0 6,9 6 1,11-3 0,11-3-11,4 0-6,2-14-2,-1-9 0,-7-8 0,-14-6-2,-22-5-2,-21-7-4,-2-8-5,-28-5 13,-8-7 2,-7-7 1,1-2 5,4 9-2,6 16 4,12 24 8,7 21 7,6 8-10,-1 33-15,2 21 4,6 17 7,0 9 0,23 6 8,17-4-5,6-6-4,5-9 3,-6-11-6,-1-8-3,-2-8-4,3-11-4,-2-7-7,0-9 2,-7-7-15,-11-6-35,-7 0 12,-3-19 5,-4-8 4,-1-9-7,2-6 36,0-5-4,6 2 13,0 4 0,1 10 11,-1 12 9,-3 12 18,0 7 1,0 4-10,6 18 22,1 5-6,4 3-11,-3-2-11,0-1-9,-5-3-9,-2-3-5,-2-6-2,-4-2-5,-4-6-24,-5-6-31,-1-1-33,-7-8-84</inkml:trace>
  <inkml:trace contextRef="#ctx0" brushRef="#br0" timeOffset="2494">4731 342 429,'-1'-20'2,"1"15"10,1 5-11,20 1 0,9 17-1,10 9-5,8 8-16,7 6-78,12-3-136</inkml:trace>
  <inkml:trace contextRef="#ctx0" brushRef="#br0" timeOffset="2634">5431 566 249,'-11'-18'182,"7"3"-144,4 7 4,0 0 1,7 1-18,16 3-5,5 4-8,8 0-8,-2 5-2,-4 16-1,-9 7-1,-12 7 0,-9 1 0,0 1 0,-8-3-2,-8-5 2,4-6-2,3-6 0,6-6-4,3-4-5,0-6-8,7-1-14,16 0 25,7-18-14,8-6-6,6-4 10,2-3 13,-4-3 3,0-1 2,-5 1 0,-4 4 0,-2 10 3,-7 12 2,-5 8 2,-8 0-4,1 14 0,-6 4 1,4 1-1,5 1 1,10-5-1,17-4-1,15-2 0,7-6-2,5-3 0,-8 0-6,-9-8 0,-12-7 0,-14-4 3,-15-6 0,-11-3-7,-5-3 8,-25 0 2,-14 7 1,-12 11-1,-10 13 4,-6 2 4,4 23 1,10 9 4,16 2 0,20 3 4,14 0-8,8-3-6,11-4-3,30-3-3,19-3 1,16-6-9,18-5-24,18-6-36,10-8 16,7-1-20,-7-3-28,-9-20 87,-13-10 16,-10-13 42,-11-8 15,-17-4-13,-18 2-15,-22 9 1,-22 13-5,-3 16 6,-39 15-10,-16 3-1,-15 20 1,3 11 6,9 4-3,19-1-3,21 1-5,21-2-10,0-5-4,33-4-1,10-9-2,11-7 0,1-8 0,6-2-13,0-21 2,-6-9-14,-10-10-18,-15-15-16,-21-11 14,-9-12 3,-12-8 43,-9 4 16,-1 6 16,4 19 18,7 18-7,4 21 4,-2 20 5,-1 6-24,-8 31-21,-3 15 13,5 14 0,11 9-6,5 7-11,25 4-3,17-1-4,16-4-11,10-2-45,15-8-97,20-15-192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08.00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0 408,'-18'0'14,"12"22"-7,0 18 13,6 12 8,0 4 0,3 2-9,24-2-5,12 0 1,9-4-10,7-4-5,1-6-1,-8-6-16,-11-11-36,-14-8-41,-13-15-75</inkml:trace>
  <inkml:trace contextRef="#ctx0" brushRef="#br0" timeOffset="197">162 286 376,'-1'-16'20,"1"9"10,21 2-11,15 2-8,7 2-3,3 1-3,6 0-4,5 0-1,-2 4 0,0 7 0,-10 4-1,-7 7 1,-12 5 0,-8 2 0,-7 4 1,-7-1 3,3-3-3,1-2-1,1-5 1,10-5-1,11-8 0,7-3 0,12-6 0,2 0 4,0-11 0,-9-14-2,-12-13 0,-19-6 0,-11-6 3,-14 1 7,-24 2-2,-9 11 12,-9 11 4,-7 17-5,0 8-11,3 8-10,11 21-2,13 9-15,7 6-44,16-9-144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32.1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77 465 127,'-7'-11'63,"-5"-2"-20,3 1 15,-2 1-2,3-1-10,3 9 2,2 2 7,2 1-16,-1 13-37,-2 22 0,-1 20 14,-1 13 7,6 3-6,0 0-6,0-8-9,11-12 3,-1-7-4,0-10 0,-1-8-1,-4-8-3,1-8-7,1-7-31,-1-3-68,3-7-20,6-22-107</inkml:trace>
  <inkml:trace contextRef="#ctx0" brushRef="#br0" timeOffset="281">189 184 18,'0'-15'419,"0"4"-409,0 11-10,0 8-31,0 17 19,6 15-4,9 9-11,4 3-77,1-6-115</inkml:trace>
  <inkml:trace contextRef="#ctx0" brushRef="#br0" timeOffset="437">529 393 466,'9'-7'8,"-4"7"-8,2 10-6,2 19 6,5 8 16,0 8-2,3 2 3,8 0-2,5-4-8,4-6-3,5-7-4,1-11-2,1-7 2,-1-11-1,-1-1 1,-5-4-9,-1-16 2,-3-6 7,-7-4 1,0 0 1,-7 5 1,-1 5-1,0 10-2,1 9-2,1 1-2,8 17 3,2 14 0,6 6 1,4 1 3,8-6-2,11-8-1,9-7 0,3-11 3,-2-6 1,-8-1-4,-9-22-3,-11-10-3,-13-6 3,-16-7-7,-9-4-2,0-5 10,-14-6 2,-5-5 4,3-7 4,2-2-2,5 2 0,4 10 3,3 11 0,1 14 0,1 15 2,0 15 19,0 8-30,0 11-3,0 20-7,0 18 10,0 12 1,4 13 0,11 2 1,4 0 2,4-7-4,-1-9 2,6-7 0,-4-6-1,1-10-2,-2-5-2,1-10-11,0-8-40,-2-7-13,-2-7-78,-12-8-144</inkml:trace>
  <inkml:trace contextRef="#ctx0" brushRef="#br0" timeOffset="1040">1502 491 503,'3'-3'5,"33"3"7,14 0-12,17 0 16,9 0-7,2 0-4,5 0-5,4 0-1,-5 0-36,-15-6-163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08.90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 13 363,'-17'-3'33,"13"-6"-8,4 8-17,33 1 7,-2 1-2,0 5-2,8-2 2,6 2 1,8 1-2,7 4-5,-3 4-6,-9 5-1,-11 5-2,-16 2-1,-15 6-3,-6 7 0,-21 6 4,-27 3 2,-13 2 0,-3-6 1,3-4-1,10-4 0,15-5 2,14 0-2,14-6 2,8-5 0,5-4 0,26-5 2,15-5 2,15-6-5,11-1-1,5-1-1,-2-18-4,0-8-3,-5-10-8,-4-9-15,-5-6-19,-8 0-27,-12 5 7,-16 15 70,-12 14 0,-10 11 26,-3 7 6,0 1-17,-11 17 3,-2 8 11,6 1-2,7 1-3,0-3-14,12-2-1,18-6 0,7-4-6,8-8 0,4-5-1,5 0-2,-2-15 1,-4-8-1,-10-7 2,-9-5 0,-14-5-2,-12-3 3,-3 2-3,-9 3 0,-23 12 0,-12 14 1,-7 12-1,-10 5 2,1 26-1,3 7 3,11 5 2,12-3 5,16 0 1,11-5-2,7-1-1,21-4-3,19-2-2,15-5-4,12-6 1,5-7-1,-2-10-4,0 0 3,-3-16-4,-5-14-2,-3-5-3,-7-9-2,-6-6-2,-5-7-5,-7-1-4,-3 1 5,-5 0 11,-6 9 3,0 11 4,-7 12 1,-4 11 1,-3 11-1,0 3 0,-2 7 0,1 18 3,0 12 5,-2 8-1,0 5-2,4 2 0,0-3 2,1-1 3,-1-8-6,2-6 2,-4-11-5,-1-5-1,-1-10 1,0-4-2,6-4 1,9 0 5,9-8-3,6-14-3,6-4-1,-1-6-3,4-7 4,-2-1-1,3-8-1,-2 5 1,-7 8-2,-10 11 3,-10 14 1,-14 10-1,0 5-5,-16 19 5,-6 9 1,4 2 1,11-1 0,7-3-2,0-4-1,22-7 1,11-8 0,3-7 0,4-5 0,-3-6 0,-5-17 1,-10-7-1,-10-6 1,-12-5 1,0-1 0,-15 1-1,-11 7-1,-5 10 0,-4 11-4,0 13-7,-1 0-35,10 3-117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10.40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 0 464,'0'-3'0,"0"13"-10,8 47 10,-1 16 4,-5 11 3,-2 8 7,-8 3-1,-5 1-4,6-7-6,7-13-3,3-20-3,19-16 1,2-17 0,-3-11 1,6-12 0,2 0 1,8-15 1,8-14 1,7-5 0,10-3 0,0-2-1,4 7 0,-6 11 2,-10 15 3,-11 6 2,-15 19 1,-15 15 0,-9 8-3,-18-2 4,-19-3 1,-7-8-5,-3-11-4,-1-10-1,0-5 4,5-3-1,6 0-4,14-4-6,12-6-13,11 0-37,10-4-66,22-6-104</inkml:trace>
  <inkml:trace contextRef="#ctx0" brushRef="#br0" timeOffset="366">630 547 211,'13'0'57,"-1"3"-12,-3 18 9,2 7-8,2 1 1,2-1-6,6 1-7,9-5-14,4-8-8,5-5-8,-1-9-2,-2-2-2,-6-4-2,0-20 0,-5-6 1,-2-7-3,-2 0 2,-1-3 2,-1 1 2,3 3-1,-5 10-1,-4 13 5,-7 13 2,-6 9-5,0 30 4,-11 15 18,-4 13 0,5 2-5,7 5-7,3-3-5,0 5-7,7 5 0,2 6-7,-9 9-38,-1 2-124,-32-9-189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11.8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810 1076 352,'3'-6'11,"-3"-7"-4,0 10 6,-9 2 12,-16 1-17,-15 0-6,-11 0-1,-10 4 1,-9 4 3,-5 2 1,-1 4 3,-2 6 0,-2 6 3,5 9-4,5 4-1,15 1-3,19-1-1,24-3-3,12-4-4,27-7-1,20-6 3,14-16 2,10-3-3,17-17 2,4-18 1,-5-6-5,-9-9-3,-23-5-17,-22-10 11,-17-12 1,-12-8 10,-4-1 3,0 4 0,-7 12 2,-3 20 3,-1 16 6,4 20 7,4 14 1,3 4-9,0 27-9,0 16 5,7 11 0,7 9 0,5 7-2,5-1-4,6-5-2,10-12-2,-1-15-1,3-14 0,-1-14-5,-3-13-7,-2 0-2,-8-22-11,-3-8 10,-4-10 8,-3-11 10,1-4 2,-2 6 0,2 8 1,-3 17 2,1 13 2,2 11-4,1 0 2,4 18-2,2 10 5,3 6 2,-1 0-7,0-5-1,1-6 0,-1-10-3,-1-7 3,3-6 2,-6 0-1,-2-16 3,-6-8-4,-10-4 1,-3-6-1,-3-2 0,0 3-1,-6-1-1,-8 4-1,-3 2-7,2 8 2,-1 10 4,-7 10 0,-3 0 2,-6 22 2,-4 11 0,-1 10 1,7 3 0,9 1-1,15-5 0,6-9-2,11-9 0,23-9 2,11-11 2,7-4 0,8 0 1,5-21-3,1-3-1,-6-6-2,-8-3-2,-10-1-1,-14-4 3,-13 0-1,-9-2-10,-6-2-8,0-1-4,-3 4-27,-9 4 20,0 6 30,2 11 3,4 7 14,4 7 2,2 4-10,0 3-4,0 18-1,6 9 18,3 9 0,3 4-6,2 3 4,6-4-6,9-2 0,2-5-5,9-4-4,0-7 0,1-4-2,-2-11-4,-5-6 4,-3-3 0,-5 0 0,-6-11-2,-6-7 2,-2-4 0,-8 1 0,-4 2 0,0 0 2,0 5-1,0 1 2,-4 3-3,-1 5 1,-2 2-1,-2 3 0,3 0-1,-6 0 1,2 0 0,-2 3 1,-3 1-1,-2 0 3,-4-2 3,-4 0 2,-5 0 1,-7 1-5,-3 0 1,-3 1-4,5-3 1,8-1 2,8 0-2,8 0 3,7 0-1,4-7 1,3-7-5,0-9 0,13-2 3,10-3-3,7 1 0,7 3-3,6 6 3,8-2-1,6 7-2,1 3-2,-2 7-19,-9 3-69</inkml:trace>
  <inkml:trace contextRef="#ctx0" brushRef="#br0" timeOffset="1462">2600 614 173,'-25'-4'15,"1"4"18,0 3-6,-4 19 5,-4 6-10,1 8 2,3-2-9,11 1-7,10-7-4,7-6-4,10-5 1,20-7-2,15-6 2,7-4-1,8-3 0,1-15-4,-6-7 1,-6-5 1,-10-3-2,-9-1 1,-11-3 3,-4 6 2,-6 6 3,-3 9 4,-1 7 6,-1 9 3,-3 0-11,5 7-5,4 13 1,0 3 1,8 1-4,0-3 0,1-7-4,5-7-4,1-5-6,1-2-11,-4-6-5,-1-11-17,-3-7 6,-6-3 31,-3 0 10,3-1 7,-2 4 0,5 4 3,-3 9 4,0 8 0,0 3-6,-3 0 9,1 16 0,4 3 5,-1 4 1,2-2-15,5 1-3,5-7 0,5-4-5,4-4 0,3-4 2,-1-3-4,-5 0 2,-3-3-1,-2-12-1,-5-2 1,0-3 1,1 0 0,3 2 1,3 6-1,3 6 0,1 4 1,1 2 0,4 0 2,5 0 0,6 0-2,-3 0 0,-5 0-1,-7-5-1,-14-15-2,-8-6-1,-11-8-6,-8-8-1,-17-6 4,-11-10 2,-1-6 5,0-5 1,7 2 6,9 12-3,9 17-4,7 21 4,2 17-4,-2 10 0,2 22 0,0 12 0,3 8 7,4 5 3,23-1 10,9-1-4,8-3-3,5-5-4,1-6 0,0-9-7,-2-8-2,-3-8-2,-8-9-2,-7-7 1,-8 0-7,-5-11-1,-4-15-14,-1-8 1,0-7 15,-3-4-2,-1-6-4,1 2 2,-1 1 2,-2 6 5,-1 5 6,-2 10 0,-3 6 0,0 9 1,0 7 1,0 5 0,-9 5-1,-4 17 0,-1 12 5,7 7 7,5 7 1,2 1 1,11 0-5,18-3-1,12-6-4,8-5-3,6-9-1,3-5-1,-1-5-7,-5-6-14,-9-7-101</inkml:trace>
  <inkml:trace contextRef="#ctx0" brushRef="#br0" timeOffset="2580">4177 378 323,'0'-11'0,"18"1"-6,13 2 6,11-1 0,8-1-1,9 0 0,6 2-15,1 0-11,-6 4-25,-13 1-168</inkml:trace>
  <inkml:trace contextRef="#ctx0" brushRef="#br0" timeOffset="2782">5145 494 50,'0'0'249,"0"0"-209,0 0-6,0-3 3,0 0-10,0 0-5,0 3-3,1 0-8,4 0-8,-4 0 3,-1 0 8,0 3-4,0 3 2,0-3-1,-12 1-1,2-3-8,2 1-2,4-2-2,4 0-16,9 0-79,25 0-128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15.02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35 447 233,'-2'-1'35,"1"1"-19,-2 4-12,-4 17 21,-1 9 23,2 7-15,3 0-8,3 3-8,0-4-7,5-1-3,11-7-4,5-9-2,3-5-1,4-6 0,2-7 0,1-1 0,4 0 0,-1-14 0,0-4-2,6-3 2,-1 1 0,0 3 0,-2 8-1,-1 6 1,-6 3-1,-3 9 1,1 12 0,-1 5 1,1 0 1,5-2 0,9-5-2,4-8 0,6-9 0,-4-2 0,-3-9 1,-14-14-1,-9-9 0,-13-6 0,-9-8 1,-7-1 1,-28-4-2,-17-4-3,-12 0 0,-9 0-1,0 5 0,7 12 2,7 16 2,8 16-2,12 6-13,12 16-35,17 10-41,10 1-76</inkml:trace>
  <inkml:trace contextRef="#ctx0" brushRef="#br0" timeOffset="516">1045 248 316,'-12'-18'6,"1"16"21,2 2-13,-3 27-5,-4 13 22,1 6-7,6 6-11,9 0-5,6-2-2,24-5-4,7-5-1,5-9-1,3-9-1,-2-11-1,-3-8 0,0-3-3,-5-5 1,-2-16-1,-4-5 1,0-4 4,-4 1 2,-1-1-1,2 5 1,-1 5-1,-3 10 0,-4 9 3,0 1-3,-3 6 0,1 13 5,3 2-2,3 2-3,6-3-1,5-6 0,5-4 0,0-8 0,-1-2-3,-4 0 3,-3-14-2,-6-6 1,-8-5 1,0-2 0,-5 2 0,-2 1 2,-5 9 0,-1 5 0,-3 10 4,0 0-6,0 10 1,0 15 3,0 6 12,9 6 0,9-1-1,7 0-7,5-4-6,0-4-2,1-11-8,-2-6-9,-7-9-30,-7-2-48,-9-26-156</inkml:trace>
  <inkml:trace contextRef="#ctx0" brushRef="#br0" timeOffset="1047">1870 35 308,'-6'-24'0,"3"13"14,3 11-2,0 0-12,0 8 0,12 16 0,16 4 0,9 5-11,8-2-42,7-4-169</inkml:trace>
  <inkml:trace contextRef="#ctx0" brushRef="#br0" timeOffset="1250">2362 126 281,'-2'-5'11,"2"5"23,0 0-29,0 17 13,6 10 20,0 8-3,0 7-4,3 8-17,4-1-2,4-1-4,2-4-3,4-6-2,-2-6-3,-2-6-4,0-6-3,-1-6-14,-1-5-31,-4-4-62,2-5-147</inkml:trace>
  <inkml:trace contextRef="#ctx0" brushRef="#br0" timeOffset="1469">2747 350 282,'0'-4'26,"0"4"-10,0 3-12,0 13 29,0 4-1,10 2-13,9 1-6,13-2-4,8-4-4,5-6-5,1-4 2,0-7-2,-7 0 0,-3-2-1,-6-17 0,-9-4-2,-8-7 3,-12-1-4,-1-3 2,-11 1 1,-16 8 1,-8 8 0,-8 13 2,-8 4 1,-7 10-2,-1 16 7,2 11 3,11 4 0,11 3 3,14 0-5,20-3-1,1-3-2,31-6 1,21-2 0,16-9-5,12-3 1,8-5-3,3-5-3,6-1-10,-3-1-15,-8-6-56,-12 0-146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18.5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 1001 297,'9'2'38,"12"-2"-23,3-10 21,4-7-3,-14 1-7,-1-4-9,-7-5-5,-3-6-8,-3-7-1,0-10-1,0-5-2,-4-11 1,-8-1 0,1 1-1,1 7 2,-2 8-1,5 14 1,2 11 0,2 13 5,0 8-3,0 3-4,-7 9-4,-5 19 4,-6 14 0,-1 10 2,6 12 2,12 4-1,4 1 3,8-2-2,18-7-4,9-10 0,4-7 0,2-10 0,3-10 0,-3-7-2,2-9-4,1-7 5,3 0-3,5-10-2,3-13-4,1-1 1,-4-6-3,-8-6 6,-11-1 3,-5 4 0,-7 6 3,-9 13 1,-5 11 0,-7 3-1,0 17 0,-13 12 1,2 4 3,8-1-2,3-3 0,0-5 1,22-8 0,4-3 0,7-6 1,2-7 0,-2 0-3,-5-4 1,-8-16-1,-4-4 0,-10-5 0,-6-4 0,0 1-1,-10-1-1,-15 6 0,-5 8-2,-5 6-4,2 10-12,7 3-16,6 3-52,16 11-65</inkml:trace>
  <inkml:trace contextRef="#ctx0" brushRef="#br0" timeOffset="690">1519 743 337,'-20'-14'12,"-19"12"7,-18 2-10,-15 9 3,-8 13 4,3 6 1,12 5-1,22-1 0,21-1-12,14 1-4,8-6 0,14-2-2,20-4-4,15-4-13,15-6-45,8-5-49,7-5-83</inkml:trace>
  <inkml:trace contextRef="#ctx0" brushRef="#br0" timeOffset="874">1892 767 175,'14'-21'41,"-10"11"18,-4 9-8,-18 1-14,-22 7-30,-11 11 4,-1 3 4,13 1-6,17 1 2,16 0-10,6-2 0,11-3-1,23-4 0,6-5 0,8-8-1,3-1-3,-4 0-2,-5-10 1,-4-5 0,-9-2 1,0 1-2,-4 2 5,-4 3-10,-3 4-5,-2 4-4,-2 2 9,3 1 9,6-2 2,6-2 1,7-3 2,3-6 2,6-8-3,1-7-2,2-12 0,-2-9-4,-1-10-1,-9-14-8,-7-11-5,-6-12 4,-5-1 14,-3 8 1,-6 18 3,-5 25 12,-4 19-3,0 15 10,0 12 1,-19 10-23,-7 22-1,-4 11 12,5 10 3,12 12 1,13 5-7,4 3-4,30 1-5,10-2 0,6 1-5,1-4-33,0-10-147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21.15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218 322 242,'-42'-3'16,"-10"1"-13,5 2-3,18 11 0,8 28 3,5-3-2,8 3 1,7 5-2,1 2 0,0 0 0,15-7 0,9-8-7,6-12-8,7-19 4,14-3 11,7-31 3,9-9 1,2-2-1,-10 4-3,-10 2-7,-16 6-14,-15 7 9,-12 3 12,-6 10 13,0 5 17,0 5-10,-2 3-2,1 0-14,1 14-3,0 9-1,0 1 0,3-3 0,17-4-3,0-6-4,1-7 2,-1-4 1,-1-4-3,0-17 7,-2-9 0,1-2 0,-2-2 0,2-1 3,4 1-1,5 4 3,-1 8-2,2 6 1,-1 9 0,-3 6-4,-1 1 0,0 4-1,1 12 1,3 2 4,1-2-2,3 0-2,1-3-1,-1-10-7,0-3 4,1 0-6,-4-10-3,-3-7 0,-4-3 6,-3-2 7,0-1 4,-2 0 6,-1 2 0,1 9-3,-2 2 2,2 6-6,-2 4-3,4 0 3,3 1 0,7 9-2,2 2 0,9-5-1,4-3-1,2-4-2,2 0-6,-3-4-12,-6-11 1,-12 0 1,-7-4 9,-10-1 10,-7 0 2,-2 0 3,-2 1 1,-11 5 1,-7 4 6,1 7 1,-2 3-9,-1 9-1,-5 15-4,1 9 0,-2 7 0,4 2 2,6 2 0,12-4 0,6-7-2,11-4 1,27-8 2,15-6-3,12-8 7,7-4-7,10-3-3,-3 0-12,0-13-85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22.4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301 386 337,'-1'-13'11,"-16"1"0,-2 2-1,-5 3 14,-1-2-7,-5 8-2,-1 1-11,-2 0-3,0 16 0,0 7 0,9 3-1,5 4 0,8-3-1,10 0-1,1-5-1,16-7-3,15-6-3,13-9 7,8 0 2,8-14-1,-4-11 1,-6 0-1,-10-4-7,-12-3 5,-14 3 3,-10 2 0,-4 7 0,0 6 4,0 10 12,0 4-13,0 7-3,0 21-2,0 16 2,0 11 2,0 10-2,13 4 0,4 8 0,2 5 0,-4-3-1,0-4 1,-4-15 0,-5-21 0,-2-18 0,-4-14 0,0-7 3,0-14 10,-9-18-13,-3-12-3,-4-8 2,1-9 0,-1-4 1,2 3-2,6 4-4,8 9-7,0 9-10,22 8-18,9 9-2,3 6-9,6 6 1,4 1 15,5 2 23,-1 1 13,-1 0 4,-6 1 3,-10 3 4,-7 2 8,-5 1 0,-7 0 3,-3 3-4,-3 8-3,-3 3 1,0 1-2,3-1-5,0-2-7,4-2-1,1-6-1,4-4 0,1 0 0,-1-7 10,0-13-2,-5-4-8,-5-1-1,-5-5 1,0 0-1,0 1 1,-11-1 0,1 7 0,-5 10-2,3 7 2,-4 6 2,-2 19-2,-5 18 3,0 8-1,4 1 2,9-1-3,10-4-1,0-7 0,16-5-2,7-9 0,1-9 1,4-5-6,1-6 5,-1 0-3,-3-7 0,-3-13-1,-8-4-7,-6-1-6,-8-8 3,0 1-5,0-3 17,0 0 0,0 9 4,0 8 2,0 6 5,0 9 7,0 3-14,0 0 3,0 13-3,0 7 13,1 5-3,3 5 0,1 0-3,-2-4 1,1-3-3,1-2-5,2-5 0,2-4-2,0-5-2,2-6-7,3-1-6,3 0-15,2-4-46,2-7-82</inkml:trace>
  <inkml:trace contextRef="#ctx0" brushRef="#br0" timeOffset="1194">1266 318 249,'-6'-5'31,"6"3"-1,0 2-9,2 0-19,14 7 24,13 10-5,6 7-5,10 3-4,4 4 2,-1-1 0,1-5-11,-13-2-3,-11-8-1,-11-6-6,-10-6 3,-4-3 4,-1 0 9,-16-10-1,-7-12-8,1-2 2,6-4 0,5-3 3,12-1-5,0-3-3,30-1-4,16 1 2,14 4-17,10 5-44,10 8-8,1 5-70</inkml:trace>
  <inkml:trace contextRef="#ctx0" brushRef="#br0" timeOffset="1525">2403 169 156,'-9'-3'12,"4"2"-1,2-1 4,3 1-7,0 1-7,0-2 1,-1 2 3,1 0 3,-2-1 8,-1-2 6,0-1-6,-1 0-3,-2-1 4,0 1-3,4 0-6,-1-2 7,-1 0-5,1-1-5,-4-1-4,-1-2 5,1-1-4,-4-2 2,-1-2-3,2-2 0,1 0 0,2 3 4,2 5 1,2 7-1,3 2-3,0 6-2,0 20 0,0 11 8,8 6-4,5 1-3,5-2 0,6-5-1,2-3-2,3-6-1,1-8-2,-1-6 1,-2-7-5,-2-5 8,-2-2 1,-4 0 6,4-12-3,3-3-3,4-4 1,8 2-1,7-2 0,5 6 0,4 9-1,-5 4 1,-12 1-1,-16 19-6,-16 2 4,-5 2 3,-24 2 7,-21-6-3,-8-5 1,-5-1-1,-1-8 0,8-2 0,12-4-3,14 0 2,14 0-3,11 0-3,0-7-39,20-3-126</inkml:trace>
  <inkml:trace contextRef="#ctx0" brushRef="#br0" timeOffset="2184">3379 105 250,'-22'8'20,"3"14"-6,2 2 14,4 1 0,9-1-5,4-4-19,0-6-4,0-1-2,14-6-2,0-4 4,5-3-1,-4 0-2,-3-2 6,-3-12 5,-3 0-6,-3-3-2,0 0 2,-1 3 1,-1 6-3,-1 4 0,0 4-3,0 0-12,2 0-14,3 12 29,3 2-3,7 0-16,12-1-20,7-7-44,11-2-51</inkml:trace>
  <inkml:trace contextRef="#ctx0" brushRef="#br0" timeOffset="2443">3799 193 22,'24'-20'78,"-8"0"-21,-8-1-29,-8 2 16,0 4-8,0 5 1,-7 9 6,-4 1-21,0 0-18,1 17-3,1 4 0,6 6-1,3-3 2,0 0-4,0-3 0,10-4 1,5-6-1,4-2 1,3-5-1,-2-4 1,1 0 0,-4 0-5,-4-4 4,-1-9 2,-2-1 2,-1-2 1,3 1-2,9 3 1,1 5-2,8 7 1,0 0 0,1 17 2,1 10 2,1 10 1,1 2 2,2 5-4,1 0-3,2-4 0,-6-7-1,-11-6-4,-7-10 3,-12-10-2,-3-7 3,-3 0 7,-18-4-3,-4-16-4,1-3 0,3-3 1,5-4 1,10 3 0,6-5 0,0 2-2,17 0 0,13 0-3,12 3-3,10 2-5,6 10-7,1 7-2,-3 6 13,-6 2 6,-6 0 1,-5 4 1,-5 6-1,-4-6 0,-3 2 0,1-6 0,1 0 1,-4 0 0,-5-13-1,-6 1 0,-6-5 0,-5-1 0,-3-4 4,0 1-1,-11-1-2,-11 2-1,-6 3 1,-8 7 0,-10 10 2,-5 0-3,-4 24 1,-2 10 0,8 5 4,10 5-1,14 0 2,17 0-4,8-4 2,27-1 0,18-6 2,13-3 2,12-4-2,6-11-2,3-5-4,-3-9 0,-6-1-2,-13 0-3,-9-9-19,-14-7-58,-2-2-147</inkml:trace>
  <inkml:trace contextRef="#ctx0" brushRef="#br0" timeOffset="4739">5735 655 67,'-5'-5'9,"4"2"8,1 0 1,0 0-18,0 2-5,0-2-7,0 3 8,0-3 4,0 3 5,0-4 5,0 1 9,0 0 4,0 3 1,3-4-3,0 3-6,2-2-2,3 2 0,1 1-5,3 0-2,3 0 2,2 0-2,0 0 3,-1 1-4,-2 5 5,-6-1-8,-2-1-2,-6 1 3,0-1-3,0 0 11,-12-4-2,-9 0-3,0 0-3,-1 0-2,5 0 3,5 0-1,8 0 7,2-4 2,2 0 4,0-2-4,0 0 2,11 2-9,-1 2-2,2 2-2,0 0-1,0 0-3,-3 1-8,-3 14-29,-5 1-101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36.1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0 781 54,'24'0'45,"-3"0"-38,-2 0-6,-11 0 0,8 0 4,-4 0 3,-1 0-4,2 0-3,-4 0-1,0 0 0,-3 4-20,-6 4-36</inkml:trace>
  <inkml:trace contextRef="#ctx0" brushRef="#br0" timeOffset="16142">16011 77 450,'0'-39'5,"-9"15"8,-12 12 7,-7 12-3,-5 13-9,-4 27-5,2 9 10,7 8-9,10-2 0,11-3-3,7-1-1,4-9-1,18-7-3,5-9-46,6-15-42,9-11-66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37.0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165 111 162,'11'0'34,"-5"-8"-12,-3 1 2,-2 1 16,-1 4 0,0 0-10,0-1-6,0 2-1,0 0-6,0 1-6,-1 0-6,-8 0 3,-5 0 1,-8 0-9,-11 0-2,0 9 1,6 4-1,11 0-3,16-1-3,0 4-7,18 5 2,13 4 13,8 4 5,7 2-3,-4 2 4,-9 0-5,-14-2-1,-11-3-1,-8-2-2,-2-3 3,-20-4 7,-8-2 8,-4-3-6,-7-4-3,0-4-2,5-3-4,6-3 0,10 0-5,9 0-23,11-9-123</inkml:trace>
  <inkml:trace contextRef="#ctx0" brushRef="#br0" timeOffset="408">643 0 441,'0'-10'29,"0"10"-12,0 0-14,1 7-3,6 27 0,-5 18 0,-2 19 17,-2 5 0,-6-3-2,5-6-11,3-9 2,0-3-5,0-7 0,0-6-1,0-7-5,0-5-19,3-8-40,2-6-81</inkml:trace>
  <inkml:trace contextRef="#ctx0" brushRef="#br0" timeOffset="642">441 436 413,'0'-5'16,"0"5"-16,24 0-3,33 0-1,39 0 4,18 1-2,10 7-25,-2-2-26,-13-5 16,-12-1-2,-15 0 10,-27-7-8,-30 0 37,-23 2 5,-2 1 56,-30 4-35,-7 0 2,-3 0 1,-2 12-12,2 6-3,7 3-3,6 2-6,10 1-5,13-1-6,4-5-13,18-4 10,19-7 8,11-7-1,4 0 2,2-2 6,-8-13-6,-7-2 2,-11 2 1,-10 1 0,-10 4 7,-7 7 5,-1 3-3,0 0-12,2 0-4,5 9-4,8 3 8,9 1 3,10-5 1,15-5 0,11-3-2,7-7-2,-3-13-5,-6-8-2,-16-3-2,-18-8-8,-13-8 5,-11-6 12,-2-8 1,-12-2 4,1 5 2,7 8 2,5 18 3,-2 17 3,0 15 18,-2 3-33,-5 27 2,-2 15-2,1 13 6,1 8 3,10-1 2,2-4-1,20-7-5,5-7 1,-2-4-6,0-12-4,-7-7-27,-1-13-71,-8-11-132</inkml:trace>
  <inkml:trace contextRef="#ctx0" brushRef="#br0" timeOffset="1287">1757 353 365,'17'-6'4,"16"1"6,22-2-1,19 0 0,9 1 2,14 0-8,-1-2-1,-7-1-2,-10-1 0,-18 2-4,-22 3-1,-15 3 5,-17 2-2,-5 0-4,-2 2-3,0 15 9,-6 10 13,-10 4-9,-1 2 11,8-2-5,3-6-9,5-1-1,1-4-1,0-6 1,0-2-24,0-9-51,1-3-89</inkml:trace>
  <inkml:trace contextRef="#ctx0" brushRef="#br0" timeOffset="1584">2428 99 400,'3'-7'4,"-3"7"5,7 0-4,11 0-4,20 9-2,14 8-24,7 3-81,4 3-169</inkml:trace>
  <inkml:trace contextRef="#ctx0" brushRef="#br0" timeOffset="1725">3405 214 292,'-34'-10'16,"-14"6"-5,-19 4 18,-6 6-5,-14 22-7,8 8-10,16 6-7,28 2 0,35-1-7,13-2-7,32-3 3,10-8 10,5-7-3,1-9-6,3-6 10,-3-7 0,-6-1 0,-14 0 0,-16-12-10,-19-4-37,-6 1-93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43.6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83 623 313,'-8'3'48,"-1"-1"-39,6-2 4,3 0 6,0 0-9,0 0-6,0 1-4,0 1 0,0-1 1,0 0 1,0 1-1,0-2 1,0 0 2,0 0-1,0 0-3,0 0 0,3 0 2,-3 0-2,0 0 5,0 0-2,0 0-1,0 0 1,0 0-2,0 0 1,0 0 0,0 0-1,0 0-1,0 0 3,0 0-3,0 0 1,0 0 1,0 0 0,0 0-2,0 0-5,0 0-5,0 0-3,0 0 1,0 0-5,0 0 0,0-3-7,0-3-19,0-2-39,0-1-85</inkml:trace>
  <inkml:trace contextRef="#ctx0" brushRef="#br0" timeOffset="453">294 470 360,'-13'-13'7,"-6"3"-5,-3 4 0,-4 5 10,-6 1-6,-5 3-1,1 12-3,4 7-2,3 3 0,7 3-2,7 2 2,7 1 0,8-3 0,0-4-6,8-4-1,17-5-3,13-3 10,8-8 1,0-4 3,0 0-4,-10-2-4,-8-10 4,-10-6 4,-4-4 4,-7 0 1,-2-1 1,-4 6 6,-1 3-1,0 4-2,0 5-4,0 2-7,0 1-2,0 1 0,0 1-2,0 0-2,0 0-1,0 0 3,0 0 2,0 0 0,0 0 0,0 0-1,0 0 1,0 0 3,0 0-1,0 0 1,0 0-3,0 0 1,0 0-1,0 0 1,0 0 0,0 0-1,0 0 2,0 0 0,0 0 1,0 0-1,0 0 0,0 0-2,0 0 0,0 0 0,0 0 0,0 0 0,0 0 1,0-2 0,0 2 1,0 0 2,0 0-2,0 0-1,0 0-1,0 0-1,0 0 1,0 0-1,0 0 0,0 0 1,0 0 1,0 0 1,0 0 0,0 0-1,0 0-1,0 0-1,0 0 1,0 0 0,0 0 1,0 0-1,0 0 0,0 0 0,0 0 0,0 0 0,0 0 0,0 0 1,0 0 1,0 0-2,0-1 0,0 1 1,0 0-1,0 0 0,0 0 0,0 0 0,0 0 0,0 0-1,0 0 1,0 0 0,0 0 0,0 0-2,0 0 2,0 0 0,0 0 2,0 0-2,0 0 0,0 0 0,0 0-3,0 0 1,0 7-3,2 13 0,1 7 5,1 4 1,3 0 0,1-2 3,0-3-4,3-5 0,0-4-1,1-4 2,0-5-5,-5-2 2,-1-5-1,-1-1-18,3 0-29,6 0-26,5-3-61</inkml:trace>
  <inkml:trace contextRef="#ctx0" brushRef="#br0" timeOffset="1625">599 520 147,'-8'-11'101,"4"3"-64,1 2 16,3 4-16,0 0-11,0 1-14,0 1-7,9 0-5,5 0 11,0 0-6,1 14-4,-5 7 0,-4 3 2,0 1 2,-1 1-2,2-5-1,4-3-2,1-2 0,7-5-1,5-2 0,4-4 1,5-5 6,0 0-6,-8 0-4,0-12-5,-8-7 5,-2-4 3,-5-1 1,-2 1 3,-2 1 0,1 7 3,-4 7-3,-3 6 2,3 2-5,-1 0-7,4 5-5,1 12 5,6 3 7,4 1 1,5-4-1,10-1 0,14-8 2,12-3 1,9-5-3,6 0-1,-9-18-26,-16-4-23,-17-7 3,-20-9 25,-11-2 21,-5-10 1,-14-5 32,-1-5-14,3 0 10,2 11 3,3 14-22,6 16 13,3 12-8,3 7-7,-3 2-7,1 20-8,1 18 8,1 8 1,0 8 8,0-1-3,15-4 6,6-3-12,2-7 10,-3-4-3,-1-6-7,-4-6 0,-4-7-20,-5-6-62,-6-9-44,0-3-131</inkml:trace>
  <inkml:trace contextRef="#ctx0" brushRef="#br0" timeOffset="2252">1192 491 375,'0'-11'0,"21"1"4,18 4 5,10 2-1,15 1 3,2 2-5,4-2-6,13 0 4,11-1 1,2 2 4,-11 2 13,-27 0-15,-31 4-7,-20 11-11,-7 3-6,-13 5 17,-14 6 6,-4 2-5,2 0 1,7-3 0,10-3-1,8-7-1,4-5-4,0-5 1,19-2-5,8-2 8,10-4 7,8 0-6,-2-2-1,-4-13 3,-6-6 0,-14-6 0,-8-4-3,-8-3 0,-3 3 6,0 3-6,-12 6-2,-9 3-9,-3 6-20,0 5-30,3 2-62</inkml:trace>
  <inkml:trace contextRef="#ctx0" brushRef="#br0" timeOffset="2689">2493 107 396,'3'-9'99,"-2"9"-99,-1 12-11,0 23 11,-3 23 14,-10 14 8,-4 5-3,0 2-12,2-8-1,1-6-1,2-7-5,5-6 0,0-7-7,4-8-48,3-12-93,0-12-166</inkml:trace>
  <inkml:trace contextRef="#ctx0" brushRef="#br0" timeOffset="2939">2797 66 452,'2'-7'14,"-1"7"7,2 0-9,-1 29-12,-2 23 25,1 18 19,-1 12-10,2-3-15,-1-7-15,4-13 0,2-7-3,0-6-1,1-11-5,3-8-20,2-9-57,3-11-53,10-7-43</inkml:trace>
  <inkml:trace contextRef="#ctx0" brushRef="#br0" timeOffset="3142">3178 368 359,'0'-6'20,"0"6"-3,-2 5-13,-15 17 1,-3 12 17,1 3-5,8 0-12,11-2 0,0-5-4,16-4-1,10-5 0,8-8-2,2-9-1,-2-4 1,-1-7 4,-11-17-2,-10-7 0,-12-7-2,0-2 2,0-3 5,-15 6-5,-1 8 0,2 9 0,3 8-1,3 8-41,3 4-48,5 0-105</inkml:trace>
  <inkml:trace contextRef="#ctx0" brushRef="#br0" timeOffset="3455">3904 357 228,'-37'-10'147,"-11"8"-142,-9 2-5,-3 10 14,5 12 5,8 5-2,11 2-9,11 4-8,15-4-7,10 1-27,10-5-72,24-2-98</inkml:trace>
  <inkml:trace contextRef="#ctx0" brushRef="#br0" timeOffset="3642">4241 384 454,'0'-13'4,"0"10"3,-21 3-3,-6 1 3,-3 17 0,4 3-7,8 2-2,10 2 1,8-3-4,0 0-6,21-6-10,13-2-12,7-5 8,6-6 0,-3-3-3,-3 0-3,-9-5 10,-13-7 21,-6-1 4,-8 5 16,-4 4 11,-1 4-11,0 0-20,0 0-5,2 5 5,7 5 3,7 1-1,13-4 8,14-3 1,11-4 2,-1 0-13,-5-17-2,-12-10-8,-14-12 8,-10-13-3,-12-14 5,0-11 2,-9 3 9,-6 6 16,2 14 0,4 19-4,4 15 15,4 12 7,-1 8-19,-1 0-26,-4 21-13,-2 12 13,0 10 1,5 7 0,4 2-1,3 3 0,20-1 0,5-5 3,7-7-3,-1-8-5,-1-9-67,0-7-63,-8-13-138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33.6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63 390 163,'-17'-11'42,"0"-1"7,3-1 14,5 2-13,3 3-8,6 4 3,0 3-11,0-1-13,0 1-9,0 1-7,0 0-2,0-2 1,0-2-1,12-4-1,8-1-1,6-2 0,7 4 3,3 3 0,4 4-4,-2 0 1,0 8-1,-2 12 1,-3 7-1,-6 7-4,-6 6 3,-11 6 1,-4 0 1,-6 0-1,0-4-1,-4-7-4,-8-7 0,-3-9-10,-6-12 10,-1-7 5,-4 0 3,-2-7 0,10-12-3,3-6 0,11-5-1,4-2-5,0-2 0,20 0 3,6-1 2,3-2 0,7 2-3,2 4 3,-1 8-1,-1 12-8,-1 9 8,0 2 2,4 18 0,3 10 2,2 7 3,-3 3 1,-7 0-2,-7-2-2,-8-8-2,-10-6 0,-6-8-1,-3-4-3,0-6 4,-9-4 0,-9 0 5,-1-10-3,1-9-2,7-5 0,7-4-2,4-4 0,0-4-1,9-5 0,13-4 3,6-2-2,5 7 0,0 10-2,-2 14 3,-2 15 2,-1 1 4,6 15 0,-1 17 0,-1 4 4,-4 5 3,-3 0-1,-4-2-1,-1-1 0,-7-2-3,0-5-3,-5-3-4,-5-4-1,0-4-2,-3-3 3,0-6-5,0-3-8,0-1-26,0-1-27,0-2-50,2-4-117</inkml:trace>
  <inkml:trace contextRef="#ctx0" brushRef="#br0" timeOffset="1128">1698 665 233,'0'-8'10,"6"0"-6,5 3 17,0 3 21,-8 0 11,-1 2-13,-2 0-6,0 0-12,0 0-6,0 0-7,0 0-1,0 0 1,0 0-1,0-1 1,0-1 1,0 1-4,0 0 0,0-1 0,0 1 0,0-1-3,0 0-1,0 0-1,0 2-1,0 0 1,0-1-1,0 1 2,0 0-2,0 0 0,0-1 0,0 1 0,0-2 0,0 1 0,0 1 3,0 0-1,0-2 0,0 1 0,0 1 0,0-2-1,0 2 0,0 0-1,0 0 0,0 0 0,0 0 1,0 0 0,-2-2 2,-1-3 5,0 0-5,-2-1-1,-1 0 1,1 0 3,0 2-1,4 1-2,1 2 0,0-1 1,1 1-4,26-3 3,19 0-3,15-3 2,14 1 2,5 1-2,5-2-2,-2-2 0,-6-2-2,-16-1-9,-19 4-32,-21 2-25,-18 6-32,-3 0-78</inkml:trace>
  <inkml:trace contextRef="#ctx0" brushRef="#br0" timeOffset="1728">1812 799 250,'-1'11'18,"1"0"5,0-2 18,6-4 8,16-5 17,7 0-2,6 0-29,7 0-23,9-7-6,6-3-3,8-1-3,7 0-5,4-1-11,3-1-43,8-1-37,1-7-21,-5-4-156</inkml:trace>
  <inkml:trace contextRef="#ctx0" brushRef="#br0" timeOffset="2009">2925 255 340,'0'-11'33,"0"9"-4,0 2-24,0 5-2,0 23 5,0 14 20,0 15 12,0 6-17,0 5-6,0-2-3,0-4-4,0-10-8,0-9-2,0-11-4,0-9-11,0-7-35,0-10-41,11-6-61</inkml:trace>
  <inkml:trace contextRef="#ctx0" brushRef="#br0" timeOffset="2259">3397 372 381,'0'-8'27,"0"8"3,-14 3-25,-17 17 2,-11 10 16,5 7 0,7 5-8,15 4-3,8 0 2,7 1-7,7-5-1,14-8-2,9-9-2,4-8 3,8-11-1,6-6 2,8 0-1,2-19-1,-3-6-4,-13-6-2,-12-9-2,-12-6-3,-15-5-5,-3-4 5,0 0 7,-6 5 1,-9 10-1,0 6-1,-7 7-2,-8 7 2,-3 6 1,-6 9 0,-1 5 0,3 0 0,1 9-4,5 7-11,2 4-55,9-5-52,6-5-130</inkml:trace>
  <inkml:trace contextRef="#ctx0" brushRef="#br0" timeOffset="2790">4314 773 360,'15'21'18,"-14"7"30,-1 3 11,0 2-32,-14-1-14,-9-2-4,-2-3-6,-1-2-2,2-5-1,2-2-17,7-5-86,3-10-152</inkml:trace>
  <inkml:trace contextRef="#ctx0" brushRef="#br0" timeOffset="3087">4722 160 363,'0'-12'26,"0"9"-11,7 3 0,3 0-2,3 0-7,5 4 8,6 17-4,1 10 7,2 9 0,2 6-8,-8 7-2,-5 0-3,-4 4 5,-6-1-4,-3-5 0,-3-6-5,0-8-1,0-12-4,0-9 0,-3-8-2,-4-6 3,1-2 4,-4-2 8,-1-18-8,2-6-1,3-5-1,4-4 2,2-1-1,3-1 1,21-2-2,12-4 2,6 1 0,10-2 0,0 6-3,-6 7 2,-9 12 2,-9 9-1,-11 8 5,-1 2-4,0 9 7,0 12 4,-1 7 2,0 6-8,-6 8 4,-2 3-4,-4 5 4,0-2-7,0 0-2,-1-4 3,0-5-1,1-8-1,1-5-1,2-8-1,-2-7 0,2-3 0,3-2-2,1-5-4,7 1-16,7-2-43,7 0-61,8-4-127</inkml:trace>
  <inkml:trace contextRef="#ctx0" brushRef="#br0" timeOffset="3665">5732 516 404,'0'-13'41,"0"8"-3,6 0-10,14 0-3,6 2-6,7 0-6,5 3-9,-2 0-4,-1 0-1,-5 0-15,-10 0-50,-10 0-56,-10 0-68</inkml:trace>
  <inkml:trace contextRef="#ctx0" brushRef="#br0" timeOffset="3853">5715 681 218,'0'7'27,"11"-1"31,12-2 8,1-4 3,7 0-6,6 0-22,2-3-17,1-5-13,3-4-8,-1 1-3,6 0-10,0-2-58,7-2-61,3-2-101</inkml:trace>
  <inkml:trace contextRef="#ctx0" brushRef="#br0" timeOffset="4189">6612 237 291,'0'-16'10,"0"2"-5,0-1 8,6-2 1,2-5 6,2 2 7,1-1-15,3 1 9,5 0-3,6 0-9,8 3-1,3 3-6,5 3 2,0 4-3,-4 5-1,4 2 2,-3 0-1,-7 0 1,-6 10 0,-9 7-2,-9 5-3,-7 11 3,0 6 3,-1 11 0,-19 5-1,-10 3 6,-10 0-5,-9-8-1,-8-3 1,-6-8-2,1-5-1,5-8 1,11-7 0,15-6 0,14-6-1,9-3 1,8-4 2,0 0 4,5 0 2,19 0-3,12-1-5,7-5 2,8 2-3,5 1 1,4 3 1,3 0-2,-1 0 0,-2 1 0,-6 6 0,-10 1 1,-2 0-1,-5-2 0,-11-3 0,-4-2-7,-5-1-8,-8 0-30,-2-4-17,2-9-48,-2-3-28</inkml:trace>
  <inkml:trace contextRef="#ctx0" brushRef="#br0" timeOffset="4752">7695 190 267,'3'-20'10,"-1"6"17,-2 3-11,0 1 10,0 1-1,-20 4-11,-11 3-3,-11 2 2,-7 5 4,1 17 7,1 11-5,9 5-10,5 3 1,10 2-5,6 1-1,13-2-4,4-2 1,6-3 2,18-6-2,7-6 2,10-8 1,11-7 1,4-10-2,4 0-3,-4-15-1,-5-11-1,-9-8 1,-8-8-3,-5-6 2,-7-10-2,-9-4 1,-2 3 0,-11 6 3,0 14 0,-7 12 1,-15 9 1,-3 6-2,-5 5 1,0 4-1,4 3 0,0 0-2,8 0-1,0 9-3,8 2-10,4 1-45,6 2-17,3-1-97</inkml:trace>
  <inkml:trace contextRef="#ctx0" brushRef="#br0" timeOffset="5238">8250 44 363,'11'-5'18,"0"3"9,0 2-9,4 0 2,-5 0-10,-1 6-10,-1 7-4,-1 8-7,-1 6-25,0 4-60,3 4-124</inkml:trace>
  <inkml:trace contextRef="#ctx0" brushRef="#br0" timeOffset="5394">8410 417 113,'-14'10'299,"7"10"-284,-10 4-7,-5 5 15,3 1 4,-2 1-7,0 3-8,-6 0-5,-7 1-7,-13-1-9,-14-4-58,-10-9-80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47.93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14 429,'6'-10'3,"0"7"12,-6 3 7,0 2-10,0 22-8,0 13 2,0 12 13,0 10-1,0 8-7,7 2-7,14-3-1,9-4-1,6-11-4,4-13-9,-1-11-71,-3-14-55,-6-13-106</inkml:trace>
  <inkml:trace contextRef="#ctx0" brushRef="#br0" timeOffset="204">89 283 295,'-17'-9'55,"15"3"-42,2 6 24,0 0 16,0 0-28,22 0-20,13 0-1,14 0 2,11 5-4,5-3-2,2 1-4,2-1-2,-1 2-2,-6 0-5,-16 5 1,-16 2 12,-19 6 0,-11 8-14,-10 8 7,-15 5 7,5 4 4,9-2-3,11 1-1,8-5 0,22-4 0,11-7 0,-2-12 1,1-9 7,-3-4-4,-7-16 0,-7-14 3,-10-10-5,-12-9 3,-1-4 12,-14-4-3,-11 11 1,-3 9 0,-3 18-7,-2 13-8,-7 6-6,-2 14-16,-1 22-70,-2 6-122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50.1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55 292,'0'-14'16,"1"0"7,18 0 3,3 6-4,3 8 4,8 0 0,-14 0-8,-4 13-9,0 9 1,-8 12-3,-7 14 8,0 14-6,-15 8-1,-10 5 9,1-2-5,10-2-9,10-3-1,4-5-4,17-5 2,14-8 0,8-10-1,1-10-6,-1-8 2,-5-11 4,-6-7-7,-5-4 7,-8-3 1,-5-18 2,-1-9-2,-6-8-1,-3-10 0,0-10-1,-13-4 0,-13-3-8,-8 5 8,-3 5 2,-4 11 0,7 11 8,9 14-4,13 9 8,8 7-2,4 3-10,7 0-5,24 4 5,20 8 9,20 0-9,9-2-3,-2-3-4,-7-4-28,-12-3 5,-7 0 1,-10-10 7,-9-10 17,-10-5 2,-10-8 3,-7-4 15,-3-2-4,-3 10 15,0 9 14,0 13-16,0 7-1,0 1-18,-16 26-1,-10 14-4,-4 8 9,3 1-4,8-3-4,13-4-2,6-4-1,0-3-16,18-5-35,13-6-38,8-9-54,3-9-33</inkml:trace>
  <inkml:trace contextRef="#ctx0" brushRef="#br0" timeOffset="661">869 226 338,'5'-10'4,"-1"6"15,-1 1 13,2 3-4,-1 0-9,2 10-13,3 14-6,0 9 4,-1 2 5,0 3-4,-2-4-4,-1-2 3,-1-5 0,2-4-3,-1-5-1,2-6-5,-1-3 4,-1-5-2,1-1 0,-2-1-3,2-2 0,-2 0 6,-1 0 6,0 0-4,0 0-1,0-5 2,-1 1-3,0 1 0,-2 0-2,0 2-2,1-2 0,-1 0-17,0 0-27,0-1-25,0-3-45,0 0-74</inkml:trace>
  <inkml:trace contextRef="#ctx0" brushRef="#br0" timeOffset="1254">496 180 292,'11'-16'2,"8"3"20,8 3 3,3 5 12,1 2 3,-2 3-22,-6 0-7,-2 14-11,-9 10-2,-4 9 2,-5 6 0,-3 6 2,-2 0 1,-7-1 1,0-3 2,3-4-6,6-5 2,0-5-2,9-6 0,12-5-2,9-6 1,9-6 1,1-4 1,0 0 3,-1-15-4,-6-11 4,-5-8-4,-5-7 0,-6-8-1,-3-5 0,-7-4-1,-4-3 2,-3 8-2,0 12 4,-1 16 2,-5 13 19,0 12-11,2 9-12,-7 24-7,-2 14 7,2 9 7,5 3-6,6-3 3,0 0 1,21-3-2,5-7-3,3-6 0,3-11-4,-2-10-39,-4-11-48,-2-8-20,-3-3-74</inkml:trace>
  <inkml:trace contextRef="#ctx0" brushRef="#br0" timeOffset="1707">1227 263 264,'18'-24'18,"0"7"26,-3 11-5,1 5 5,2 1-10,6 10-14,6 15 5,4 11 1,2 4 1,-1 7-1,-6-2-14,-6-4-5,-10-6-7,-6-8 0,-7-8-1,0-11-4,0-4-3,0-4-5,-14-1 13,-2-20 2,-1-11-2,3-3-4,8-3-1,6-1-1,3-2 2,21 0 1,13 4-1,2 10 0,0 12 6,0 10-2,-8 5 5,-1 7 0,1 16 3,-4 8 3,0 3 10,-8 3-9,-10-2-9,-9 0 1,0-3-4,-3-6-1,-9-2-13,2-4-21,6-2-69,4-5-53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52.5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152 0 438,'0'-1'19,"0"1"-19,-1 8-2,-9 26 2,-2 21 18,-1 21 39,3 12-26,10 0-13,0-3-1,0-12-14,12-9 5,0-10-8,-1-13-8,-1-10-30,-1-11-56,0-13-50,-3-7-111</inkml:trace>
  <inkml:trace contextRef="#ctx0" brushRef="#br0" timeOffset="203">0 432 429,'6'-10'0,"21"1"0,13 2 14,11 2-5,6 1-2,-1-1-6,-3 1-1,-3-3-1,-8 3-2,-9 1-7,-8 3 5,-10 0 2,-4 7 3,-4 13-1,0 9 1,-2 8 10,-1 2-3,1 3 6,-3-5-5,1-5-4,-2-7-2,4-9-2,-1-8-6,-3-8-33,4 0-120,-5-29-118</inkml:trace>
  <inkml:trace contextRef="#ctx0" brushRef="#br0" timeOffset="469">466 44 393,'14'-8'0,"3"8"4,5 0 2,13 12 1,7 12-4,8 9 1,4 2-4,1 3-8,-4-1-18,-4-7-3,-12-4 17,-13-10 5,-13-8 2,-9-4 5,0-1 1,0 3 2,-22 8 0,-14 8 25,-11 10 17,-2 1-17,11 1-9,12-1-7,16-1-7,10-1-2,0-3-3,24-5 1,13-8 7,8-8-5,7-7 6,-6-1-9,-7-22 0,-15-7-8,-11-12 6,-11-7 2,-2-2-1,0 2 1,-8 11 3,-5 10 6,4 12-9,-3 11 0,5 5-10,2 0-17,5 17-6,0 5-21,21 2-31,13-4 10,4-3-29</inkml:trace>
  <inkml:trace contextRef="#ctx0" brushRef="#br0" timeOffset="869">1109 350 114,'10'-28'101,"3"-2"-19,8 0-26,6 6-21,4 8-14,5 14 0,6 2-5,3 17-7,-3 14 10,-5 5-6,-6 3-7,-7 5 1,-6-4-4,-6 0-1,-6-3 4,-2-8-4,-1-4-2,-3-11-4,0-6-3,0-8-11,-13 0 9,-8-17 9,-3-14 0,0-6-5,8-3 5,8 0 7,8 2 1,0 1-1,23 1 2,12 3-8,15 9 4,2 10-3,5 14-4,1 5 9,-5 24 0,-5 10 5,-3 6-1,-8 5 6,-5 2 5,-10 3-11,-11 0-5,-11-4-6,-4-6-5,-24-4-4,-11-4-26,-10-5-56,-9-15-81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8:54.1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8912 384 231,'-3'8'68,"2"-7"-49,1-1 16,0 1 34,-2-1-12,-1 0-21,-4 0-8,-8-9-10,-8-4-13,-11-1-1,-13 1-2,-9-1 2,-12-1-3,-11-3-1,-13-2 0,-14-5 0,-10-2-1,-10-3 1,-5-1 0,-5 0-1,-3 2-4,-3 2 4,-3 3-1,1 6 0,4 2 1,7 5-6,16 2 5,15 4 2,17 3-2,16 2 2,11 0 0,4 0 0,-1 6 0,-1 5-2,-5 1-6,-5-2 3,-3-3 1,-2-5 1,0 0 2,7-2 1,4 0 0,8 0 3,6 0-1,2-3-1,0 2 1,1 1-2,-1 0 0,-4 0-1,-4 0 0,-7 1 0,-4 5 1,-1-2-1,3-3 1,6 1 1,8-1 1,6 2-1,4 1 1,2 2-1,0 1-1,-1 0 0,1 0 0,-4 2 1,1-3-2,-1 1 1,-3-2 0,1-1 0,-2 0 0,1-1 0,3 0-1,1-1 2,2 1 0,0 1-1,-3 0 0,-2 2 0,-2 0 1,0-1-1,-2 1 0,-1 1 2,-2 2-2,-1-2 0,3 0 0,1 0 0,2 0 0,0 0-1,0 1 1,-1 1-1,-1 1 1,0 0 0,-3 0 1,0 2-1,-1-4 0,-1 1 0,-3-2 1,-3 3-1,-2-1 3,4 3-3,4 0-3,5 3 3,4-1 0,-2 1-1,3 2 1,-3-3 0,-2-2 0,-2-2 0,-5-1 0,-3 1 1,-2-1-1,-1-2 0,0-2 0,3 1 0,4-4 3,1 4-3,2 0-3,-1 3 1,-4 3 1,-3 2 0,-3 6 0,-3-1 1,0 1-2,-3 1 2,0-1 1,-5 0-1,2-1 0,1 2-1,7-3 1,3 4 0,-2 1 0,0 7-1,-2 3 1,2 4 0,2 3-1,1-2 2,2 1 1,-2 1-2,-3-7 2,1-1-1,1-4-1,1-3 0,4 2 4,0-5-4,4-2 0,-1-3 0,5-6-3,-1-1 1,2-1-1,-1-4 2,3 0 1,-2-1 3,1 0-3,-1 2-1,-3-1 1,1 1 0,-2 0 0,2-3-2,0 0 1,2-2 0,2 1-1,0-1-5,3-1 6,4 0-6,2 0 3,3-6 3,1-4-2,6-3-6,2 2-7,6-2-42,2-1 23,3-2-7,3-5-53,3-4-49</inkml:trace>
  <inkml:trace contextRef="#ctx0" brushRef="#br0" timeOffset="18969">9010 1252 437,'2521'-3'12,"-2495"3"-5,10 0 0,9 0-1,8 3-2,4 10-4,-2 2-10,-6-4-98</inkml:trace>
  <inkml:trace contextRef="#ctx0" brushRef="#br0" timeOffset="55287">2251 4684 56,'2514'-37'82,"-2510"5"-18,2 2-17,-2 9-12,0 11 18,-2 8-29,0 2-15,0 5-2,-1 17-7,-1 5 9,2 4-3,-2 2-2,2-3-1,0-6-1,0-7-1,1-7-1,-1-6 0,1-4-5,4 0 5,2-1 11,6-13-7,-1-3 0,4-2-3,-1-1 2,0 0-2,-1 6-1,0 4 0,-1 7-2,-2 3-1,-3 6-1,-2 13 3,-3 6 0,-3 2 1,-2-1 1,0-5 0,0-4-1,0-7-3,0-7 3,0-3 0,0-2 1,1-15 2,6-7-3,1-2 4,3-2 2,1 2 2,2 4 0,1 2-2,-2 5 2,2 5-6,-3 7-2,0 3-1,-2 4-1,-2 16 0,-1 4 1,0 2 1,-1 2 0,-1 1 0,4-7-2,-2-5-23,3-7-53,1-10-18,3 0-8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11.3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0 114 312,'0'-50'22,"16"15"-2,-2 15 27,0 13-28,4 7-19,6 6-1,5 22-5,2 12-16,0 3-104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00.9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54 170 222,'-6'-6'1,"-1"0"7,-2 0-2,-6 5 11,7 1 0,1 0-10,5 0-5,2 0 1,0 0 2,0-1 8,0-1-5,5 2-4,10 0-1,9 0 1,7 0 7,5 0 2,1-1-9,0-2-4,-1-3-9,-3 2-2,-2 0-9,-2-1-21,-9 3 31,-6 2-31,-11 0 10,-3 0-2,0 0 28,-15 0-12,-4 0 14,-5 0 3,6 0 18,-1 0 19,2 0-12,5 9-3,3 17-7,3 12-3,2 12 14,4 4-5,0 2-5,7-1-3,7 1-10,2-2 3,-1-2-1,0-7-4,-5-9-1,1-4-2,-2-9 2,-5-7 0,-1-5 0,-3-5-4,0-5 0,-1 1-6,-20-2-1,-4 0 4,-7 0 1,1-9 6,3-2 8,8 2 15,7-1 0,7 4 9,6 0 6,0 1-25,19-5-8,18-5 3,20-1-6,18-5-2,14 0-6,4-1-2,-7 4-16,-5 2-30,-17 4-20,-11 2-70</inkml:trace>
  <inkml:trace contextRef="#ctx0" brushRef="#br0" timeOffset="620">754 421 322,'-6'-9'22,"6"6"-3,0 0 21,0 2-5,3 1-26,18 0-1,4 0 1,5 14 3,1 9-9,-4 2 1,-9 3 0,-3 1-3,-8-5-1,-4-5 2,-3-3-2,0-6-1,0-5-8,0-3 2,-9-2 0,2 0 7,-2-10 0,3-9-1,6-7-9,0-4 7,21-3 3,9 1-2,7 5 5,6 6-3,3 8 3,1 9 3,-3 4 0,-5 6 6,-7 16-5,-10 6-6,-8 1 3,-9 2-1,-3-4-3,-2-5 0,0-4-6,-2-8-5,-11-5-7,4-5 2,0 0 13,2-9 3,7-9-9,0-7 7,11-5 2,19-5 1,8-3 4,2 1 4,3 5-4,-1 12 3,-3 11 0,-6 9 0,-11 13-3,-4 17-3,-12 3 4,-3 7 2,-3-1-5,1-2-2,1-3-1,2-4-2,5-8-39,8-5-71,12-10-128</inkml:trace>
  <inkml:trace contextRef="#ctx0" brushRef="#br0" timeOffset="1205">2190 324 439,'-9'-7'0,"-13"7"5,-7 0-5,-2 10 8,-7 13 15,0 5-14,1 3-1,7-4-4,11-4-4,11-5 0,8-6-10,0-2 2,27-5-18,12-5 26,13 0 0,0-16-4,-4-2-1,-12-2 5,-11 5 2,-10 2 0,-9 7 7,-6 5 13,0 1-2,0 0-20,0 1-6,-3 12 1,-3 6 4,6-1-27,0-2-78,15-1-90</inkml:trace>
  <inkml:trace contextRef="#ctx0" brushRef="#br0" timeOffset="1533">3010 343 318,'-38'-19'14,"-7"8"46,-6 7 5,0 4-23,-1 3-32,3 19-1,7 4-3,8 3-6,15 1-1,11-3-5,8-3 1,9-6-11,18-4-4,6-7 11,1-5-1,-1-2-10,-3-6 5,-2-11 11,1-3 3,-4-2 1,3-1 0,-1 1 2,3 5-2,-2 8-1,-1 9-1,-4 2-4,-1 23 3,-1 14 1,-6 9 2,-2 8 3,-4 0-2,-6-3-1,5-4 2,-4-11-1,-4-10-2,0-11 0,0-8 0,-12-9 1,-5 0 4,-3-23 8,2-11-10,4-8 2,11-6 5,3-6 8,11-4-7,17-4-1,8-1-5,7 1-1,10 6-2,3 16 2,-4 15 7,-7 21 1,-6 4-1,-13 24-3,-1 14 3,-6 5 0,-1 3-2,-2 2 0,-1-4-2,2-3-4,-6-7-1,-2-10-1,-6-9-9,-3-8-34,0-7-58,-4 0-105</inkml:trace>
  <inkml:trace contextRef="#ctx0" brushRef="#br0" timeOffset="2098">3305 20 445,'7'-14'4,"-3"8"-1,5 6 0,9 0 1,5 0-4,8 17-3,0 7-56,2 1-137</inkml:trace>
  <inkml:trace contextRef="#ctx0" brushRef="#br0" timeOffset="2254">3847 200 468,'5'2'10,"2"6"-7,4 8 5,2 8 20,-1 8-4,3 6-9,-5-1-10,-1-2-2,0-6-2,2-7-1,-2-8-1,-3-4-1,-3-7 1,0-3 1,-2 0 3,5-11 2,1-10-5,4-5 1,5-1 0,4-1-2,2 5 1,2 6 0,1 6 0,2 10-1,-3 1-1,5 2 0,-3 15-2,4 2 0,0 1-2,6-4-10,1-4-21,3-4 13,-1-5-1,0-3 6,-4 0-14,-9-3 17,-2-8 14,-3-6 2,-5 0 0,2-3 5,1-1 11,1 4 0,8 3-3,1 7-5,-1 6-5,0 1-2,-1 0-1,1 1 0,2 6 0,3-1 0,1-5 0,-1 1 0,-1-2 0,-7 0-2,-9-2 2,-10-12 2,-6-7 2,-6-7-4,-21-3 4,-10 1-1,-9 7 0,-9 15-2,-3 8 9,1 14 1,12 22-8,9 7-2,14 7 2,16-3-3,6-1 0,30-5 0,18-6 0,10-7 0,6-5 0,4-12 0,4-5-1,8-6 1,-2 0 1,-5 0-1,-16-9 0,-15-1-9,-17-4-22,-10 1-11,-9-1 1,-6 3-16,0 3-37,-1 2-37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06.8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14 130 205,'-7'-16'26,"2"-4"10,5 3 6,0 1-1,0 6 10,12 1-20,6-1-11,3 1-2,5 4 9,0 1-11,0 2-3,-6 2-2,-6 0-9,-2 0-1,0 7 0,-5 13-1,-1 11 0,-6 7 1,0 4 0,0-2-1,-12-5 1,3-9 3,4-5-2,3-7-2,2-4 0,0-5-4,12-3-1,16-2 5,14 0 7,7-13-7,4-8-7,-9-3-14,-10-7 8,-7-6 6,-10-5 6,-5-3-2,-6 5 3,-6 11-1,0 13 1,0 11 3,0 5-2,0 14-1,-11 28-4,1 20 4,4 16 4,6 6-1,6 0-3,22-8 2,2-11-1,3-10 1,-9-16 1,-8-8-2,-7-11-1,-8-9 0,-1-7-6,-4-4 5,-21 0 1,-11-10 5,-7-9 0,-4-5-2,0-6 3,5-2-4,6 1-2,12 2-1,12 6-37,8 6-48,4 4-83</inkml:trace>
  <inkml:trace contextRef="#ctx0" brushRef="#br0" timeOffset="609">981 142 434,'0'-13'0,"-5"12"0,-15 1 1,-9 8 0,-1 16 4,4 6-1,10 1-4,13-1 1,3-2-1,16-4 3,12-5-2,5-6-2,0-10 0,-4-3 1,-8-3 0,-10-18 4,-11-6 0,0-5 2,-9-5 5,-14 1-4,0-1 4,-2 6-10,5 8-1,6 8-2,4 10-33,8 5-59,2 0-114</inkml:trace>
  <inkml:trace contextRef="#ctx0" brushRef="#br0" timeOffset="906">1246 61 384,'3'-8'48,"-1"5"-46,-1 3 7,-1 4 10,2 22-12,2 6 13,4 5-2,7-1-12,1-9-4,10-3-2,0-5-3,4-9 1,-2-6-11,-1-4-5,-3-1 5,-3-16 7,0-5 6,-3 0 0,-2 1 2,2 4-1,-7 5 0,-4 8 3,-2 4-2,0 2 1,1 16-3,3 7 2,3 2-1,0 1-1,3-1-2,6 0-14,9-3-104,9-7-155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08.0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123 413 450,'0'-15'9,"-3"11"12,-15 4 12,-4 0-9,-2 16-9,-2 8-9,7 1 2,10 3-7,9-2-1,0 1 0,22-4 0,8-3-6,2-7-13,-1-6-14,-6-5 2,-2-2 10,-1 0 17,0-12-1,0-1 4,-2 2 1,0 1 0,-4 3 0,-1 7 0,0 0-3,1 2 3,4 13 0,4 4 2,2-2 0,4-4-1,2-5 0,-3-8-1,-2 0 0,-3-4 4,-9-18 0,-6-6 15,-9-6 5,-4-4 0,-18-1 1,-4 1-19,0 2-1,6 10-1,5 4-4,3 10-4,10 7-46,2 5-27,9 0-97,28 15-70</inkml:trace>
  <inkml:trace contextRef="#ctx0" brushRef="#br0" timeOffset="437">1079 356 404,'-37'-9'1,"-11"6"-1,-10 3 15,-2 0 5,8 15-5,15 5-6,16 5-9,18 1-1,3 2 1,27-4-4,16-3-3,8-8-10,-1-9-17,-8-4 12,-11-6 11,-5-14 11,-10-5 2,1-4 12,-7 2 1,-1 2 12,-5 12-1,-2 7 7,-2 6-13,0 0-20,0 11-2,0 12 2,0 4 2,0 2-2,11-2-2,9-2-16,6-3-37,-1-7-71,5-9-26,-3-6 13</inkml:trace>
  <inkml:trace contextRef="#ctx0" brushRef="#br0" timeOffset="734">1313 473 211,'18'-23'67,"0"0"-19,6 3 9,0 4-13,-1 8-12,2 6-8,0 2-5,-1 7 5,-2 16-5,-7 4-5,-3 3-6,-8 1-5,1 0-2,-1-5-1,3-3-3,-3-9-13,-1-7-14,-3-7 5,0 0 14,0-7 11,1-11 0,5-5 1,6 0 1,4-2 0,7 1 4,6 2-3,0 2 1,-3 6 1,-4 8-1,-4 6 0,-2 0 1,5 12-4,3 9 4,7 4-4,11 5-1,13-2 1,11-3-1,-2-8-4,-6-10-2,-10-7-9,-15-13-9,-9-14-3,-8-12 12,-7-3 13,-4-6 2,-5-4 3,0-6 6,1-6 6,6 4 4,4 7 5,1 17-9,-3 18-2,-6 10 9,-3 8-13,0 2-9,-5 24-9,-11 11 9,4 14 2,2 8 0,8 3-2,2 1 0,6-4 0,10-7-19,2-5-55,-1-14-34,0-10-68</inkml:trace>
  <inkml:trace contextRef="#ctx0" brushRef="#br0" timeOffset="1316">2174 384 379,'0'-5'9,"13"2"7,14 2 1,9 1-8,6 0-7,13 0-2,12 5-6,15 2-10,12-1-33,5-2-51,0-4-36</inkml:trace>
  <inkml:trace contextRef="#ctx0" brushRef="#br0" timeOffset="1524">3466 4 370,'0'-7'6,"-2"7"3,2 0 28,0 0-3,0 8-26,0 16-6,0 10 11,0 10 4,0 3 1,0 5-9,2 1-7,1-4-2,0-8-1,0-9-8,-2-8-32,2-9-39,-3-5-40,0-10-31</inkml:trace>
  <inkml:trace contextRef="#ctx0" brushRef="#br0" timeOffset="1727">3281 202 309,'0'-15'7,"12"1"-1,13 3 24,11-1-19,8 2-1,3 3-7,3-1-3,-2 3 0,-3 3-3,-3 0 3,-2 2-1,-6 0-1,-9 11 1,-8 9 0,-11 3-4,-6 7 3,0 3 2,-1 0 2,-5-1-2,4-5 1,2-1 2,18-5-2,18-2 0,13-2 1,2-7 0,-5-8-2,-9-2 2,-12-7-1,-11-18 6,-5-2 7,-9-5 15,0 3-15,-13 4 5,-13 5-18,-7 7 1,-4 7 1,1 6-3,6 0-13,11 12-67,15 2-107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10.7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170 497 357,'-18'-18'6,"7"5"6,5 9 7,5 1 17,1 1 3,0 2 5,0 0-13,0 0-3,0 0-8,0 0-10,0 0-8,0 23-2,-3 18 0,-13 17 4,-8 12 3,3 5-6,2 0 2,9-3-2,10-3-1,2-5 0,21-11-2,14-12 1,0-10-1,2-16-7,-5-9-7,-7-6-9,-11-16-1,-13-17 5,-3-15-7,-16-11 3,-18-9 17,-7-4 4,-3 1 4,3 9 9,7 11 8,7 13-5,11 14 8,10 11-3,6 9 6,8 4-8,31 0-9,27 9-6,24 11-1,16 0-1,6-2-1,-9-7-6,-15-11-5,-20 0-1,-20-22 8,-15-11 7,-14-2 0,-12 4 4,-7 6 6,0 10 9,-1 5-5,-8 10-9,-4 0-1,-2 14-3,-5 20 0,2 7 3,7 4 2,4-1-1,7-2 0,0-5-5,8-5 0,8-6-2,-2-9-15,-3-11-39,-4-6-31,-6-7-33,-1-22-130</inkml:trace>
  <inkml:trace contextRef="#ctx0" brushRef="#br0" timeOffset="741">1126 415 375,'3'-6'9,"3"6"1,0 0-2,-2 17 10,-1 13 2,-3 9-5,0 5-1,0 1-7,0-9-5,0-8-1,0-11-2,0-8 0,3-4-1,9-5-4,5-7 3,5-18 2,6-11-4,4-5 5,-4-4 0,3 0 2,2 2 4,-3 11-1,-3 11 3,-9 10 2,-8 11 3,-4 0-13,-1 21-8,5 12 2,5 12 3,5 2-8,11 0-18,18-3-46,17-6-41,13-7 1</inkml:trace>
  <inkml:trace contextRef="#ctx0" brushRef="#br0" timeOffset="1038">2066 672 165,'19'-38'105,"-8"-8"-53,-7 0-13,-4 1-27,0 8 0,-24 10 26,-22 17-20,-17 10-18,-12 7-2,3 26 2,14 6 2,20 8-2,26-1-2,12-1 1,34-8 1,19-8 2,17-12-2,9-17-5,3 0-11,-6-35-22,-19-16-12,-20-23 34,-27-15 10,-10-7 6,0 0 0,-7 8 23,4 10 10,3 18-7,0 23 9,0 18-7,-3 19-8,-13 7-20,-8 24 0,-6 14 3,2 10 3,6 9-2,12 6-4,10 8 0,18 5 0,30 2-10,19-6-54,17-15-166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12.23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324 445 399,'21'-37'8,"-17"15"-8,-8 11 37,-32 6-8,-21 5-23,-11 4 3,2 21 6,11 9-9,19 5-1,18 3-4,17-3 1,1-2 4,26-5 0,17-8-5,10-11 7,4-9-8,-2-4 1,-5-14 2,-8-14-2,-10-13 1,-12-6-2,-9-2 0,-11 4-1,0 8-3,-9 14 3,-18 12-3,-3 10 4,2 1-1,6 7-2,13 13-3,9 4-27,0 1 21,29 2-20,12-7-20,8-9-22,-6-10 13,-10-1 44,-11-17 17,-7-12 1,-6-8 7,0-1 7,0 6 2,-3 8 11,-2 9 3,-2 10 11,-2 5-32,0 0-10,0 10-7,0 14 7,0 9 4,11 4-1,14 0 1,11-2-4,8-9-1,3-8-2,-3-8-1,-5-9-4,-8-1 5,-5-5 2,-7-15 1,-5-3 3,-4 0-1,-1 1 6,-2 4 2,-2 7-8,-2 5 2,-1 6-4,-2 3-2,1 18-3,4 5 5,5 6 1,8-2 0,10-5 2,8-6-1,10-7-1,5-11-1,-2-1 0,-1-17-5,-9-15-11,-13-15 13,-9-10 2,-11-13-7,-3-6 4,0 0 4,3 7 15,1 10-12,3 16-6,-5 16 6,0 16-3,-4 10 8,-1 1-8,0 8-10,-3 14 0,-8 11 10,1 7 5,7 5 7,3 3-6,6 3 9,18-1-11,3-2 0,-3-7-4,-5-13-9,-9-15-39,-10-13-82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41.8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494 306 117,'19'-1'8,"-4"-1"3,-2 2 8,-7 0 8,-6 0-1,0 0-1,0 0 6,0-1-5,0-3-4,0 0 1,-4-1 3,-4 0 0,0-1-5,-6 2 1,-1-1-4,-4 0-3,-8 2-8,-8 1 6,-6 0-6,-4 2-1,-7 0-2,-2 4-2,-1 13-1,1 3 0,5 4-1,13 0-2,14 1 0,17-1-5,5 2-6,29-3-3,18-4 10,14-1 3,11-2-8,4 1-7,2 1 14,-9 3-5,-14 6 8,-19 3-1,-19 4-5,-17 1 0,-1 2 7,-32-2 0,-10-2 7,-11-7 12,-6-9 3,-4-6 4,-3-5-5,8-6-1,8 0 3,8 0-2,11-3-12,11-3-4,9 1-5,11-1-8,1-2-49,25-3-58,20-5-25</inkml:trace>
  <inkml:trace contextRef="#ctx0" brushRef="#br0" timeOffset="548">1112 360 492,'0'-7'0,"-8"7"-4,-3 4 4,-1 12 0,-1 6 3,2 9 8,4 5 3,1 6 0,6 2-3,0-2-3,0-2-5,9-5-2,4-5 2,5-6-2,0-8-1,3-6-1,4-9 1,8-1 3,3-2 0,3-19-1,-1-3-2,-6-6 0,-4-4 0,-7 2 1,0-1-1,-3 8 0,-3 7 0,1 8 0,4 10-1,2 0-2,2 20-1,1 7 3,5 6 1,4 0 1,7-5 0,8-6-1,3-9 0,5-10 0,-2-3-3,-3-7 2,-12-14-1,-7-6 2,-15-4 1,-9-5 1,-9-3-2,-6-3 0,-19-5 3,-7 2 0,-5 0 0,0 4-2,0 8 3,5 10 0,6 10-3,6 10-1,1 3-4,8 11-2,8 15-19,3 6-36,25 1-58,22-7-85</inkml:trace>
  <inkml:trace contextRef="#ctx0" brushRef="#br0" timeOffset="1083">2424 329 425,'0'-11'19,"-8"6"-6,-20 5-11,-12 0 7,-5 5 0,-3 13 12,9 6-4,11 5-6,13 1-8,11-1-3,4-4-1,16-7-2,20-5 3,11-7 0,6-6 0,11 0-9,-2-13-15,-6-8 5,-7-4 8,-12-5 2,-17 0 9,-13-1-1,-5 1 1,-2 8 5,0 8 8,0 9 10,0 5-7,0 13-16,0 15 0,0 11 4,0 0-2,16 2 0,4-5-1,8-3-1,6-7 0,8-8-1,6-9-1,-1-7-2,-2-2-18,-9-13-18,-14-10 17,-4-6 22,-6-3 1,1-3 9,-2-4 5,5 0-5,-1-1-2,0 5 10,0 8-3,0 13 5,-2 14-9,2 0-4,-1 24-5,-1 13 13,-1 11 2,3 11-2,0 7 1,-3 6-5,4 10-1,-4 0-5,3-5-4,-3-11 1,-3-20 0,-2-16 0,-5-15-1,-2-10-2,-2-5 2,-14-13 8,-3-20-8,2-16-4,4-17-3,7-8 0,4-6-2,2-6-3,8-2-6,19-1-16,13 6 26,8 12 1,1 24 3,-6 23-3,-7 24 6,-11 4-2,-5 26 3,-11 9 1,-8 8 7,-1 2 3,-7 0-1,-14-1-4,-2-5-5,-2-7 5,-2-6 2,0-9-2,2-7-3,3-7-3,7-4 0,7-3-70,8 0-126</inkml:trace>
  <inkml:trace contextRef="#ctx0" brushRef="#br0" timeOffset="1980">4354 23 437,'0'-16'16,"-3"14"6,-21 2-4,-18 1-11,-14 24 3,-13 13 15,2 10 7,10 6-5,21-1-13,20-1 0,16-2-5,19-2 0,23-4-5,13-3-3,5-7-2,0-6-28,-4-10-108,-12-12-181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15.2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50 393 241,'-17'0'14,"3"0"8,1-13 36,7 0-2,6 3-7,0 4-21,0 4-10,0-3-5,11 0-3,3 2-5,5 0 6,4 3-7,11 0 0,2 11-1,1 12 5,-1 8-2,0 7-1,-9 5 4,-8 2-6,-13-1-3,-6-4-1,0-3 0,-15-6 1,-12-6-4,-3-6-1,-4-8-10,-5-10 9,2-1-1,6-4 1,1-18 4,8-6 2,5-6 0,12-3 4,5-1-2,0 0-2,17 3 2,13 2-2,9 6-4,4 10 4,-1 9 2,1 8 3,-4 0-1,-5 10-1,2 9 4,-5 7 3,-7 1-3,-5 1-5,-10-1-4,-4 0 2,-5-3-5,0-4-11,0-1-21,-5-5-56,-1-8-96</inkml:trace>
  <inkml:trace contextRef="#ctx0" brushRef="#br0" timeOffset="491">562 438 385,'6'-17'12,"-3"7"27,0 6 33,0 2-13,0 2-27,3 0-22,4 14-9,2 10 6,3 7 3,3 2-7,-2-4 0,-2-2-3,5-4 0,-4-8 0,0-3-3,6-10 0,-3-2-3,7-4 4,5-17-2,0-4-10,-5-7 5,-7 0-3,-3-3 10,-3 4 0,0 6 2,-3 9 1,-5 10 0,-2 6-1,-2 6-12,0 19 11,0 9 1,3 4 1,7 0 0,1-2-1,8-5-1,8-6-4,4-10-7,5-9-17,3-6-31,-5-8 19,-4-20 18,-3-6 23,-8-6 1,1-1 9,-4 1 13,-4 3-3,3 4 9,-5 9-4,-4 10 6,-1 11-9,-1 3-22,-4 18 0,0 15 0,3 7 4,0 0-4,0 0 1,5-3-1,2-6-1,5-7-7,6-9-3,-3-9-8,1-6-4,-2-3 12,2-18 10,0-6 1,-2-1 2,-1-2 5,1 4 0,2 0 3,2 2-3,-3 9 0,1 9-7,-1 6-4,-2 7-6,0 18 7,-2 6 2,-5 3 1,-3-3 0,-3-4-2,0-7-1,0-9-9,-3-8-2,0-3 2,0-4 11,0-14 1,8-8-1,2-1 1,9 1 3,4 0 3,2 3 0,1 4 3,-1 3-5,3 8-1,-4 8-3,3 0-6,-3 17 2,-5 12 4,-4 5 0,-1 3 1,-8-2-1,-6-2 0,0-3-2,0-5-4,0-7-13,-8-4-38,-1-12-145</inkml:trace>
  <inkml:trace contextRef="#ctx0" brushRef="#br0" timeOffset="1484">2232 0 333,'2'-11'42,"-2"11"9,0 8-28,-6 26-14,-12 20 37,-4 12-4,10 9-20,7 1-3,5-8-8,3-9-7,14-11 0,5-10-4,-3-13-2,-8-9-3,0-13 0,-1-3-1,0-6 5,5-16 1,8-5-3,5-6 2,5 1 1,4 0-3,0 5 1,-4 11 0,-5 13-1,-4 3-3,-6 17-2,-3 15 8,-1 5 0,-8 3 2,-6-3-2,-5-3 1,-19-7 1,-5-6-2,-6-9 1,-5-9 1,-5-3-1,-9-11-1,2-14-3,7-5-23,17 0-33,22 4-34,13-2-160</inkml:trace>
  <inkml:trace contextRef="#ctx0" brushRef="#br0" timeOffset="1881">2750 279 372,'18'0'22,"1"17"3,-1 8 6,-1 3-5,-4 3-5,4 0-9,0-3-9,7-4-3,2-7 0,7-7-4,2-7-7,-5-3-3,-9-10-12,-11-17 3,-10-8 7,0-5 8,-19 1 8,-8 2 7,-4 9-3,-2 9 2,-3 18-1,-1 1-3,0 24-1,1 10 1,9 5 2,9 4 0,13-2-1,5 0 1,17-3 0,19-6-3,13-6 2,12-11-1,5-9 0,1-6-2,-6-7-1,-12-19-2,-14-9 1,-13-7 2,-10-8 1,-7-5 3,-4-1-1,-1 2-1,0 8 4,0 13 0,0 15 0,-3 12 3,3 6-9,0 10-6,0 17-2,0 7 7,2 2 1,15 3 0,9-2-3,6 3-1,6-3-2,8-1 1,-3-4 5,-7-6-3,-15-3-8,-18-5-3,-3-1 10,-6 2 4,-12 0 2,3 1 2,0-2 3,8 1 3,5-2 0,2-2 5,3-1 5,15-3 0,13-2-5,10-5-15,18 1-5,15-1-25,14-3-64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17.8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153 202 473,'0'-6'5,"-11"6"10,-13 3 0,-7 21-3,-2 7 14,3 8 0,13 7-12,11-1-8,6 0-6,14-4 2,17-7-2,5-10-2,0-14 1,-1-10 1,-9-6 0,-7-25 0,-10-12-1,-9-8 0,0-6 0,-7 2-3,-14 6-1,1 12 5,4 17 0,6 13 0,2 7-2,5 7-6,3 16-6,5 1-7,27 1-2,16-3 1,11-6-19,0-10-20,-7-6-35,-14-9 36,-13-19 13,-9-5 41,-1-6 6,6-1 30,3-5 4,2 2-14,0 7 6,-5 12 8,-7 16 32,-6 8-45,-6 20-19,-2 21 8,0 15 19,0 8-2,-12 6 4,6 2-4,6 3-14,0 0-3,16-6 3,19-4-5,8-10 2,11-10-3,1-10-3,0-12 0,-9-16 0,-7-7-3,-10-24-2,-18-20-1,-11-14-10,-22-11-9,-35-8 2,-26-2 9,-17 5 10,-2 16 4,16 19 14,29 21 10,29 13-8,20 5-4,8 0-6,3 5-4,32 9-2,29 7 0,30 3-4,24 0-13,6-3-52,-7-6-55,-9-12-68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18.9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0 467 504,'18'-8'18,"-3"8"-18,-6 12-7,3 18 7,6 5 9,-3 3 4,3-2-2,1-5-4,-1-6-6,0-10 2,-3-5-1,-2-8-1,2-2 6,0-9 1,0-13-5,3-8-3,-6-5 7,6-7-6,-2-7-1,7-2 0,2-6 1,6-1-1,4 6-2,0 11-1,-2 10-7,-4 16-11,-6 9-42,-8 6-75,-1 0-144</inkml:trace>
  <inkml:trace contextRef="#ctx0" brushRef="#br0" timeOffset="301">715 264 344,'0'0'52,"0"8"-52,0 8 1,0 9 21,-5 5 17,4 3 12,1 0-14,0-2-16,0-2-9,0-4-12,6-4-1,1-3-7,1-3-12,-2-8-62,-3-3-26,-3-4-74</inkml:trace>
  <inkml:trace contextRef="#ctx0" brushRef="#br0" timeOffset="504">685 120 376,'6'-18'3,"-3"8"3,0 4-3,1 6-3,4 0-13,4 4-64,9 18-33</inkml:trace>
  <inkml:trace contextRef="#ctx0" brushRef="#br0" timeOffset="644">1164 258 337,'6'-10'55,"-5"6"-13,-1 1 2,0 3-6,-1 0-19,-21 0-17,-7 19-2,3 6 0,6 7-7,14 7 0,6 3-2,13 0 3,22 2 3,8-3 3,0-3 3,-4-4-3,-12-9 0,-16-5 0,-11-7 0,-8-8 2,-28-3 11,-3-2 0,-4 0-7,1-14 1,8-2-2,7-1-2,12 2-3,9 0-2,6 0-10,13 1-28,17-3-24,9 0 10,10-6 2,5-3 10,1-5 11,2-2 29,-5 5 2,-4 8 20,-3 13 18,-5 7 16,0 7-4,-6 16-12,-7 5-9,-6 5-6,-5 2 0,0-2-5,-5-3-11,0-3-3,-2-5-4,1-4-1,-4-8-12,-4-8-33,-2-2-40,-3-7-15</inkml:trace>
  <inkml:trace contextRef="#ctx0" brushRef="#br0" timeOffset="1130">1399 42 377,'26'-28'1,"-4"17"-1,4 8 0,0 3 0,7 0-1,3 14-15,9 3-41,4 0-161</inkml:trace>
  <inkml:trace contextRef="#ctx0" brushRef="#br0" timeOffset="1271">1972 34 337,'12'-4'10,"6"4"7,6 8 18,7 20 7,-1 12 3,-6 12-17,-11 5-5,-10 0-12,-3-2-7,0-6-4,-11-9-1,-2-4-8,-1-11-13,-3-4-39,-2-8-26,-2-9-84</inkml:trace>
  <inkml:trace contextRef="#ctx0" brushRef="#br0" timeOffset="1475">1833 357 394,'14'-16'2,"17"5"-2,12 0 8,13 1 4,6 3-8,5 4-2,2 3-1,1 0 2,-4 0-3,-4 0 0,-5 7 0,-12 2-3,-14-1 1,-16 2-3,-15 1-6,-2 5 11,-18 2 3,-6 3-1,6-1-2,9 0 0,7-3 0,4-2 1,9-1-1,19-4 0,12-3 2,5-6-2,-5-1-1,-10-7 1,-8-13 5,-10-7-1,-4-5 1,-7-1 0,-1 0 2,0 2-1,-15 5-4,-3 7-2,-3 9-2,1 10-4,-2 0-9,3 12-15,5 9-30,8 2-29,6 0-87</inkml:trace>
  <inkml:trace contextRef="#ctx0" brushRef="#br0" timeOffset="1883">2749 364 241,'6'-11'47,"5"2"3,1 3-1,8 2-11,9 3-22,5-2-11,5-1 1,-3-3 1,-3-2-3,-5-3 6,-7-2-2,-9-6-2,-3-3-3,-8-1-1,-1 0 1,0 3-3,-15 3 0,-1 4 0,-2 4-3,3 7-3,0 3-4,3 4-2,2 16-4,8 3 3,2 5-3,9 0 4,14 3 8,5-1 3,0-4 1,1-2 0,-6-5 0,-3-3 1,-7-5-1,-7-3 0,-6-1 0,0 1 0,-6-1 0,-16 2 8,-1 0 2,4-4-5,4 1-2,9 1-3,6-1-6,0 2 1,14-1-2,12-4 5,12-3 0,4 0-11,7-1-24,0-12-26,0-4 12,-3-6 12,-7-2 7,-7-6 19,-9-3 13,-3-1 0,-5-2 16,-3 3-1,-1 6 13,-1 5-3,-4 6 10,-2 9 3,-2 5-10,-2 3-27,0 0-1,0 7-7,0 12 6,1 5 1,8 5 0,6 4-2,7-1 2,8 3 7,13 1 3,8 2 15,4-4-8,-7-4-1,-17-10 3,-16-6-17,-15-4 1,-6-4 10,-21 0 4,-9-2-3,-4-4-6,5 1-5,6-1-1,9 3-2,10 3-10,7 4-17,3 1-67,0-4-148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22.3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301 12 439,'10'-6'10,"-9"6"-6,1 0 8,-1 25 19,4 19 12,-1 11-5,1 9-13,1-5-15,0-7-4,6-5-5,2-6-1,2-6-5,1-6-9,-3-6-32,-2-8-58,-9-11-104</inkml:trace>
  <inkml:trace contextRef="#ctx0" brushRef="#br0" timeOffset="203">0 308 181,'0'-3'190,"6"3"-190,27 0 0,19 0 18,14 5 11,12 0-18,8 1-8,4-3 1,-1-3-3,-5 0 1,-11-4-2,-12-18-2,-13-12-3,-12-9-5,-8-5-10,-6 2 19,-8 12 1,-8 12 2,-5 12 4,-1 8 10,0 2-12,0 2-4,-4 24 0,-13 12 2,-4 10 8,4 5 1,6-1-1,8-2 1,3-2-7,5-4-2,14-5-2,2-8-3,4-10 1,2-8-8,0-12 9,0-1-4,-4-14 0,-6-17-4,-2-7-4,-3-7 8,0-2 5,6 1 0,4 2 1,2 10 2,0 13-3,1 15-1,-5 6 1,-4 16 5,-4 17-4,-3 9 3,-3 6 5,0 3-4,-2-1-5,2-2-7,3-4-21,3-10-78,6-13-197</inkml:trace>
  <inkml:trace contextRef="#ctx0" brushRef="#br0" timeOffset="739">1349 381 357,'8'-8'12,"-1"5"-9,2 3 14,3 0 28,1 0-14,2 9-15,3 9-7,-6 3 1,3 4-5,-5-1 0,1-1-3,1-2-2,0-4 0,0-6-2,2-5 1,0-6-1,-1 0 2,1-4 0,-1-12 1,-2 0 1,-1-3-1,2 4 0,-3 2 0,-3 4 1,-3 6-2,-3 3 0,2 0-11,-1 16 4,6 5 3,5 2-5,9-2-18,12-3-10,10-1-12,8-4 11,3-6-20,-9-7 25,-10 0 33,-8-11 0,-9-13 18,-7-3 16,-5-4 10,-5 0-12,-1-1 7,0 2-18,0 6-10,-4 10-3,-1 8 1,0 6-9,-1 3-9,0 17 4,5 7 2,1 3-3,3 9 6,17 0 0,5 2 0,2 0 4,-4-5-3,-4-1 4,-9-9-2,-10-6-1,0-7 0,-10-3 1,-10-6 4,-4-1-7,3-3-2,5 0-19,1 0-63,12 0-200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23.7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40 410,'9'-23'7,"6"11"-7,3 10 3,-3-1 18,0 3 8,-3 1-12,-5 22-13,-5 12-2,-2 12 6,0 10 3,-12 11-1,-5 9-2,4-1-2,4-1-3,9-9-2,0-11-1,0-9-1,15-10 1,1-11-2,5-7-1,0-11 0,2-7 1,-3 0-1,0-14 2,1-11-8,-5-9 6,-2-7-2,-5-5 2,-5-5 2,-4 1 1,0 5 1,0 9 1,-4 10 1,-1 12 4,4 8 5,1 6-1,0 0-11,0 0-9,11 5 9,18 6-2,11 1-1,8 0-5,4-5-3,-4-6 1,-8-1 3,-9-1 2,-5-18 1,-7-6-2,-2-3-4,-3-2 3,0 3-3,-5 9 0,-2 9 10,-5 4 1,-2 5-1,0 0-1,0 0-3,0 7 4,-12 9 0,0 0 2,0 7-2,5-1 1,2 1-1,5 1 0,0-1 0,0-3-1,8-3 0,5-5 0,-1-3 1,0-7-2,-6-2 2,1 0 0,-2-2 6,1-11-5,1-1 3,-1 0-1,0 1 0,-1 0-3,-1 2 1,-2 1 1,1 0-1,-3 3-1,0 0 1,0 2 0,0 1-1,0-1-1,0 4 1,0-3 0,0 2 0,0-1-1,0-1 1,0 1-1,0-1-2,0-2 1,0 1 1,0-3 1,0-3 0,0-1-1,0-1 1,0-1 0,0 0 1,-3 1-1,0 2 0,0 2 0,-4 4 0,0 3-1,-9 2 0,-10 0 1,-8 11 0,-6 11 2,-3 2 1,5 2 1,11 7-1,9 0 0,10 1-2,8-1 1,0-3 0,10-5-1,18-4 3,10-5 1,8-6-4,3-9-1,-1-1 0,-8-8-2,-7-16-1,-8-9-1,-7-6-2,-3-5 5,-6 0-3,1 5 2,-2 6 1,-2 14 1,-3 7 0,-2 9 2,-1 3-2,0 0-5,-1 19 5,-13 6 1,-3 5 3,1 1-3,5 1 0,6-2-1,5-3-1,2-4-1,18-8 2,6-7 0,4-5-3,1-3 1,-1-4-5,-5-13-4,-2-6 2,-3-6 7,-4-4 1,-3-1 1,0-1 2,-1 1-1,2 3 1,3 6 1,-1 7 0,-2 5 0,1 3 3,0 6-4,-1 1-2,0 1-1,1 2 0,3 0 1,0 0 0,2 0 0,-5 0 1,-1 0-1,-5 0 1,-4 0 0,1 0 2,-3-4 1,-3-4 1,0-1-5,0 1 0,-12-1 0,-3 5-1,-4 3 1,2 1-2,4 0 0,4 3-2,4 10 1,4 4-1,1 5-2,0 1 5,7 2 0,7 0 1,4-2 0,-2-2 2,0-4-1,-2 0 1,-4-3-2,-7-3 1,-3 2-1,0-2 1,0 2 1,-7 2 0,-7 1 2,4-1-3,4 1 1,4 0-2,2-3 0,0 0 0,0-2 1,6-1 0,5-1-1,1 0-6,3-2-12,2 1-44,2 0-74</inkml:trace>
  <inkml:trace contextRef="#ctx0" brushRef="#br0" timeOffset="1768">1798 479 322,'3'0'31,"-3"0"0,0 0-19,0 6 21,0 10 1,-11 8-9,-13 4-6,-1 3-14,-5 1-5,5 4-7,1-1-12,4 0-47,7-5-139</inkml:trace>
  <inkml:trace contextRef="#ctx0" brushRef="#br0" timeOffset="8580">2017 355 124,'16'0'27,"-2"-11"14,-5-7 0,0-3 3,-3 0-4,-3-2-12,-2 11 3,1 1-14,-2 3 6,0 2-2,0 4 0,0 2-14,0 0-7,-18 2-1,-16 19 1,-13 8 2,-8 5-2,-3 5 1,3 2 0,5 0-1,9 0-1,11-2 0,12-2 0,11-4 1,7-6-1,14 1 0,28-6 2,16-1 0,11-4-1,2-9 0,-3-8 0,-15 0 0,-11-17 0,-12-13 0,-12-13 0,-8-4 0,-7-6 1,-3 0 2,0 3-3,0 6 1,0 8-1,0 6 0,0 9 0,0 9 0,0 7 0,0 5 0,-1 0-6,-7 4-15,2 13-17,5 5-55,1-2-91</inkml:trace>
  <inkml:trace contextRef="#ctx0" brushRef="#br0" timeOffset="9082">2354 361 267,'-7'-4'22,"7"4"-16,0 0 5,0 0 17,0 0-8,0 0-14,9 0 10,11 0 4,10 0-5,3 0-10,-2 0-3,-2-12 0,-4-4-1,-5-7-1,-4-2 4,-6-2-3,-3 2-1,-3 3 5,-4 3-5,0 4 1,0 5 2,-17 5-2,-6 5-1,-3 0-2,2 8 0,5 12-1,8 9-3,11 4 2,5 5-4,29 5 8,15-1 0,4-4-8,0-6-4,-8-7-7,-16-7-3,-13-10 6,-15-3-8,-1-4 24,-12-1 0,-13 1 8,-6 2-2,-1 3 1,6 2-3,3 5 0,13 4-3,10 3 0,0 2 4,13 2 13,16 0-5,5-1-7,4-2-3,0-3-3,-1-1-2,-4-4-3,-8-3-17,-9-7-34,-11-3-77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33.78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405 759 305,'-12'2'28,"6"-2"7,4-2-1,-7-11-4,-3 2 1,-13-3-14,-3 4-1,-10 2 0,-9 2-2,-3 5-6,-2 1-6,9 0-2,9 16-2,10 10-4,10 5-2,13 3-1,2-2 2,34-2-4,15-9 11,10-9 3,-2-7 4,-7-5-2,-12-10 4,-10-15-2,-3-8-5,-7-6-2,-1-4 4,-1 2-3,1 8 3,-6 9-2,-4 12 3,-3 12-5,-2 9-5,3 28-4,1 17 9,2 14 6,-1 3-4,-1-3-2,-1-6 0,1-6-1,-2-8 0,-5-11-2,0-12-5,0-11 7,-5-11 2,-12-3 7,-7-3 6,-7-20-7,-5-6-4,0-6-2,3-4-1,6 3 0,6 2-3,12 3-14,8 4-45,1 3-57,18 3-118</inkml:trace>
  <inkml:trace contextRef="#ctx0" brushRef="#br0" timeOffset="501">910 686 268,'19'-11'26,"-6"6"-9,-4 5-6,-3 0 1,1 0 8,2 12 5,3 2 4,6 1-10,7-1-8,6-3-2,5-4-2,5-2-3,-3-5-4,-7 0 0,-8-10 1,-7-10 0,-7-5-1,-9-3 0,0-1 0,-10 4-1,-15 4 1,-10 10 0,-11 9-1,-9 2 1,-7 10-1,7 14 1,15 5 0,21 6-5,19 0 0,10-2 5,31-4 0,15-7 2,7-6-2,1-9 1,-2-7-1,-7 0-1,-8-9-2,-7-10-2,-7-7 5,-6-4-1,-5-3 1,-2-2 0,-2 0 0,-1 6 3,-1 9-3,-5 8 1,-6 12 2,-2 0-3,0 18-6,3 16 6,3 10 5,3 6 3,1-2-4,0-7 0,-3-5-4,-3-14 0,-4-8 0,-1-8-2,-2-6 2,0 0 0,0-9 8,0-13-8,0-5-3,0-6 3,0 1 0,11-3 0,9-2 0,11-3 0,11 0-1,6 3 1,1 6 1,-3 11 0,-9 13 8,-1 7-5,-3 10 0,0 17 2,-3 8 3,-7 7-3,-7 2-2,-5 2-4,-6-4 0,-1-6-5,2-8-9,-1-6-17,2-9-24,1-10-58,1-3-110</inkml:trace>
  <inkml:trace contextRef="#ctx0" brushRef="#br0" timeOffset="1235">2269 554 256,'17'-18'4,"-1"7"6,-6 7 14,4 4 8,-1 0-4,8 0-6,7 5-12,5 8 0,6-1-4,1-3-6,2-2 0,-2-5 0,-5-2-2,-5 0 2,-10-9 0,-8-8 0,-9-4-4,-3-3-1,-6 0-1,-23 4 5,-10 5-2,-10 11 3,-2 4 3,-2 5-3,4 19 1,7 4-1,7 3 0,9 2 0,13-3 0,13 2-4,6-1 4,27-1 4,18-4 3,13-3-7,9-8-3,-3-9-10,-7-6 0,-14-4-9,-15-22 14,-13-8 8,-8-8 0,-7-1 5,-3-4-1,2-1 7,-1 1-7,-1 3-2,2 4 6,2 8-3,-1 9 4,3 11 1,-3 12-8,0 0-2,5 10-5,3 12 4,3 0 1,-1 3 0,-1 0 0,-2-1 0,-5 1 0,-5-1 0,-3 0 0,0-3 0,-6-1 5,-6-2 2,-3-1-1,3-1-2,0-2-1,3-2-2,5-2-1,4-3-3,0 0 2,7 0-3,20-2 4,14-1-24,8-4-55,3 0-35,-3 0-55</inkml:trace>
  <inkml:trace contextRef="#ctx0" brushRef="#br0" timeOffset="1880">3349 442 231,'0'-20'29,"-7"6"2,-17 5-13,-4 6-8,-5 3-1,4 2 2,10 18-2,6 4-9,13 5-3,0 1 2,23-2 1,12-4 0,5-6-3,-2-6-4,-6-9 4,-11-3-3,-6 0 4,-9-16-6,-6-4 8,0-2 1,0-1 1,-6 6-1,1 7 0,2 7 2,3 3-3,0 0-22,0 10 15,5 5 7,14-4 4,10 0 2,5-5-6,1-5 2,0-1 0,-8 0-4,-6-18 2,-6-6-4,-8-9 3,-2-7 1,-5-9 9,0-3-2,0-3 2,-2 4 4,1 5 13,1 3-10,0 7-3,0 3 0,0 9 9,0 9-1,0 5-3,0 10-8,0 0-10,0 5-13,0 19 12,0 9 1,0 8 1,0 7-1,0 7 0,10 6-3,2-2-6,7-3-12,-1-9-27,-2-14-21,-8-11-22,-8-12-100</inkml:trace>
  <inkml:trace contextRef="#ctx0" brushRef="#br0" timeOffset="2449">3635 333 237,'32'-18'1,"2"2"1,6 0 0,8 1 5,3 1 12,6 1-3,-4 2 1,-4 4-12,-8 3 6,-7 1 5,-7 3-9,-3 0-3,-8 0-4,0 1 0,-2 6 0,1 2 1,0 1-1,3 0 0,-3-3 0,-1-2 0,-3-2 1,-5-3 1,-2 0 5,1 0 7,-4-10 0,1-5-14,-2-2 1,0 0 1,0 4 5,-6 2-7,-4 4 0,-3 4-4,-6 3 1,-6 0 3,-8 5 0,-6 11 1,-3 2-1,-4 7 4,1 3-3,5 4-1,12-1-3,13-1 2,15-2 1,7-1 1,36 1 12,17 0 10,15 1-9,8-6-7,1-2-4,0-1 2,-3-4 0,-7-2-5,-16-7-1,-14-7-11,-20 0-8,-15-17-71,-3-11-193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37.83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355 37 179,'-7'1'29,"5"-1"4,2-4 24,0-6-3,0 0-4,-9 4-8,-5 2-19,-8 1-20,-8 3 2,-4 0-4,-9 17-1,1 10 0,-4 5-1,7 7 0,6 0 0,8-2-7,16-4 3,9-8-5,0-9-5,28-10-1,11-6 10,13-7 5,2-18 1,-5-8 0,-6-5 0,-10 0 5,-8 1-2,-8 8 4,-4 11 0,-7 9 22,-6 9 0,0 0-23,0 6-6,0 16-2,5 11 2,7 8 1,4 4-1,8 2-5,6-4-32,12-3-76,5-14-228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38.2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232 222 462,'-2'-35'15,"-23"13"-15,-6 8 2,-7 6 6,-2 5 1,0 3-4,10 6-5,12 17-1,15 8-3,3 6-1,24 2 5,19 3 2,2-5-2,7-1 3,-10-8-1,-7-6 1,-16-6 1,-15-5-1,-4-3-2,-28-6 20,-11-2 0,-8 0-17,-2 0-4,7-4-1,13-4-8,9-1-18,19-1-23,1-3-35,25-5-83,14-3 9</inkml:trace>
  <inkml:trace contextRef="#ctx0" brushRef="#br0" timeOffset="266">354 244 48,'57'-21'97,"-8"8"-26,-7 8 3,-8 5-23,-7 0-6,-8 12-24,-7 5-7,-1 3-6,-1-2-1,2 1-4,6-4-2,3-3-1,14-7 0,7-5 0,5 0-3,-4-2-5,-12-13 4,-16-5-2,-15-4 4,0-2 1,-10 0-3,-19 2 4,-7 9-1,-10 6 1,-6 9 0,-3 0 0,6 17 0,10 13 1,17 5-1,11 3-1,11-1 0,12-5 0,21-5-1,13-7 2,12-9-5,17-8-22,16-3-35,16-10-4,11-11 0,-14-6 21,-19-4 41,-25-7 4,-29-8 19,-17-3 28,-10 3 13,-4 8-8,0 14-1,0 13-7,-13 11-14,-11 1-22,-10 20-5,-8 9 5,-1 4 0,5 2-2,12 1-1,12-3-5,9-3-4,5-5 2,5-8-2,22-9-2,4-9 4,5 0 0,0-11-4,0-11 4,-6-7 0,-5-3 2,-4-2 0,-6 0 2,-1 8-1,-6 7 0,0 12 1,-8 7-2,0 14-5,-11 21 5,-13 15 8,-4 8-3,3-1-4,6 2-1,8-8-1,6-5 1,5-6 0,0-8 0,0-11 0,0-10 1,0-10 0,15-1 5,5-5 7,8-13-11,2-8-2,1-4-5,-1-2-3,0-5-9,3-3-28,2-6-49,-6-6-21,-10-5-81</inkml:trace>
  <inkml:trace contextRef="#ctx0" brushRef="#br0" timeOffset="1022">1629 66 182,'5'-9'88,"-4"4"-25,-1 5-35,0 0-25,0 17 10,0 8 23,0 5 0,2 3-19,5-1-10,5-2-4,6-3-2,3-5-1,4-4 0,2-11-4,1-7-5,-2 0-5,-5-15-1,-5-12 2,-8-7-8,2-7 11,-3-2 7,4-3 3,2 7 4,-1 12 0,-1 13 7,-4 14-1,-7 0-10,3 15 4,-3 15 2,3 5 11,2 5-7,2-2-7,6-3-3,7-3 0,10-7-1,6-9-2,5-7-4,0-9-20,-7 0-27,-7-7-9,-11-14 17,-4-6 32,-4-4 13,0-4 1,3 1 7,1 3 7,6 3-1,2 8 7,0 7 3,1 10-1,-2 3-2,-4 2-12,1 16 1,-2 8-1,-3 0 0,0 3-4,3-2-4,5-5 2,5-5-2,1-7 0,-2-6-2,-4-4 1,-5 0 1,-7-13 0,-7-7-2,0-3 2,-18-4 0,-13 0-1,-8 4 1,-1 11 1,1 9 5,2 3-5,4 11-1,3 11-1,11 7 1,7-1 0,12 0 0,0 1-4,19-5 4,18-5 3,7-6-3,8-8 0,7-5-3,6 0-2,-4-12-7,-13-8 4,-18-4 8,-11-7 0,-3-2 2,2 0 12,4 4-5,7 7-5,-7 8 1,1 9 2,-4 5 0,0 4-6,-4 21-1,0 9 5,-6 6-3,-4 2 5,-4-3-2,-1-2-5,0-7 2,0-10-2,0-9-1,-6-10 1,-7-1 1,2-8 3,4-15-3,4-6 0,3-3-1,4-3 0,15 0 3,9 0 1,6-3-1,3 5-1,2 5 2,1 8 0,-7 11 7,-4 9 2,-4 0-8,-6 19 4,-2 8 6,-4 6-2,-6 4-5,-2 1-6,-5-1-2,3-2-3,4 0-16,8-5-44,18-7-89,12-11-154</inkml:trace>
  <inkml:trace contextRef="#ctx0" brushRef="#br0" timeOffset="7392">3859 143 109,'9'-15'87,"-9"-2"-73,0 6 7,-1 4-2,-22 0 13,3 1 1,-2 1-14,-6 2-5,-6 3 3,-8 0-5,-6 8 0,-5 13 0,-4 11 4,0 4-4,1 4-4,5 1-6,9-3 0,11-3-2,16-4 0,9-3 0,6-3-4,13-4-4,25-6 5,17-4 2,15-5-17,9-6-49,0 0-9,-1-3-37</inkml:trace>
  <inkml:trace contextRef="#ctx0" brushRef="#br0" timeOffset="7688">4084 180 316,'3'-7'8,"-1"6"-8,1 1 3,6 1-3,-2 13 8,5 2 3,3 1-7,5-1-4,3-4 0,6-3 0,2-5 9,3-4-5,-1 0-3,-3-10 0,-6-9 4,-8-6-5,-8-3 0,-8-4 0,0 2-1,-15 6-7,-12 9 8,-15 12 0,-14 3 2,-13 21-2,-7 17 2,6 11 2,15 9 2,22 0-1,25-2-1,8-3 0,38-10 5,20-1 3,18-10 1,9-8-9,12-9 6,4-10-7,2-5-3,-9 0-4,-15-2-1,-21-13-101,-23-12-195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48.6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0 135 280,'0'-16'8,"0"-2"6,7 6 1,1 5 17,-2 0 6,0 1-7,-1 1-18,2 2 0,-1 0 5,3 2-6,9 1-9,4 0 3,7 0-4,2 15 1,0 11-3,-5 6 2,-6 8-2,-6 0 5,-7-1-4,-4-2 0,-3-5 0,0-7-1,0-9 0,0-7 0,0-9 0,0 0 0,0-13 10,-1-16-8,-4-7-2,1-5 1,4-1 0,9-1 0,16 4 0,11 2 1,4 4-1,8 7 2,-2 7-2,-1 11 2,-5 8-1,-1 0 2,-2 18 1,2 10-2,-9 6 4,-9 6-3,-11 2 1,-10-1-5,0-2-2,-6-4-2,-12-7-34,-4-6-65,4-6-54</inkml:trace>
  <inkml:trace contextRef="#ctx0" brushRef="#br0" timeOffset="468">801 68 328,'21'-20'5,"-3"12"2,-6 8 13,0 0 7,-5 4-3,-1 20-8,-1 9 0,-5 5-3,0 1 0,0-3-3,0-3-8,5-4 2,3-7-4,6-5 1,3-10 1,9-6-1,2-1 2,3-9-3,1-12-5,-4-9 3,-1-4-2,-2-1 4,-1-4-1,0 5 1,-3 5 0,-8 11 3,-7 9-2,-4 9-1,-2 0-1,0 17-2,0 9 3,-2 6 1,2 2 1,0-3-2,15-1 0,5-6-2,7-4-19,8-10-48,2-9-45,-2-1-11,-13-16-14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49.93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63 142 264,'9'-40'5,"0"13"29,-5 13-20,-2 11 37,-2 3-14,0 23-34,-12 13-2,-7 12 7,-2 6-3,6 4 2,3 0-5,8-3-1,4-6 1,0-9 0,3-12-2,7-13-4,0-9-1,4-6 5,8 0 10,7-7-4,5-8-3,6-4-3,3 2 2,6 0-2,5 4 0,3 11-2,-3 2-4,-15 8 4,-19 16-1,-20 5-5,-3 0 1,-28-1 6,-8-5 0,-9-9 1,-2-8 0,-1-6 0,2-3-1,1-15-12,9-4-20,11 1-29,17 1-24,11 1-47</inkml:trace>
  <inkml:trace contextRef="#ctx0" brushRef="#br0" timeOffset="375">388 307 71,'52'-29'98,"-1"8"-49,-3 10-7,-9 8 3,-9 3-5,-8 0-15,-7 6-18,1 9-3,-1 3 2,6 2-1,6-1-1,10-4 2,11-5 1,0-7-3,-1-3 0,-6-2-2,-14-17-2,-8-9-2,-10-8-5,-9-2 0,-2-2-2,-21 4 4,-10 8 2,-5 9 2,-5 15 0,-3 4 1,0 18-1,1 16 2,4 7 0,13 5 0,12 0 1,14-4 3,2-2-4,23-8 4,11-9-1,10-8 1,12-12 6,7-3-4,-2-8-4,-7-19 2,-10-9-3,-13-7-2,-9-7-2,-5 1-3,-6-2 5,-4 3 0,-1 4 0,-1 8-2,-2 10 2,-3 11 0,0 8 0,0 7-14,0 0-11,0 12 17,-3 8 8,0 3 0,3 2-1,0 1-6,15-1-2,10 2 9,8 4 0,1 0-2,-1 1 2,-5 2-4,-13-4 0,-12-2-2,-3 0-13,-15-2 7,-7-2 11,-2-5 1,6-3 3,8-5 4,7-2 1,3-2 4,0 0 6,3 0-5,15-1 0,6 1-9,-1-2-4,-3-1-15,-4-1-81,-3-3-99</inkml:trace>
  <inkml:trace contextRef="#ctx0" brushRef="#br0" timeOffset="1151">1811 611 388,'2'33'0,"-2"12"3,-6 6 2,-15-2-4,-3-2-1,-1-1-3,0-2-32,5-6-158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44.7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5 105 254,'0'-17'26,"0"3"11,0 10-14,0 3 1,0-1-3,0 2-5,0 0-10,0 0-5,0 0-1,0 0 2,0 0 0,0 0 2,0 0 0,0 0 6,0 0 4,0 0-2,0 0-4,0 0-2,0 0 1,0 0-3,0 0-1,0 0-3,0 0 0,0 0 1,0 0 1,0 0 1,0 0 0,0 0 2,0 0 0,0 0-1,0 0-1,0 0-1,0 0-1,0 0 0,0 0-1,0 0 0,0 0 0,0 0 0,0 0 1,0 0 2,0 0 5,0 0 7,0 0 0,0 0-6,0 0-3,0 0-1,0 0-1,0 0 1,0 0-4,0 0-1,0 0 1,0 0-1,0 0 1,0 0-1,0 0-1,0 0 1,-2 0 0,2 0 1,0 0-1,0 0 0,0 0 1,0 0-1,0 0 0,3-4 0,11-3 0,1 3 0,7 0 0,3 4-1,2 0 1,0 4 0,1 14-1,-1 6 0,-3 10 1,0 8 1,-8 2 0,-5 1 1,-7-4-1,-4-6-1,0-8 1,0-8 1,-6-8-2,-13-10 0,-1-1 1,-7-1 5,-2-19-3,5-7-1,6-6-1,14-3 0,4-2-1,10 1-4,20 1 2,10-1 0,11 0 1,8 2 0,4 5 0,1 12-2,0 12 1,-1 6-4,-6 13 6,-12 18-1,-14 7-1,-12 10-1,-7 3 3,-2 1 5,-2-2-3,-2-6-1,-1-10-1,-4-11 0,-1-8-3,0-11-3,0-4 6,-11 0 1,2-13 4,1-8-5,6-6 0,2-3-2,6 2-4,17 0 2,9 0-1,8-4 4,5 1 1,4 5-6,-2 7 6,-3 14-12,-2 5 12,-4 13 1,-3 12 5,-4 7-1,-5 4 3,-5 3 6,-3 2 1,-5-2-5,-4 0-3,-2-3-5,-5-4-2,-2-2 0,0-3-9,0-4-41,4-5-89,15-9-193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51.9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75 377,'-15'0'15,"9"-16"9,6-1 5,2 3 9,23 0 1,5 4-18,7 7-13,9 3 0,5 0-8,0 22 5,-4 7-4,-12 6-1,-12 5 0,-13-1-6,-10 0 1,0-6-3,-11-6-21,-8-10-5,-5-12 8,0-5 0,4-9 13,7-17 13,10-4 1,3-3-1,23-4 0,15 2 0,16 1 4,12 6 2,7 7-6,1 10 0,-3 11 9,-10 0-6,-12 21 3,-18 8-3,-16 4-3,-15 1 0,0-5 0,-4-7-2,-11-10 1,-3-6-3,1-6 4,1 0 3,5-14 0,8-6 0,3-3 3,13-2-5,21 0 2,10-1 3,7 3 1,3 5-7,1 7 8,-1 8-7,-3 3 0,-5 9 6,-10 16 1,-13 7-4,-15 8-1,-8 1-3,-12 1 0,-15-4 2,-1-4-2,7-6-41,12-8-42,9-7-45,11-8-103</inkml:trace>
  <inkml:trace contextRef="#ctx0" brushRef="#br0" timeOffset="554">1568 182 318,'19'-38'42,"-9"7"5,-10 7-24,0 7 9,-7 4-2,-21 9 3,-14 4-23,-7 4-5,-5 20-3,6 6 5,14 2-7,17 2 0,16-1-3,2-3 2,31-2 1,13-10-3,8-9-15,2-9-4,5 0 10,-9-22 7,-5-2 5,-10-5 0,-12-1 2,-9 4-1,-3 7 0,-8 7 6,-1 10-2,-1 2-5,-1 2-12,4 17 10,1 3 2,4 7 0,2-3-21,4 0-67,8-8-49,12-6-95</inkml:trace>
  <inkml:trace contextRef="#ctx0" brushRef="#br0" timeOffset="882">1999 113 378,'17'-26'2,"0"9"-1,-1 10 14,0 6 18,-3 1 1,0 7-22,-1 16-6,2 4 2,-2 3-2,-1 0-1,1-3-2,2-6-3,-2-7-1,3-7-9,0-7-7,-2 0 5,2-11-4,-3-10 12,1-4 4,-2-1 1,-1 2 10,0 5 9,-2 6-3,-2 6 1,-1 7-2,-2 3-16,2 20 0,1 15 0,-3 12 10,-3 11 2,0 3-7,0 1-3,-6-4-2,-5-6 0,2-5-10,3-5-30,6-9-87,0-9-172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53.2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 0 499,'5'-11'6,"-1"8"5,-4 3-11,0 9 0,0 15 18,-9 11 14,-1 7-11,4 3-14,4-1-5,2-3-1,3-8-1,18-9 0,6-10 0,3-11 0,2-3-3,1-10-7,-3-17-7,0-11 1,-3-7 7,-4-1 5,-3 7 4,-6 12 1,-6 14 0,-4 13-1,-4 2-1,0 23-7,-2 11 8,-7 6 0,5 3 2,4-4-2,0-3-2,13-10-8,14-7-28,6-8-15,6-10 9,-2-3 6,-6-9 29,-7-13 9,-6-6 1,-6-6 13,0-4 3,1-3-1,-1 1 4,4 7-18,0 5 5,0 13-1,-1 8-1,3 7 0,-2 3-5,4 18 0,2 9 0,3 8 3,2 4-1,3 2 7,3 1 1,-5-6 2,-5-2 3,-7-7-12,-10-9 3,-5-9-6,-1-4 0,0-8 0,-17 0 5,-6-2 3,-4-15-1,3-5-5,9-5 0,11-3-2,4 0 0,10-3-4,16-3 0,6 0 3,10-1-5,10 5 5,10 5-3,9 8-2,2 12 3,-3 7 3,-8 2 0,-16 22 0,-8 3 0,-6 5 1,-5 4 0,-5-3-1,7 0 1,4-6 2,2-6-1,-1-10 0,1-7-2,-2-4-2,-2 0-5,-1-10-12,-8-8 7,-10-6-2,-7-7-9,-5-3 12,-2-1 9,-22 5-3,-7 12 4,-14 13-3,-12 5 4,-5 16 2,-2 24 2,10 6 0,15 7 2,17-1 3,16-4 0,6-2 0,18-5 3,20-3 4,12-7-7,11-5-2,13-7-4,4-5-3,6-2-13,-3-2-50,-4-9-76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54.5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296 270 227,'-1'-12'0,"-5"4"-2,-9 5-1,-6 3 3,-12 0 2,-9 0-1,2 7-1,4 5 0,9 7 0,10 2 0,9 2-1,8 3-3,2 4 4,23 1 20,12 3-13,11-1 10,3-1-17,-1-1 4,-8-1 9,-12-4 10,-12-5-5,-15-2-5,-3-3-8,-17-5 12,-21-3 9,-12-5-4,-9-3-7,0-3-8,6-12-5,14-1 0,12 3-2,13 3-12,14 1-52,1 2-97</inkml:trace>
  <inkml:trace contextRef="#ctx0" brushRef="#br0" timeOffset="374">653 25 389,'0'-6'54,"4"6"-54,-4 12-14,-1 18 14,-11 10 11,-2 10 8,10 9 5,4 10-4,0 6-10,7-2-5,8-5-5,0-16-1,-2-9-15,-4-14-41,-1-12-81,-5-17-111</inkml:trace>
  <inkml:trace contextRef="#ctx0" brushRef="#br0" timeOffset="578">478 339 369,'5'0'2,"23"9"-2,15 8 1,13 2 5,12-1-1,7-2-3,7-4-2,1-5 3,-5-4-2,-11-3 1,-13-11 0,-17-16 1,-13-1 1,-10 2-4,-12 12 0,-2 13-3,-24 1 3,-13 8-1,-5 16 1,5 8 3,10 1-3,10 2 2,12-2-1,5-2-1,13-3 3,20-4 2,10-5 1,3-8-6,-1-8-3,-5-3-5,-11-9-9,-10-15 15,-4-5-3,-6-4 4,-6 5 1,-1 5 3,-2 10-3,0 11-2,0 2-2,0 0-2,0 14 5,0 3 1,0 1 0,6 0 2,13-4 1,11-5 2,3-8-1,6-1-1,5-4-3,-2-14 0,2-9-2,-6-7-2,-8-9-2,-7-10 4,-4-3-8,-2-3 4,0-4 3,5 1 2,0 7 1,-1 13 4,-6 18 2,-10 20 14,-5 4-18,-3 14-1,-15 14-1,-8 9 2,4 5 3,6 7 3,5 7-4,7 4 0,2 4 0,2 0-4,0-7-9,0-12-51,0-18-167</inkml:trace>
  <inkml:trace contextRef="#ctx0" brushRef="#br0" timeOffset="1251">1440 303 320,'30'-7'8,"10"4"-8,11 2 3,4-2-2,5 2 8,2-1-5,3-1-2,0-2-2,1-5 0,-5 0 1,-6-1 0,-7 3-1,-9 5 1,-13 3 1,-9 0-2,-8 0 2,-3 15-2,-6 7 0,0 8 5,0 4-1,0 4-2,0-4-2,-7-6-16,4-8-48,3-10-39</inkml:trace>
  <inkml:trace contextRef="#ctx0" brushRef="#br0" timeOffset="1548">2238 47 306,'19'-18'2,"-5"10"5,-2 6-3,0 2-4,7 2-7,8 16 1,9 8-6,6 3-45,7 2-37,-1-4-10</inkml:trace>
  <inkml:trace contextRef="#ctx0" brushRef="#br0" timeOffset="1658">2702 204 11,'13'0'52,"-10"-12"13,-3-3-42,-7 3-1,-23-1-11,-13 6-3,-8 7 4,1 0 5,8 9-5,12 12 3,12 4-14,15 4 7,3 0 0,12 2-2,19-1 14,9-2-2,2-3-9,6-6-9,-6-3-13,1-9-78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19:57.4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133 12 165,'-28'-3'21,"0"-1"-21,3 0 0,10 4 12,3 6 6,6 9 9,1 3-8,2 4-1,2 3-8,1 4 15,0 3-16,0 2 2,0 5-4,0-1 0,0 0-2,0-1-4,0-5-1,0-2 2,0-3-2,0-5 0,0-1-7,0-1-6,1-1-47,8-1-38,5-2-55</inkml:trace>
  <inkml:trace contextRef="#ctx0" brushRef="#br0" timeOffset="346">265 364 83,'-5'-2'124,"4"-1"-124,-2 3-2,-3 0-2,2 1 2,2 12 1,2 4 1,0 2 5,21-1 2,7-1 7,5-5-5,1-3-8,-2-8 7,-4-1-8,-7 0 0,-6-15-7,-5-6 3,-7-2 4,-3 0 0,0 1 4,-15 4-4,-7 2 6,-4 8-6,3 5 0,0 3 0,10 0 0,7 3-4,6 12-15,9 2-30,24 4-53</inkml:trace>
  <inkml:trace contextRef="#ctx0" brushRef="#br0" timeOffset="677">782 372 210,'0'-16'6,"-20"5"-4,-12 0 0,-2 2 7,-3 7 7,7 2-5,8 2-11,8 18 0,8 2-3,6 5-1,6 4-8,22-1-63,11-3-64</inkml:trace>
  <inkml:trace contextRef="#ctx0" brushRef="#br0" timeOffset="880">985 367 92,'-14'0'1,"-2"0"1,-1 0 11,5 13 12,4 1-8,8 4-14,0 1 17,9 1-12,11-2-3,5-1 1,2-5-6,-2-8-9,-3-4-5,-3 0 13,-3 0-2,-4-7 0,-2-2 6,-2 2-3,-2 3 0,-3 1 0,-2 3-2,-1 0-8,2 0 9,2 7 1,8 4 0,6 4 30,12 0-22,7-3-3,3-2 4,-1-7-5,-5-3-3,-2 0-1,-5-18 0,-2-9-2,-4-7-2,-6-7 4,-2-4 8,-4-1 5,0-1 4,1 2-7,-2 4 10,2 7-2,2 9-6,-6 6 6,0 11 9,-4 2-18,-2 6-9,0 0-5,-14 12 2,-10 9 3,-6 7 1,1 9 4,3 4-4,3 4 0,7 1-1,8-1 2,5-5-2,3-5 0,1-9 0,19-6 3,3-9 0,7-6-3,6-5 0,0 0-14,3-14-3,-2-10-6,-1-7-3,1-5 12,-3-1 12,1-3 0,-2 2 2,-2 1 0,-1 5 0,-2 4 0,-6 4 0,-5 7 3,-5 5-3,-9 6-3,-3 4 2,0 2 1,-14 0-4,-13 6 2,-7 11 2,4 2 3,5 7-3,12 0 0,10 1 0,3 2 7,8-2-3,15-5-1,7-5 0,0-4-3,1-8-16,2-2 5,0-3-39,2 0-4,-1 0-13</inkml:trace>
  <inkml:trace contextRef="#ctx0" brushRef="#br0" timeOffset="1677">2155 283 10,'0'0'12,"0"0"-11,-5 0-1,-7 7 19,-1 3-11,4 3 3,4 1-1,5 0-2,0 1 0,5 2 0,12-1 4,6-3-12,1-2-3,-2-5-25,-3-6 15,-3 0-6,-4 0-9</inkml:trace>
  <inkml:trace contextRef="#ctx0" brushRef="#br0" timeOffset="1934">2295 348 10,'0'18'37,"-5"8"-16,-6 3-3,0 5 2,0 4 6,0 1-9,2 4-1,0-1-6,-5 5 1,1-2-7,-9-4-4,-4-10-1,-7-16-11,-4-15 0,-2-4 0,1-21 12,6-5 2,11 0 2,13 0-1,8-2 7,0 1-4,23 4-2,13-2 0,7 3-1,7 4 6,0 2-9,-1 3 4,-2 7 10,-5 5 1,-1 3-3,-8 2-10,-6 0 4,-5 2-6,-5 9 0,2 3-1,-1 6 1,4 2-2,-2 2-4,-5-1-46,1 0-34</inkml:trace>
  <inkml:trace contextRef="#ctx0" brushRef="#br0" timeOffset="2325">2605 657 199,'0'-7'11,"0"5"6,0 1 10,0 1 8,0 0-12,0 0-23,0 0 3,0 0-3,0 0 0,0 0-2,0 0 0,0 0 1,0 0-1,0 0 2,0 7-48,19 2-136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11.8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27 552,'4'-21'4,"-1"15"12,-1 6-8,1 0-8,4 6 0,4 16-6,1 13-17,-3 3-71,-3-8-159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02.99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126 0 139,'-7'16'4,"0"-5"0,1 1 14,0 5 5,0-1-2,0-6 1,1-3 4,-3-1 15,0 0-1,1-2-13,0 0-3,0-1-3,2-2-2,1 0-5,3-1-5,0 2-3,1-2 0,0 0-2,0 0 1,0 1-3,-1-1-2,-1 3 1,0-2 1,-3 4 1,0-3 0,-1 1-1,0-1 0,1-1 1,3 0-3,1-1 0,1 2-2,0-1-3,3 1 5,11 0 2,6-2 7,10 0-7,7 0-1,3 0-1,3 0-2,-1 0-9,0 0-40,-5 0-84</inkml:trace>
  <inkml:trace contextRef="#ctx0" brushRef="#br0" timeOffset="438">125 170 417,'0'1'14,"0"6"-10,0 6 5,0 11 36,0 10 15,2 10-13,0 7-24,-1 1 0,-1 1-12,0-4-4,0-5-7,0-4-2,0-3-9,0-5-19,0-8-56,3-8-49,6-15-135</inkml:trace>
  <inkml:trace contextRef="#ctx0" brushRef="#br0" timeOffset="672">289 140 421,'4'-5'57,"-2"5"-44,0 7-3,2 15 33,0 9 5,-1 11-17,0 7-10,-1 3-5,3 0-9,1-2-3,0-8-4,2-6-2,2-5 1,-1-9-7,2-6-8,2-9-29,1-7-8,0 0 14,0-19 16,-2-7 1,-1-10 14,-2 1 6,1 0 2,0 6 2,-2 12 2,-2 9-2,-2 7 3,-1 1-4,1 0 0,3 12-1,2 4 6,1 0-6,5-4 0,3-3 0,3-5-5,3-4 1,-2 0-8,-2-8-15,-5-9 7,-1-3 12,-4-2 8,-2 7 2,-1 3 0,-2 7 1,0 5 1,1 0-2,1 7 0,1 9 4,2 0-2,3 1 0,1-4-3,2-4 1,0-6-2,-5-3-3,-1 0-1,-5-7 1,-4-13 1,-1-6-2,-3-2 4,-8-2 3,-3 2-1,-3 7 0,-4 9-2,0 9 0,-2 3 0,4 21 5,-1 15-1,3 8 3,7 1 0,3-1-1,7-3-2,5-4 1,10-6-5,6-6 1,7-9-1,1-8-11,4-8-34,0 0-38,-2-15-55</inkml:trace>
  <inkml:trace contextRef="#ctx0" brushRef="#br0" timeOffset="1321">894 267 234,'0'-16'31,"0"16"2,0 0-19,0 14 0,0 16 38,1 5-9,2 3-19,1-2-10,0-3-4,0-7-4,2-6-4,1-4-2,2-6-2,-1-9-5,2-1-4,-2-5-3,-1-18-8,-1-5 6,-2-3 16,0-4 2,0 1 1,1 7 6,-1 10 1,-2 11 8,0 6-3,1 20-13,2 19 4,1 11 20,-1 7 9,0 1-9,-1 1-4,-1 1-3,-2 1-9,1 1-6,0-6-4,-1-2-2,2-6-7,0-7-77,1-14-191</inkml:trace>
  <inkml:trace contextRef="#ctx0" brushRef="#br0" timeOffset="2357">1359 424 447,'5'-25'32,"-3"3"-21,-2 16-1,-2 0 4,-7 5 13,-7 1-14,-6 3-6,-6 18-1,0 4-3,4 2-1,6-2-2,8 0 0,10 0-4,0-1 2,15-3 2,8-4 1,6-5-1,3-9-3,0-3-5,-4-1-11,-3-20-4,-8-7 13,-4-8 5,-6-3 5,-1 1 2,-3 5 1,0 14 7,-2 10 7,-1 9-2,2 3-15,-1 23 3,3 14-3,0 6 8,3 7-1,1-2-1,-2 1-4,1-7-2,-3-7 1,-4-7-1,0-10-1,-1-5 1,-9-8 3,-2-5 2,-6-3-1,-4 0-3,-3-1-1,1-9-2,4 1-6,6 2-18,8 1-27,6 2-26,0-3-63,14-2-89</inkml:trace>
  <inkml:trace contextRef="#ctx0" brushRef="#br0" timeOffset="2817">1543 568 289,'17'-11'86,"1"8"-41,-1 3-12,-3 0-5,-3 14-8,-4 3-10,-1 0-6,0-1-1,1-1-3,3-4 0,5-2 0,4-7-1,4-2-5,-1 0-7,-6-9-12,-6-10-4,-7-4 4,-3-7-17,-2-2 26,-9-2 14,-2 1 2,-3 5 1,-6 11 3,-1 11 4,-1 6-1,3 22 1,4 11 1,10 8-3,6 2-3,2-4 1,18-2 6,9-8-2,5-9-6,6-9-2,5-9 0,-1-2 0,-1-13 0,-7-14-6,-10-8-14,-11-10-8,-8-6 18,-6-8 10,0-2 6,0 1 7,0 5-1,-2 15 3,0 14 3,1 17 17,-1 9 4,-1 11-34,0 25 1,1 10 10,0 12-1,2 3 1,0-3-7,7 1-5,5-7-3,1-5-1,0-7-6,-2-7-26,-4-8-78,-4-16-161</inkml:trace>
  <inkml:trace contextRef="#ctx0" brushRef="#br0" timeOffset="3367">1828 536 492,'6'-10'0,"9"6"-7,3 0 7,5-2 1,2 2-1,7-1-10,10 2-64,8 1-56,9-1-53</inkml:trace>
  <inkml:trace contextRef="#ctx0" brushRef="#br0" timeOffset="3554">2349 461 399,'0'-8'31,"9"7"-18,6 1 4,3 0 25,3 11-1,3 11-14,-2 6-8,1 2 2,-6 1-1,-3-4-8,-6-3-7,-5-8-5,-3-2-3,0-5 0,-7-5 0,-3-4 3,-1 0 0,0-9-1,2-9 1,6-1-1,3-6 1,1 0 0,11-1-2,4-1 0,5 3 1,2 8 0,1 9 1,-3 7 1,-2 3-1,-3 15 0,-3 8 0,-3 4 0,-5 0 0,-4 0 0,-1-2 0,0-8-2,-5-6-6,-4-7-2,1-6-5,-1-1-1,3-4 4,4-13 6,2-5 1,0-3 5,9-1 0,3-2 4,4-1-3,3-3-1,4 6 3,3 8-3,1 10 2,-1 8 4,-4 14 5,-2 14-1,-4 6 2,-5 3-3,-5 1-5,-6-1-4,0-5 0,-1-2-5,-7-1-10,4-5-68,2-10-180</inkml:trace>
  <inkml:trace contextRef="#ctx0" brushRef="#br0" timeOffset="4122">2950 464 160,'1'-28'229,"2"15"-217,-3 13 24,0 0 2,1 9-20,1 15-1,4 6 13,2 3-8,4 1-10,3-5-8,1-2-3,0-6-1,1-10-6,-2-9-3,-1-2-2,-4-3-2,-3-15-5,-5-7 8,-2-4 1,-7-3 5,-5-4 2,-4 4-2,2 10 2,-2 15 2,2 7-1,-3 19 1,0 16 0,4 7 2,6-2-2,6 0 4,1-4 1,8-5 1,5-4-2,3-4-4,2-7-1,0-7-6,1-9-11,-2 0-14,-1-17-8,-5-11-29,-4-5 38,-6-5 31,0-1 4,1-2 11,4 2 17,4-1-10,5 7-5,2 7-3,0 15 0,-1 11 3,-1 11-2,-3 20 3,0 8 2,-3 4 2,-3 0-5,0 0 0,-3-6-2,-1 0-8,-2-5-6,0-6-1,0-9-7,-4-8-2,-3-9-3,2 0 9,1-19 0,3-8 2,1-3 1,0-6 0,7-3 0,6-6 1,3-3 1,3-2-2,0 7 0,2 12 2,-1 16 2,-4 15 1,-4 9 2,-2 22-3,-2 10 4,-2 4 2,-2 2 0,-2-3-6,-1-4 1,-1-8-5,0-6-3,0-10-3,0-8-8,0-8 2,0 0 12,2-17 0,3-7 0,2-6-1,1-3 1,5-4 2,2-4 1,3-1-3,2 4 0,2 7 1,-3 14 1,-2 11 5,-4 6 1,-2 16-5,-5 15 1,0 7 0,-5 0 2,2 4-4,-2-1-1,2-2-1,3-3-6,1-4-35,3-8-71,2-10-118</inkml:trace>
  <inkml:trace contextRef="#ctx0" brushRef="#br0" timeOffset="5027">3764 581 325,'3'-52'16,"0"8"-2,-2 13 10,1 14 37,-2 13 6,-2 4-36,-9 20-30,-4 15 5,-1 10 2,4 1-2,6 4 1,5-4-4,1-3-3,6-8 0,6-11-1,0-13 1,1-11 4,1 0 0,-2-16 3,-1-12-6,-3-5 3,-4-9-2,-3 0-1,-1-1-1,0 2-4,-6 6-6,-3 9-5,-1 14-10,0 12-38,-1 0-31,1 12-49</inkml:trace>
  <inkml:trace contextRef="#ctx0" brushRef="#br0" timeOffset="5309">3764 581 225,'33'41'50,"-26"-41"5,2 0 11,-1 0-12,2-3-15,2-8-15,-1-8-19,0-3 0,-3-7 0,0-7-5,-3-3 0,-3-2 0,0 4 1,-1 6 3,2 8 0,-1 10 0,-1 6 0,1 6-1,-1 1-3,0 6-9,2 16 7,2 12 2,1 6 0,0 5 1,0 3 0,-1-3 1,0 0 0,-3-3 3,0-4-4,-1-4-1,-1-7 0,0-5-1,0-8-3,2-2 2,1-6-4,7-5-2,6-1-6,5 0-33,2-16-33,0-12 10,-2-7 27,-3-12 40,-2-4 3,-2 4 9,-4 10 5,-4 16 37,-3 12 21,-3 9-24,0 5-40,0 16 2,-2 10 24,-1 1-11,1 4-11,2-3-5,0-3 0,5-4-3,6-7-2,4-6-2,2-11 0,-2-2 0,-3-5-3,-3-17-9,-4-5 0,2-3 5,-1 0 7,3-3 1,1-1 1,2 5-1,0 4 0,-2 12 0,-4 13 0,-2 8-1,-3 23 0,0 12 0,-1 9 4,0 8 0,0 6 2,-2 3 0,-1 0 2,2-2 2,1-6-5,0-6 1,-4-13-6,-2-13-4,-3-14 3,-1-12 1,2-3 13,1 0 4,3-14 10,4-6 5,0-5-1,2-5-11,8-4-7,6-4-4,4-4-5,5-6-4,2-2-2,-1 2-8,-3 5-29,-3 15-46,-5 7-71,-2 6-302</inkml:trace>
  <inkml:trace contextRef="#ctx0" brushRef="#br0" timeOffset="6544">4852 808 489,'-10'-6'0,"-14"6"-4,0 10-7,-3 10 11,0-1 0,4-1 0,5-1-1,8 0-4,8-4-4,2-1-6,15-5 11,8-7 3,7 0 1,0-13 0,0-12 0,-4-9 2,-5-7 0,-4 1 0,-4 9 2,-5 10 5,-3 13 8,-4 8 6,-1 6-20,0 20-1,0 12 8,0 4 1,6 3-6,3-8-3,2-4-2,1-10-5,-2-11-4,-1-9 0,-2-3-7,2-8 4,-2-15-3,1-7-4,-1-5 11,1-3 8,2-1 0,2 0 2,3 10 5,0 12 0,1 13 4,-1 4-3,-1 21-3,-3 13 0,-1 8-2,-3-1-2,-2-4 0,0-9-1,-1-11-1,-2-9-2,-2-8-2,1 0 5,0-16 4,3-10-3,2-4 2,2-2-2,3-2 1,4 3 3,2 2-3,1 6 1,0 9-1,-2 12-1,0 2-1,-4 24-2,-1 10 0,-3 7 0,0 0 2,-2-3 0,3-3 0,2-7 0,0-5-4,0-10-5,-2-9-18,-2-4-17,-1 0-4,1-14 2,-1-3-4,1 0 12,3 1-55</inkml:trace>
  <inkml:trace contextRef="#ctx0" brushRef="#br0" timeOffset="7241">5696 933 303,'7'-3'34,"-5"-9"-11,-2-3 9,-1-4 15,-10-1-10,-6 3-16,-8 6-10,-6 4-2,-4 7 13,0 0-3,2 17-7,6 8-5,7 5-7,9 1 0,7 0-4,4-1 0,10-8-1,11-6-7,5-10-15,2-6-5,-1-6-3,-4-22 0,-4-12-5,-7-11 1,-3-10 11,-5-6 27,0-8 1,1-5 9,5 3 9,2 11 36,-1 24-21,-4 24 12,-5 18 7,-2 17-42,0 26-10,-4 17 19,-2 9 10,-1 10-11,0 1-2,2-1-4,5-4-3,0-6-7,9-7 0,6-9-2,3-6-4,2-9-23,1-8-82,1-18-160</inkml:trace>
  <inkml:trace contextRef="#ctx0" brushRef="#br0" timeOffset="7944">6172 474 668,'3'0'38,"0"31"-38,-3 27-6,1 15 6,-1-3 2,0-1 0,2-4 3,-1-5-2,2-10-1,1-11-2,1-12-3,0-8-6,0-15-39,-1-4-86,-4-18-95</inkml:trace>
  <inkml:trace contextRef="#ctx0" brushRef="#br0" timeOffset="8147">6172 225 483,'9'-11'16,"0"11"-16,1 23-9,4 17 6,1 11-3,-2 10-38,-2-3-166</inkml:trace>
  <inkml:trace contextRef="#ctx0" brushRef="#br0" timeOffset="8287">6389 626 465,'7'3'69,"2"15"-69,-1 11 0,-1 10 3,0 4 16,-2 1-1,0-3-8,2-5-7,0-11-3,3-7-2,3-10 1,2-6 0,3-2-5,0-7 4,-1-14-3,-3-3 3,1-2 2,-3 2 0,0 6 1,0 8-1,-3 10-1,0 0 1,-1 12-6,2 13 5,2 5 1,3 1 0,2-2 0,2-8-3,0-9-5,0-9-1,0-3-7,-2-13-12,-3-20 4,-3-9 4,-7-12 20,-3-2 4,-1 1 8,0 2 3,-2 11 6,0 13 9,2 12-3,0 16-4,-2 1-23,-1 22 3,0 19-3,-1 10 10,3 8-3,1 5-3,0-2-2,0-3-2,0-8 0,2-9-4,0-10-24,-2-12-72,0-17-76</inkml:trace>
  <inkml:trace contextRef="#ctx0" brushRef="#br0" timeOffset="9009">6964 361 551,'1'0'0,"-1"32"-3,0 15 3,1 11 27,1 8 2,2 9-10,1 2-13,3-1-6,2-2 0,2-8-7,-1-8-28,-1-12-94,-2-19-145</inkml:trace>
  <inkml:trace contextRef="#ctx0" brushRef="#br0" timeOffset="9196">6927 737 587,'7'-3'0,"14"3"-33,7 3 31,6 7 2,2-2 0,0 1-24,0-5-17,0-4 16,-4 0 0,-7-7-11,-8-10 16,-8 2 20,-6 5 15,-2 6 23,-1 4 3,0 0-27,0 18-13,0 13 18,0 10 15,0 4-11,0 2-12,0-5-4,0-4-6,3-8-1,0-8-6,-1-8-18,0-12-55,-2-2-56,0-24-164</inkml:trace>
  <inkml:trace contextRef="#ctx0" brushRef="#br0" timeOffset="9494">7224 374 328,'16'-19'0,"-1"19"0,-1 15-5,1 19 0,1 15-1,0 4-11,3 2-36,4-2-80</inkml:trace>
  <inkml:trace contextRef="#ctx0" brushRef="#br0" timeOffset="9588">7480 764 63,'29'18'109,"-9"-8"-38,-9-10-15,-8 0 30,-3-1-17,0-10-25,-6 1-17,-10 4-14,-7 5-7,-6 1-1,3 7-1,3 17 2,8 8-1,5 3-5,6 2-3,3-3-2,1-4 1,5-8-18,6-5-22,2-9 8,0-8 12,3 0 6,-3-4 10,1-12 1,-2-6 7,1-2 3,-2 3 1,-1 6 5,-2 6 0,-2 8-5,-2 1 0,2 3-3,1 12 3,2 2 2,3 0-4,2-3 0,4-5-2,-1-6 0,1-3-5,-5-13-8,-1-17-11,-4-11 1,-3-10 20,-3-7 3,-1-2 10,0 0 6,2 2 3,-1 3 0,2 5-7,-2 14-1,0 13 7,-2 15 9,0 8-8,-1 14-19,-8 19 0,-1 14 5,1 6 4,2 7-1,5-3-3,2 1-3,0-3-1,9-8 0,2-10-1,4-12-3,3-11-1,2-9-4,2-5-11,2-5-23,-5-22 2,-3-11 3,-4-10 24,-4-6 12,-1 4 1,0 7 6,-3 14 5,-1 15 18,-3 12-9,0 2-9,0 20-11,-4 15 16,-2 8 7,2 2-2,2 0-10,2-3-6,0-5-2,0-8-3,3-6-3,1-12-9,0-6-43,-1-5-58,0-13-168</inkml:trace>
  <inkml:trace contextRef="#ctx0" brushRef="#br0" timeOffset="10338">5894 545 375,'1958'-20'24,"-1958"11"3,1 6 13,1 3 1,3 0-32,1 13-9,5 8-3,1 4-1,1 1-10,3-1-15,0-4-5,1-4 3,0-4 10,-2-5 11,-2-1 10,-3 0 5,-2 1-1,-3 0 1,-2 3 2,-3 3-2,0 6 0,-3 5 5,-8 7 13,-2 1-7,1 4-7,3-2-3,2-2-3,5-6 2,2-6-2,0-7-1,10-6 6,4-5 3,4-3-10,1 0-1,0-14 0,-1-10-2,-4-4 1,1-3-2,0-3 3,-1 0 0,1 3 1,0 9-1,-1 7 0,-3 11 0,-3 4-1,-2 4-2,-2 15 0,1 2 3,-1 0 1,3 3 0,2-4-1,3-2 0,2-4 2,2-6-1,1-2-1,1-4 0,0-2 1,0 0-1,-2-3 1,-2-10 1,-5-5-2,-7-6 0,-2-4-7,-7-2 2,-8 3 0,-6 6 2,-1 8 3,-3 12-1,-1 1 1,1 10 2,2 11-2,5 4 3,5 3-2,7 2-1,5-2 0,1-1 0,11-1-3,9-5-1,7 0-28,6-3-20,6-3-76,2-3 32,-3-8 94,-1-4 2,-6-1 0,-5-16 45,-3-2 1,-3 0 15,-2-2-17,-3-3-18,-6-3-6,-6 0-6,-3 5-4,-8 7 4,-8 13-5,-3 2-4,-2 12 0,0 15 2,2 7 2,5 1 1,5 1 0,5-2-4,4-5 2,4-8-3,10-9 2,4-9-2,0-3 0,2-11-5,-3-17 0,-2-13-6,-6-12 0,-7-11-5,-2-7 1,-2-3 10,-4-1 1,1 4 4,5 4-2,0 8 10,2 14-5,3 15 22,-1 19-12,-3 11-9,-1 15-9,0 26-1,0 16 1,0 12 8,0 11 1,0 3-3,8 7-6,3 1-1,2-5-14,0-16-91,-1-28-282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15.0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543 90 270,'3'0'42,"-3"-17"-19,-13-4 13,-19 2 4,-25 1-4,-4 17-15,-15 1-1,-6 16 0,6 13-10,13 6-4,16 3-6,20-1-6,18 2 4,9-7-3,13-4-2,23-9 0,12-11-4,8-8-5,-1 0 6,-5-14 3,-9-12 3,-8-4 3,-6-5 1,-6 2 0,-6 5 1,-6 8 2,-2 10 0,-5 10-1,-2 0-2,0 8-9,0 12 9,0 5 0,0 1 0,15-2-1,12-3 1,7-3-4,9-4-13,3-4-18,5-8-2,1-2-8,-1 0 1,-3-16 10,-9-6 1,-10-7 27,-3-6 6,-6-4 6,0-1 6,2 4 13,-4 9 5,-7 11 21,-5 9-20,-6 7 11,0 0-40,0 11-2,-9 13 0,-4 9 2,2 2-2,6 1-2,5-2 0,0-1 2,9-3 2,12-7 0,7-1 1,4-4 0,4-1 1,-2 0 1,-6 0-3,-10 0-1,-13-3-1,-5-2 0,-3-1 7,-20-3 4,-10-1-2,-4-4-4,-6-3-5,4 0-4,8 0-16,7-3-102</inkml:trace>
  <inkml:trace contextRef="#ctx0" brushRef="#br0" timeOffset="1951">696 55 278,'14'0'31,"-7"-7"-16,-6 4 9,-1 2 21,0 0-2,-8 1-23,-22 0-13,-18 0-3,-16 7 3,-10 11 4,2 3-3,8 4 0,13 2-5,17 1-3,14 2-1,17 1-4,6 1 5,43-2 1,25-4-1,18-5 0,8-12 0,-7-6-2,-18-3 0,-22-14 2,-20-15 1,-17-10 3,-13-5 0,-5-5 4,-26 3-3,-15 3-2,-11 13 1,-8 10 1,-1 14-3,5 6-2,10 13 0,15 16-3,16 7-11,20 5-9,13-1-52,45-4-113</inkml:trace>
  <inkml:trace contextRef="#ctx0" brushRef="#br0" timeOffset="2382">1223 44 429,'0'-21'7,"0"9"-4,1 9 4,13 3 12,1 0-4,7 12-3,5 13-1,4 14-3,0 9 4,-1 5 1,-9 2-9,-9-7-4,-7-4 0,-5-8 0,0-7 0,0-11-1,-3-7-3,-5-8-5,-4-3 9,0 0 10,2-18-6,1-5-2,8-4-2,1-4 0,8-1 0,16-2 1,13-1-1,7-2 2,8 3-2,9 6 3,3 7-3,0 11 0,1 10 8,-9 0 2,-8 17 2,-14 11 4,-13 6-10,-11 6-1,-10 1-2,0-1-2,-11-2-1,-4-4-1,-1-4-7,5-4-24,6-6-53,5-7-72</inkml:trace>
  <inkml:trace contextRef="#ctx0" brushRef="#br0" timeOffset="2835">2444 99 392,'-43'-9'12,"1"9"-3,-8 0 15,-2 16 7,5 10-8,7 4-12,11 6-11,13 2-2,15 1-3,1-2-6,23-3-44,13-9-98</inkml:trace>
  <inkml:trace contextRef="#ctx0" brushRef="#br0" timeOffset="3023">2613 82 264,'16'0'24,"-8"4"11,-5 20-28,1 6 16,4 6 16,5 4-12,1-4-17,8-3-5,2-7-4,4-8 0,3-7 0,2-7 0,-1-4-1,-6 0 0,-6-12-3,-8-9-1,-9-5-6,-3-4 2,0 0 7,-8-3 1,-8 0 4,-1 3-2,-5 4-1,-2 6 2,-4 10-3,-3 10 5,-5 0 2,-3 23-2,-1 11 8,4 7 0,9 3 2,14-1-6,11 3-2,2-3 6,25-2 3,14-3-5,9-4-8,10-7-1,8-6-1,4-7-1,5-3 0,-4-5-6,-10-6-13,-16 0-39,-12-6-81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22.7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340 11 514,'-52'-13'12,"2"13"-2,2 8 3,-1 18 13,7 5 8,3 4-9,8 5-9,11 1-9,13 1-7,7-3 0,10-3-3,20-4-5,10-8-11,9-5-21,4-9-27,7-8-32,-4-2-58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21.0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43 218 96,'2'4'16,"-2"-2"-11,0-2-3,1 0 19,2 0 10,2 0-1,-4 0-7,-1 0-4,0 0 2,0 0 3,0 0 5,0 0 0,0 0-3,0 3-15,0 2 2,0 7-5,-3 8 8,-6 10 1,-4 11-6,5 7-3,-1 6 2,2 1-2,1 0-6,6-6-2,0-7-3,7-6-1,16-8 1,11-8 1,5-9 2,0-10-1,-2-1 1,-7-11 0,-8-10 1,-11-6 1,-10 0 0,-1-2 4,0 4-3,-9 2 8,0 9-1,0 6 0,5 8 10,1 0-12,3 16-7,0 15-1,0 8 0,10 4 0,18-1 0,8-3-1,9-10 0,7-11 0,0-14 0,-2-4-2,-10-16-2,-16-16 2,-11-7-3,-13-6 6,-16-5 5,-26-4-1,-21-3 5,-8-1-6,-4 5 3,8 6-4,15 9 2,16 13-3,14 13-1,13 12-6,9 2-22,1 22-39,31 3-40,18-6-155</inkml:trace>
  <inkml:trace contextRef="#ctx0" brushRef="#br0" timeOffset="646">595 26 452,'-12'-23'7,"3"23"29,9 13-31,0 33-4,0 10 11,12 9 4,9 1-8,9-5-8,4-11-1,5-8-1,1-13-8,5-9 8,-5-9-7,-1-11-14,-6 0 9,-6-21-4,-8-10 16,-4-9 1,-5-3 2,1-1 0,1 6 1,1 12 4,-1 15-1,3 11-5,0 7-1,7 19 1,5 6 1,9 3 3,6-4-4,7-4 0,9-7-4,-1-9 1,-2-6-4,-10-5-1,-8-5-3,-10-12 8,-6-5 3,-8-2 0,-4-4 0,2-2 5,-1 6-5,3 4 3,-2 12-3,7 8 0,3 0-1,9 13 1,8 6 1,7 3 0,6 1-1,2-1 0,3-12-6,-1-9-3,0-1-1,-9-14 0,-10-9 5,-18-1 2,-18-3 2,-6-2 1,-27-3 2,-13 2 2,-3 3 7,3 8 1,4 9 5,4 10 0,1 6-9,3 22-5,11 8-2,10 3-1,13 2 0,12-2-4,25-3-5,14-7 4,6-8-2,4-6 0,0-12-14,3-3-1,-3-6 12,-10-16 10,-15-4 0,-15-5 7,-17-5 0,-4-3 7,2-5 2,8 4-8,8 4 6,7 13-3,5 14 2,0 9-1,6 8-3,0 19 2,-1 10 4,-2 3-9,-3 5-3,-9-4-3,-3-3 0,-5-8-1,-4-7-4,-6-9-5,-3-11 1,0-3-1,-16-7 7,-1-17 1,4-7-2,10-6 4,3-1 1,16-3 2,14-3 0,10 5-1,8 6 1,0 12-2,10 16 7,5 5 10,4 15 3,1 16 12,-4 8-8,-14 4-8,-9 5-15,-14-2-2,-15 1-5,-10 0-7,-2-2-37,0-4-64,0-11-226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23.01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0 516 331,'2'5'0,"2"11"2,2-1 4,2 3 8,2-7 5,5-4-11,0-6 0,4-1-2,1 0 2,4-14-3,1-6-4,3-5-1,2-5 0,3-4 0,0-4 0,4 2 0,3 4 1,-2 9 0,-1 11 1,-6 11-2,-4 1 5,-3 10 1,-2 12 0,-1 7 8,2 2-5,0 2 1,3-1-8,2-4-2,2-5-2,1-7-2,-1-9-1,0-5 2,-6-2-3,3-5-7,-5-12 11,-3-5 0,-2-3 2,-2-4 2,0 4 0,-1 1 4,3 9-3,1 6 4,-2 9-6,2 0 0,-1 9 2,2 9 0,3 4 0,5 2 2,4-1-5,4-3 0,-1-5-3,-1-5-4,-3-7 3,-6-3-2,-11 0-7,-7-16 10,-6-6 1,-6-5 2,-19-1 2,-9 0 1,-11 1-2,-9 4 4,-1 10-2,5 12 10,7 1-3,14 18-6,9 12-4,10 4 0,10 4 0,13 0-4,26 0-3,16-2-10,9-6-60,11-7-106</inkml:trace>
  <inkml:trace contextRef="#ctx0" brushRef="#br0" timeOffset="615">1835 439 313,'-13'-42'18,"-16"8"12,-5 9-6,-10 12 7,-6 13 2,1 2-19,5 21-7,10 9-3,12 2-3,14-1-1,8 1-5,11-4 5,25-5-2,13-6-4,4-8-1,4-8-2,1-3 6,-5-4-2,-9-15 5,-13-4 2,-11-3 3,-10-1 4,-4 1 2,-1 10-7,-1 6 5,-1 10-2,3 0-7,3 8 0,6 10 1,11 4 4,9-4 0,13-1-3,19-6 3,6-7-4,-4-4-1,-13-2-5,-18-19 3,-18-11-2,-12-6 1,-8-5 3,0-5 3,-15-6 0,-6-1 1,0 0 4,8 4 1,6 7 14,5 15-4,2 16 1,0 13-3,-3 17-15,0 24-2,3 13 7,0 8-4,11 1-2,14 1-2,5-6-2,3-6-1,1-4-10,0-6-35,-10-8-45,-9-11-138</inkml:trace>
  <inkml:trace contextRef="#ctx0" brushRef="#br0" timeOffset="1162">2235 341 440,'7'-14'13,"26"8"-13,13 3 7,8-1 13,0 4 3,7 0-11,5 0-12,6 0 0,2 0-2,-7 4 1,-12 6-2,-15 3-4,-14 3 1,-6 4 2,-2 3 4,-1 1 0,3-2 0,3-2 0,1-3 0,3-5-2,-5-8-4,-3-4 0,-8 0 2,-8-7 3,-3-13 1,0-4 1,-6-3 0,-10-1 1,-1 2 2,-2 7 2,-1 3 0,-4 12 3,-4 4-7,-3 2-2,-2 18 5,4 6 0,7 7-1,12 0 2,10 3-5,0-1-1,29-3-4,10 0 1,10-7-11,14-6-16,12-3-27,8-7-12,5-7-4,-3-2-19,-13-1 92,-8-19 27,-12-7 19,-17-6 17,-15-9 2,-15 2-28,-5-1-12,0 7-12,-19 9 8,-10 12-1,-11 10 2,-9 3-13,-5 14-2,9 13 4,12 4-2,13 3 2,14 0-6,6-3-1,10-4-4,23-6-2,12-9 2,8-9 0,0-3 1,-3-16-1,-5-16-5,-14-7-11,-11-8 2,-16-6-2,-4-8 6,-6-7 6,-9-2 2,2 2 2,7 6 0,4 15 5,2 17 3,0 20 5,0 10-3,-7 26-4,-5 15-5,2 13 15,0 5 2,6 3-10,4-3-2,0-3-5,4-1-1,16-6-1,7-1-3,4-5-28,5-6-32,6-9-56,13-8-182</inkml:trace>
  <inkml:trace contextRef="#ctx0" brushRef="#br0" timeOffset="1975">4169 562 373,'6'-10'43,"5"6"-25,-2 4-11,1 0 21,-4 0 33,-3 0-22,-3 7-14,3 5-1,-3-1-2,0-1-14,0-3-2,-3-2 0,0-2-4,0 0-2,1-3-9,2 3-34,0-3-104,6 0-226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45.93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54 537 528,'5'0'5,"2"4"-4,-6 22-1,4 5 6,-5 0 7,0 3 14,0 0-1,-5 1-12,-8 1-12,1-4-2,-1-5-6,2-6-26,2-5-83,0-14-116</inkml:trace>
  <inkml:trace contextRef="#ctx0" brushRef="#br0" timeOffset="266">379 134 476,'0'-14'21,"0"12"-4,2 2-17,2 0 2,7 13 15,5 7 11,9 6 0,3 6-8,2 5-6,2 0-4,-6 5-4,-7-2-3,-5-1-1,-8-2-1,-4-3 0,-2-5-2,0-6 1,0-6-1,0-5 0,-3-8-2,1-4-3,-2 0 6,-3-1 5,1-18-5,-2-7 0,2-5-8,1-5 2,5 0 3,0 0 2,6 0-2,21-3-1,11 1-8,9 3 6,9 5 1,5 4 4,0 7 0,-6 11-2,-12 8-4,-15 0 4,-12 17 3,-10 12-1,-6 8 1,0 7 2,-17 3 6,-2-1-4,2 1-1,4-3 0,10-2 3,3-3-1,0-5 0,8-7 0,14-6 1,9-7-1,10-4 4,9-4-4,4-5-5,-3-1 0,-5 0-29,-4-11-95,-11-13-116</inkml:trace>
  <inkml:trace contextRef="#ctx0" brushRef="#br0" timeOffset="856">1488 22 399,'26'-15'17,"0"11"6,3 4-17,3 4 8,-2 18 15,-2 13 6,-4 11-2,-4 12-2,-6 7-6,-2 2-4,-2 1-3,-4-2-6,-4-3-7,-2-10-2,-2-7-3,-18-13 0,-6-7-2,-7-13-2,-5-8 1,-4-5-7,0 0-8,8-1-9,8-5-9,13-1-52,13-2-50,0-3-191</inkml:trace>
  <inkml:trace contextRef="#ctx0" brushRef="#br0" timeOffset="1169">2272 96 586,'27'-9'0,"-2"9"0,-10 7 0,6 7 0,-5 3 0,-10 5-6,-6 4-3,-4 7-12,-25 7-73,-5-1-86</inkml:trace>
  <inkml:trace contextRef="#ctx0" brushRef="#br0" timeOffset="1309">2245 519 426,'0'21'13,"0"10"34,0 6 0,0 0-10,-7 2 2,-9 3-9,-10 7-18,-19 3-11,-16 1-1,-14 1-4,-13-3-75,-10-9-88,-5-11-194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25.7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108 247 463,'3'-4'50,"0"14"-41,-3 26-5,0 15 22,0 10 6,5 5-10,5-2-14,4-7-4,2-7-4,2-11-1,1-6-7,0-12-10,0-10-47,-4-11-32,-7-10-47</inkml:trace>
  <inkml:trace contextRef="#ctx0" brushRef="#br0" timeOffset="172">211 203 268,'20'-78'36,"14"18"10,10 19-9,5 22-13,4 17 2,1 6 4,-3 30-1,-2 14 1,-13 7-11,-14 3 2,-19 0-13,-5-5-6,-33-5 1,-21-7 3,-9-8-6,-8-8-14,0-12-2,-2-9-3,4-4-4,3-6-11,13-15 1,18-1 13,21-4 15,16 3 5,10 4 0,26 6-10,13 9 10,8 4 8,-1 11 2,1 13-2,0 4 2,1 2 2,4 0-1,3-5 3,-4-1-8,-3-4-5,-7-6-1,-11-6-5,-7-6-6,-11-2-1,-8-2-2,-5-13 2,-2-2 9,-1-1 3,0 0 4,5 3-4,3 4 2,1 7 1,2 4-3,0 0 1,0 8 3,1 9 1,0 3 0,1 1 1,0 0-1,7-3 0,9-4-3,6-4-1,4-5 1,-5-5-2,-12 0 0,-13-9-1,-9-11 1,-6-2-2,0-2 2,-7 0 1,-14 1-1,-5 5-2,-2 6 2,-3 7 0,-1 5 1,4 9 1,1 13-2,6 8 0,11 1 0,8 0-2,2-2 0,17-2-3,14-4-1,12-7 1,5-4-13,14-6 9,9-6-13,2 0 7,-7-3 7,-14-14 8,-21-6 5,-12-5 4,-8-2 0,-5 0-1,-4-2 4,-2 4-9,0 7-3,0 11 0,-2 9-2,-9 1 1,-3 12-1,2 11 1,6 7 1,6 2 0,0 5 0,13 1 5,6 1 0,1-2 5,-2-3 2,-9-7-2,-6-7-1,-3-8-3,-2-7-1,-14-5 5,-5 0-4,-1-3-6,-1-11-7,-2-6-28,4-3-93</inkml:trace>
  <inkml:trace contextRef="#ctx0" brushRef="#br0" timeOffset="1157">1864 274 426,'0'0'5,"0"17"2,0 12 10,0 8 23,0 5 7,0 7-6,10 2-19,7 0-14,1-1-2,3-4-6,-1-3-2,2-5-6,-5-6-27,-8-8-49,-9-11-56</inkml:trace>
  <inkml:trace contextRef="#ctx0" brushRef="#br0" timeOffset="1329">1693 563 467,'0'-9'49,"12"9"-48,23 0 6,10 0 7,10 5-7,5 4-7,4 1-10,11 0-15,23 2-47,20 3-19,21 2-78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27.22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313 356 354,'0'-18'40,"0"10"-2,-13 5-12,-17 3-7,-19 0 5,-9 8 11,0 12-9,11 4-11,16 4-8,13 2-2,12 2-4,6 4 0,19-3-1,19 0-3,11-10-1,6-12-8,-4-11-4,-11-6-2,-10-22 14,-12-11-4,-14-3 6,-4-2 1,0 2 1,-20 4-2,-9 7 2,-5 10 0,-2 10 0,6 9 0,10 2-3,10 4-3,9 11-17,1 3-10,12 0-30,22-1 11,8-4-33,0-6-2,-4-7 31,-9-1 56,-7-18 17,-2-5 19,-4-2 1,2-3-3,1 4 0,-4 5-8,-2 9 8,-5 11 14,-3 0-47,-2 24 3,-2 9 11,-1 13 7,0 5 4,0 5-7,0 5-6,0 2 1,0 3-9,8-1-4,12-4-1,9-9 0,5-11 0,4-10-4,1-10 0,0-11-3,-4-10-3,-8 0-11,-14-20-2,-13-17-8,-3-15 16,-30-11 15,-16-7 2,-14-2 4,-4 5 11,9 18 14,18 18 36,19 15 15,18 11-28,3 3-17,25 2-16,24 0-15,19 10-6,15 10-3,3 3-15,0 1-29,-1-2-66,-3-8-76</inkml:trace>
  <inkml:trace contextRef="#ctx0" brushRef="#br0" timeOffset="1895">607 208 215,'17'-34'33,"2"-5"-13,-3 2 1,-5 16 16,-1 4 22,2 6-15,-9 5-6,-3 6 3,0 0-19,0 10-17,0 19-5,-4 15 16,-8 10 5,3 5-7,4-1-10,5 0-4,0-6-1,8-4-1,14-5-7,6-9-15,4-7-53,-4-10-56,-8-11-144</inkml:trace>
  <inkml:trace contextRef="#ctx0" brushRef="#br0" timeOffset="2160">407 321 477,'-6'-14'25,"6"8"-25,11 3-10,27 0 10,21 3 12,18 0-12,17 0 0,8 0-5,2 0-2,-1-1 4,-5-8-11,-18-5-30,-19-4-38,-20-7 8,-18-1 20,-10 4 54,-5 6 27,-7 8 20,-1 7 4,0 1-13,0 0-29,0 12-8,0 10 12,0 7 9,0 5-6,0-1-5,0 2-3,0-2 1,0 0-9,3-5 0,3-4-7,3-6-13,-1-8-49,-4-7-66</inkml:trace>
  <inkml:trace contextRef="#ctx0" brushRef="#br0" timeOffset="2523">1292 14 450,'3'-11'3,"3"11"-3,3 0-10,3 2 8,3 15 2,1 3-6,2 1-20,-2 0-81,-1-7-137</inkml:trace>
  <inkml:trace contextRef="#ctx0" brushRef="#br0" timeOffset="2695">1642 88 434,'0'-3'21,"0"3"-21,3 16 2,2 15 3,1 7 20,3 7 0,0 0-13,3-1-11,1-4 0,2-8-1,0-9-5,-2-12-2,1-11-9,-4 0 15,1-18 1,0-14 0,0-4 1,1-1 6,1 0 0,5 6 1,0 10 1,4 8-2,-1 12-2,2 1-5,-1 5 0,2 14 0,-2 2 3,-2 0-2,-2 0-1,-6-4-4,-2-2 2,-3-7 0,3-5-4,-1-3 3,5 0-7,3-7 10,5-9 0,3-1 3,4-1-2,4 0 0,3 2-1,5 5-1,-2 7 0,-5 4-2,-5 0 0,-7 5 0,-6 8-4,-1 1 3,0 0-6,3-3-7,2-2-11,5-5-6,3-4-3,1 0-6,-3 0 26,0-14 17,-4-5 2,-2-4 9,3-1-1,1 0 2,3 4-5,0 6-4,-5 10 1,2 4-4,0 0 0,1 10 0,4 4 1,3 4-1,4-1 2,3-2-1,4-2-1,-2-3 0,1-5-3,-4-5 3,-4 0 0,-7 0 5,-10-10 0,-14-6 1,-3-4 7,-8 0 2,-20 1-2,-6 3 3,-11 8-9,-3 8-2,-4 0 0,1 20-3,7 10-2,8 7 0,15 4 0,18 1-2,3 1-3,30-2 2,9-3 2,7-8-1,2-7-4,4-7 5,4-7-5,5-5 5,2-4 0,-2 0 1,-9 0-7,-11-9-77,-13-11-229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32.84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302 236 13,'5'-5'37,"1"1"-26,-2 1-1,3-1 9,-6 3-1,1-2 0,-1 1-5,2 0-8,-3-1 3,1 0 0,-1 0 3,2 1 0,-1 0-1,-1 1 1,0 1 0,0-3-2,0 2 3,0-2 3,0 0-1,0 0-2,0 0 0,0 2-3,0-2-1,0 0-1,0 2 0,0-1 1,0 1 0,0-2 1,0 0-3,0 0 5,0 0-3,0-1-1,0 1 1,-1 0-4,-6 1-1,-4 0-1,-4 1-2,-7-1 1,-8 2-1,-6 0 2,-6 0-2,-1 7 5,2 8-1,5 6-2,7 3 1,13 3-3,11-2-2,5-1-2,12-3 4,27-3 1,13-3 2,11-7 0,10-3-2,-5-5-1,-6 0 0,-19 0 0,-16-18 1,-18-6 4,-9-6-2,0-4 5,-14-4-5,-8 1 6,-5 5 7,3 6-7,-1 6-1,4 10-5,4 9-3,3 1-4,1 11-13,2 13 0,6 6-14,5 1-67,8-4-78</inkml:trace>
  <inkml:trace contextRef="#ctx0" brushRef="#br0" timeOffset="629">584 91 270,'0'-29'12,"0"6"9,0 4-13,-1 6 9,-4 6 20,-5 7-1,-2 0-27,-7 13-8,-2 18 0,-2 10 4,7 9-1,9 11 1,7 4-2,0 6-2,23 5 3,7 1 1,5 1 0,-3-6 0,-2-10-5,-6-13-2,-9-7 1,-5-14-7,-10-9-20,0-9-1,-20-10-12,-10 0-4,-5-15-2,-1-10 19,4-7 15,2-2 13,6-1 4,13 3 7,11 6 20,0 5 18,28 9-16,9 7-9,8 5-5,8 0-9,7 3-6,7 9-4,7-3-5,6 1-9,2-3-62,-1-3-221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34.24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5 687 373,'-5'-11'6,"5"4"-6,0 1 0,17-2 4,10 1 9,14 4-6,10 3 0,7 0-1,1 15-3,-10 8 3,-20 5-6,-22 8-2,-9 7 2,-37 7 6,-18-1-1,-4-4-5,2-10 2,7-10 0,16-9 1,13-7 5,14-4 0,9-1-3,0-1-4,17 2 5,20-1 14,20-1-18,14-2-2,4-1-6,1 0-27,-13-6-50,-13-13-92</inkml:trace>
  <inkml:trace contextRef="#ctx0" brushRef="#br0" timeOffset="439">376 353 311,'0'-13'8,"0"4"14,2 2-2,8 0 4,4 5 1,2 2-4,4 0-15,2 4 3,0 15-6,-5 7 4,-3 4-4,-6-1 1,-3-2-3,-2-7-1,1-9-2,-3-5-1,1-5 0,2-1 3,5-3 7,7-15-6,7-4-1,1-1 0,1 0 3,-3 4 3,-3 6-4,-3 3-1,-2 7 0,-1 3-1,-1 0-2,1 4-4,-4 12 2,-3 2 1,-1 3-10,-1 1-23,3-4-64,4-2-90</inkml:trace>
  <inkml:trace contextRef="#ctx0" brushRef="#br0" timeOffset="830">1361 532 305,'-3'-16'36,"-26"6"-29,-11 7-2,-11 3 14,-11 0 16,-7 19-4,4 10-6,14 5-7,15 5-13,18 0-4,16-1 0,2-1-2,26-5 0,17-8-1,11-12 4,5-12 0,-2-13-2,-10-24-2,-12-9-8,-9-12-2,-12-10-6,-11-7 2,-3-5 16,0-3 1,0-5 7,2 4 1,10 9 11,3 18-9,-5 26 15,-4 20 20,-4 11-18,-2 21-28,0 27 0,0 20 15,-2 12 1,-4 5-7,3 3-8,0 0-1,2-1-1,-2-1-11,-6 3-54,0-7-72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38.1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367 28 443,'-43'-23'33,"-11"19"-5,-5 4 5,-2 16-1,2 13-7,12 9-5,17 5-10,18 2-9,12-1-1,9-4-3,31-1 0,17-9-6,11-4-4,3-9-46,-4-10-41,-14-7-41,-17-8-156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36.79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572 171 241,'8'-22'23,"0"-7"-4,-5-5 9,-3 7-15,0 2 10,-5 10 10,-14 3 4,-11 7-17,-10 3-8,-15 2-7,-11 12-3,-1 18 2,1 10-2,5 11 0,9 7-2,10 4 0,20 7 0,17 2-4,5 1 3,33-6 0,12-5-2,4-8 1,-7-5 2,-14-2-1,-19-6 1,-9-2 0,-18-1-2,-19-6-7,-11-5-19,-4-5-37,-6-7-42,4-8-123</inkml:trace>
  <inkml:trace contextRef="#ctx0" brushRef="#br0" timeOffset="335">72 685 297,'73'-25'88,"12"5"-57,15 7-26,10 4 1,-8 8-3,-13 1-3,-16 0-10,-12 8-17,-6 4-83</inkml:trace>
  <inkml:trace contextRef="#ctx0" brushRef="#br0" timeOffset="631">1086 475 375,'-1'3'48,"1"9"-48,0 7 2,0 6 2,11 2 3,3 1-2,5 1 2,1 0-6,2-5-1,2-6 0,0-7-6,-5-8-5,-1-3-2,-3-7-2,-2-15 12,-2-7-13,-1-2 16,1-1 1,1 2 5,1 7 3,4 9 0,-3 9 2,0 5-7,-1 1-4,-1 20 0,0 6 1,0 3-1,0-1-4,4-2-21,8-7-59,5-10-125</inkml:trace>
  <inkml:trace contextRef="#ctx0" brushRef="#br0" timeOffset="945">1720 440 319,'16'-22'33,"2"14"3,8 8-14,-4 3-1,2 19-3,-8 12-7,-4 4 4,0 0-9,-4-1-6,-2-5 0,1-6-4,-3-9-6,-2-7-2,-2-7-3,0-3 10,0-6 4,0-17 2,1-8 0,10-3 0,8-4 3,2 0 2,9 4-1,0 10-1,1 10 5,0 13 7,1 1 2,-6 13 1,-6 13-7,-8 8-5,-9 4-5,-3 3-2,0 0-5,3-3-34,6-4-79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38.30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 84 242,'0'-42'46,"6"21"18,6 21-16,0 4-22,7 27 1,3 14 20,0 8 4,-2 3-25,0 3-11,-2 2-9,1 0-6,5-2-1,-3-3-2,6-5-15,-8-9-57,-2-12-72</inkml:trace>
  <inkml:trace contextRef="#ctx0" brushRef="#br0" timeOffset="219">0 516 405,'27'-11'0,"15"3"-1,10-2 1,11 0 1,6-2-1,3 1-1,-5-3-1,-5-2-13,-18-2-12,-14-4-36,-13-1 6,-11 3 57,-5 8 3,-1 6 51,0 6 4,0 1-41,6 20 0,1 10 20,7 6-11,5 1 1,3 1-15,0-5-7,-2-4-4,-2-5-1,-4-7-9,-8-7-23,-6-9-75,0-2-206</inkml:trace>
  <inkml:trace contextRef="#ctx0" brushRef="#br0" timeOffset="516">461 28 288,'22'-23'13,"2"19"-3,9 4-8,9 11 3,7 14 2,5 5-7,1 4 0,-1 2-12,-2-4-10,-2-4-48,-5-2-52,-9-2 86,-9-2 36,-11-1 14,-13-2 10,-3-2 20,-4 2 13,-11 3 8,0 2-14,2 1-6,7 0-16,6-1-5,0-2-11,7-5-3,14-6-2,12-4-5,7-5 6,6-2-5,-1 0-4,0-11 1,-8-5 1,-10-8-1,-12-8 5,-15-4-3,0-5-2,-17 0 2,-6 6 1,-6 9-4,-7 11 0,-7 6 0,-3 9-3,-2 0-4,8 4-8,12 9-24,13 0-58,15-2-44</inkml:trace>
  <inkml:trace contextRef="#ctx0" brushRef="#br0" timeOffset="907">1354 290 38,'55'-14'64,"-16"-1"18,-12-4-13,-3 3-7,-4 0-9,3 6-18,0 6-4,2 4-10,2 0 2,7 6-6,2 14-8,4 6 5,-1 6-4,-6 7-7,-5 1 1,-7 2-4,-6-6 1,-3-2-1,-6-10-3,-6-7-1,0-9-2,-5-8 6,-18 0-2,-1-11 3,3-11-1,5-8 1,11-3 0,5-3-1,5-5-1,21-3 1,12-5 0,12 4 1,5 5-1,7 12 1,-3 15 5,1 13 8,1 2 15,-1 22 14,-4 8-10,-9 8-9,-14 3-14,-14 4-4,-12-2-5,-5-2-1,-2-3-1,0-4-10,-5-6-45,1-10-100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39.7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435 185 429,'-67'-17'26,"-7"17"-6,-3 4 10,7 25 7,9 9-5,15 10-10,19 5-12,15 5-10,12-1-1,12-5-3,27-5-6,15-11-20,13-8-20,9-8-9,0-11-6,0-9-23,-9 0 23,-1-20 36,-5-14 29,-3-11 7,-6-9 18,-13-2 12,-12 8 12,-17 13-3,-10 15 3,-13 17-14,-26 3-20,-10 21 3,2 16 0,9 5-7,13 2-6,17-2-5,8-4-2,16-6-2,25-4 3,11-10-3,6-8 3,1-7-10,-8-3 4,-5-5 5,-8-11 2,-10-7 0,-7-4 0,-7 2 0,-3 6 2,-5 8-1,-3 10-1,0 1-1,2 0-5,4 8 6,9 4 1,8-4-1,15-2 2,11-6-2,6 0 0,-3-6-1,-13-14-1,-12-7-2,-16-8-3,-9-9 0,-5-6 7,-1-7 0,-20-7 0,-3-2 1,0-1 0,8 10 5,4 16 0,3 21 3,-2 20 5,-5 15-10,-4 25-2,1 16 5,5 8 5,9 1-3,5 1-5,12-3-2,21-7 4,12-7-2,11-9 0,10-13-2,11-12 0,1-9 1,-5-6 0,-12-13-3,-19-18 0,-17-14-1,-11-10-3,-12-8 3,-2-8-2,0-4 0,0 2-1,-4 9 4,4 19 1,-1 23 1,-5 22-2,-8 22-1,-7 26 1,-1 14 1,2 6 0,9 1 0,11-1-1,3-5-2,28-3 2,15-10 0,8-10 1,7-12 0,2-13-1,-4-7-1,-8-8-6,-8 0-28,-14-12-60,-6-13-150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40.8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349 549 388,'-15'-20'42,"-16"20"-12,-24 0-4,-19 18 3,16 6 0,6 3-8,13 1-6,19 4-7,20-1-7,7 2-1,33-4 1,20-6 0,11-6 0,4-10-1,-11-7-1,-7 0 1,-19-22 0,-12-8 0,-14-8-1,-12-5 1,0 3 1,-22 4-1,-8 11 0,-5 12-1,-3 12-2,-3 1-6,4 11-10,14 13-28,16 4-30,7 3-48,29-1-85</inkml:trace>
  <inkml:trace contextRef="#ctx0" brushRef="#br0" timeOffset="297">567 621 225,'19'-32'56,"8"8"-21,4 8-3,1 7 5,2 6-1,-6 3-4,-1 9-9,-1 14-6,-7 14-1,-4 6-4,-5 2 1,-4-4-10,-3-8-2,-3-8-1,0-10-2,0-8 2,0-7-5,-11 0 5,-3-15-1,3-9-3,7-6 2,4-1 2,0-2-2,18 1 0,10 0 2,8-1 0,9 1-2,1 5 0,0 7 2,-9 13 1,-8 7 2,-10 7 1,-2 19 1,-6 9 5,-3 4 7,-7 5-3,-1 1-5,0-1-9,0-2-1,0-6-5,0-7-45,0-8-65,6-12-171</inkml:trace>
  <inkml:trace contextRef="#ctx0" brushRef="#br0" timeOffset="703">1356 571 247,'6'-21'25,"-2"14"29,-4 7 4,0 1-42,-1 19 6,-10 8 13,4 5 0,3 3-18,4 2-10,0-4-6,11-4-1,7-7-6,3-9-3,6-7 3,4-6 6,1-1-7,-1-3-4,-3-12 2,-7-5 4,-3-4 3,-2-1 0,-4 2-1,0 5 0,-4 8-2,-1 8 3,1 2-13,2 7 14,4 10 1,6 3 1,10 1 1,9 0 1,9-2-3,1-6 0,-1-8 0,-8-5 4,-7 0-1,-12-21 0,-14-9 2,-7-9 0,-1-9 2,-26-3-1,-9-2 2,-6 0-6,1 11 4,5 11-3,6 16 0,6 15-3,4 0-5,7 19-2,12 9-7,1 4-9,16 1-74,20-4-145</inkml:trace>
  <inkml:trace contextRef="#ctx0" brushRef="#br0" timeOffset="1181">2294 478 287,'3'-27'15,"-3"13"14,0 7 20,-15 7-19,-13 1-15,-6 21-2,2 8 1,8 4-11,12 2-2,11 0-1,1-2-3,6-2-1,16-5 0,2-5-12,0-8-3,-5-10-2,-3-4 3,-2 0-7,-2-17 14,-3-1 11,-2-4 2,-2 4-2,-2 3 2,-1 8-1,-2 5 0,0 2-1,0 3-1,0 14 1,0 2 1,0 6 3,0-1-2,10-3-2,3-3 0,10-7 0,0-6 1,0-5-1,-2 0 0,-7-16 0,-4-9 1,-3-5 5,1-3 6,0 1-2,3 3 4,-2 0 0,4 4-9,-1 3-2,4 2-3,0 5-3,0 7 2,-3 8 1,4 0-4,-4 13 1,-1 12 3,-5 8-1,-4 3 1,-3 4 0,0-2 0,0-1-7,7-6 4,3-8-1,5-5 3,-2-7 1,2-5 0,-3-6 0,1 0 0,1 0 0,-2-16 1,-3-5 0,0-3 2,1-1-2,4-1 0,1 3-1,2 4 1,6 3-1,4 5-2,-3 5 2,-2 5 0,-3 1 0,-8 0 0,-2 14 1,-5 7 0,-2 4 5,-2 7-1,0-1 3,0-2-2,0-3-5,0-5 0,0-3-1,0-3 0,12 0-1,7-5-9,5-2-33,4-6-77,9-2-127</inkml:trace>
  <inkml:trace contextRef="#ctx0" brushRef="#br0" timeOffset="1959">3478 701 192,'30'-34'20,"-5"0"21,-5 3-26,-5 4 19,-11 3 13,-4 6-3,-14 4-18,-25 5-15,-15 8 0,-10 1 4,-5 10 6,2 14-5,6 2 1,12 4-4,14 1-10,15 0 1,13-3-3,7 0 2,4-6-3,21-5 1,6-7 1,7-8-1,4-2 0,-3-11-1,-3-20-2,-6-11 0,-6-10-2,-7-11-2,-4-6-12,-4-7-13,1-1 0,-1-1 6,-1 8 8,-4 8 10,-1 15-2,-3 11 9,0 14 5,-9 9 4,-2 8-5,0 5 2,-4 0-1,-5 0-3,1 0 1,-5 8 1,2-1-2,3-1 0,3-1-1,6-1 0,1-1 0,3 0-1,5-3 0,1 0 2,0 0 5,0 0 1,0 0-7,6-7-1,7 0 2,-3 0-2,4-1 0,-1-1-2,-2 2 1,-5 2 1,-2 0 0,-3 5 0,-1 0-1,0 0-4,0 16 3,-13 10 2,-10 14 3,-12 11-1,-2 11 4,2 10-5,13 7 0,18 0-1,4-7 1,31-11-1,11-13 3,8-10-1,3-13 1,2-8-2,0-9-1,3-8-1,-4 0-5,-7-5-13,-11-14-32,-9-3-64</inkml:trace>
  <inkml:trace contextRef="#ctx0" brushRef="#br0" timeOffset="4573">4064 611 459,'0'0'4,"0"7"-1,-10 33-3,-12 39 0,-7 26-1,6-36-1,3-2-5,2-6-20,5-4-72,-4-8-152</inkml:trace>
  <inkml:trace contextRef="#ctx0" brushRef="#br0" timeOffset="7278">4876 261 208,'-5'-29'30,"0"16"12,0 5 3,4 1 16,1 3-26,0 3-11,0 1-2,0 0-5,-6 29-17,-4 22 15,-3 18 21,0 9-9,-2-1-13,6-2-12,4-4-2,5-6-1,0-5-4,6-6-13,12-9-35,2-10-36,2-10-101</inkml:trace>
  <inkml:trace contextRef="#ctx0" brushRef="#br0" timeOffset="7575">4370 726 420,'12'0'0,"28"0"-15,20 6 15,22-3 3,18-3-3,18 0-6,12-5 6,1-7 6,-15-5-5,-25-7-1,-26-9-8,-28-8-25,-21-9 2,-14-3 31,-2 3 4,-5 6 18,-8 14 7,-2 16 4,-4 14-12,-1 5-11,-7 27-2,-1 15 3,1 4 4,5 5-3,10-4-5,9-4-5,3-4-2,4-6 0,20-6-2,9-8 1,6-8 1,1-8 0,3-8 0,-7 0 0,-6-8 1,-5-18-1,-8-5 3,0-4 0,-1 0 2,0 5-4,4 9 0,-1 11-1,3 10-2,-1 0-3,0 16-1,4 7 1,3 6-4,4-2-16,4-4-14,2-6-24,1-5 25,-3-8-7,-2-4 18,-1 0 27,-5-7 10,-1-8 7,0 0 8,-2-3 2,2 4-7,-2 4-4,1 8-5,-2 2-4,0 6-2,-1 8-1,4 1-2,-1-3-2,2-2 0,1-5-5,-4-3 5,-4-2-5,-6 0 5,-5-17 0,-7-2 0,-3-6 0,0-2 4,-18 1-1,0-2 5,-4 2-5,-5 6 0,-1 10 1,-8 10-4,-5 7 1,-2 23 0,6 11 1,10 4 3,17 3-4,10-4 1,7-6-2,29-6 0,13-5-3,9-7-2,14-7-11,17-5-41,16-1-60,4-3-10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49.2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21 384 452,'-15'-19'13,"9"11"-8,6 8 6,0 0 24,0 0-7,0 14-23,4 16 2,8 8 6,2 7-4,-4 0 2,-1 0-11,-6-5 2,-3-8-2,0-6-1,0-11-1,0-9-1,0-6-5,0 0 8,-3-6 2,-3-12-2,6-9-5,0-4-2,13-3-2,13 0 2,7 5 0,4 3 0,2 11 0,-3 10 7,-6 5-4,-7 9 2,-5 18 1,-6 8 1,-4 5 2,-7-1 1,-1-2-1,0-8-2,-7-9-1,-1-9-4,2-8-7,0-3-1,3-6 7,3-15-13,0-7 9,6-3 6,14-1 4,8-1 2,6 3-1,6 3-2,4 3 1,0 9-2,-5 12 2,-7 3 0,-10 15 13,-9 13-8,-5 8 6,-5 7 7,-3 2-9,0-2-9,0-7 0,-6-5-12,1-8-32,4-9-49,1-9-80</inkml:trace>
  <inkml:trace contextRef="#ctx0" brushRef="#br0" timeOffset="549">810 503 298,'25'-36'21,"4"15"9,0 12 8,-5 9-13,-5 3-8,-6 21-10,-6 6 5,2 2-2,0-1-6,1-2-4,8-7 0,4-7 0,0-7-2,0-8 0,-6-2-2,-2-15-2,-4-5 6,-1-2-7,-6-2 7,-3-2-4,0 0-2,-21 1 1,-9 5-3,-7 8 6,-11 12 2,-3 2 2,-2 20 2,7 12 0,11 2-1,16 3-3,19 0-2,4-1-2,34-2 4,18-4 4,12-9-4,7-9-6,5-6-14,2-6-26,-8 0 7,-17-20-13,-20-13-31,-22-13 61,-12-9 22,-3-4 53,2-3 3,2 6-25,2 9 8,0 18 20,-5 14-13,-1 15-13,0 10-33,0 24 0,0 13 3,-4 2 6,1-2-4,3-4-2,0-7-3,0-8 0,0-8-5,3-9-3,0-9-2,4-2 10,3 0 10,4-16-8,4-7-2,2-2 1,3-4 1,3 0 1,5-2-2,6 2-1,4 7-1,-2 11-2,-8 11 1,-7 0 0,-10 17-1,-6 6 1,-3 6 2,-5-2 0,0-6 0,0-6-1,0-6-2,0-6-5,0-3 8,1 0 3,8-10 0,7-10-2,7-1 2,2 0 0,2 1 1,0 1-1,0 4 0,0 1-1,-2 7-2,-6 7-3,-2 0 1,-4 7-1,-1 13 3,0 4 0,3 3-1,3 0 1,4-2-5,7-4-14,6-7-91,1-7-74</inkml:trace>
  <inkml:trace contextRef="#ctx0" brushRef="#br0" timeOffset="1376">2337 440 207,'18'-39'20,"-1"0"25,-1 7-6,-4 8 3,-8 11 1,-4 13-14,0 9-28,-6 22 2,-7 8-1,-4 4 4,7-2-4,8-3-2,2-6 1,5-5-1,19-8-1,8-7 1,6-9 7,-2-3-5,-3-7 3,-7-16 1,-6-8 4,-10-4 12,-8-6-1,-2-4 0,-5-3-9,-12 6-5,-2 10-7,2 15 0,0 17-10,-4 0-28,-1 22-6,1 11-9,12 1-72,9 3-87</inkml:trace>
  <inkml:trace contextRef="#ctx0" brushRef="#br0" timeOffset="1692">2665 505 107,'12'-21'110,"0"-3"-52,2-1-13,3-3-2,-3-4-6,-2-2-15,0-2-7,-3-1-4,0 2-2,1 2-7,-2 8-1,-2 8 2,-3 6-2,0 8-1,-2 2 0,2 1 0,0 0-10,4 10 2,2 6 6,3 8 1,-1 5-3,-2 6 2,-2 4 1,-1 4 2,-5-1-1,-1-2 0,0-7 0,0-4 0,0-7 1,0-6-1,0-5 0,0-6 0,3-3-2,5-2 0,3 0 2,3-17-2,5-5-5,0-7-2,3-3 0,2-5 4,2-4 4,6-2 1,2-2-1,1 9 0,-7 11 1,-10 12 2,-5 10 4,-7 3-5,0 4 1,0 19-1,2 5 7,-2 3-2,3-1-5,1-6 0,6-7 1,2-9-2,3-8-3,2 0 3,0-20-6,-1-8-2,-3-6 5,-3-1 3,-2 0 1,-1 1 6,-1 2-1,3-5 2,4-1 0,-1 5 12,-4 8-15,-8 15-1,-3 10-4,-3 18-9,0 25 9,-6 19 4,-5 18-1,2 13-1,5 6-2,4-3 1,0-3 0,9-7 4,1-7 3,-1-13-2,-3-16-4,-6-19-2,0-18-2,-6-13 2,-13-6 6,-7-26 13,-1-15-3,4-6 22,12-7 12,11 4 3,11 4-9,32 2-21,12 4-15,15-3-8,6 5-2,9 2-4,5 14-6,-2 20-18,-8 8-16,-19 31-15,-20 13-69,-26-4-157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05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567 177 181,'7'1'33,"-3"-1"-18,-2 0-13,0 0 37,-1 0 9,2 0-9,-2 0-7,0 0 2,-1 0-8,0 0-7,0 0 0,0 0-4,0 0 1,0 0 0,0 0 0,0 0-1,0-1-1,0-4 1,0 1-8,-2-2 1,-1-1-2,-2 0-4,-2 1-2,-4 2-1,-6 4 0,-5 0 1,-5 11-2,-4 14 0,-3 4 0,3 2-2,5 2 1,4-5-2,7 2-9,7-3 3,5-4-3,3-3 1,0-1 4,8-4-4,7 1 6,5-4 7,3-1 2,5-3 2,2-1 4,2 1-3,-1 2 3,-3 5 3,-7 3-7,-6 5-3,-5 4-1,-7 9-7,-3 2 7,-6 0 2,-11 0 1,-5-5 4,-4-6-4,-5-8 0,0-6-1,-1-6 4,4-4-1,2-3-4,5 0 2,4-3-1,1-7-2,5-1 0,1-3-16,2-2-56,2-2-82,-1-6-183</inkml:trace>
  <inkml:trace contextRef="#ctx0" brushRef="#br0" timeOffset="773">794 0 276,'0'0'28,"0"0"-28,0 0 1,0 0 2,0 13 19,0 5 23,3 3 7,0 2-30,1 5-5,0 6 7,1 4 4,-1 4-5,-1 6 10,0 5-16,-2 4-6,0-1-1,-1-1 2,0-4-3,0-5-3,0-5 3,0-4-5,0-5 5,0-3-5,0-6 1,4 0 2,3-4-4,0-1 0,1-3 0,3 1 4,1-5 1,2-1-7,0-3 1,3-4 4,0 0-5,-3-2 0,0-1-1,-3 0-1,-4 0-8,-2-3-20,-1-7-20,-2-3-25,0-2-42,-2-2-77</inkml:trace>
  <inkml:trace contextRef="#ctx0" brushRef="#br0" timeOffset="1229">703 516 401,'-3'-6'28,"3"4"-8,0 1-16,11 0 9,9-1 20,9-1 8,10-1-20,6 3-14,2-2-3,3 0-4,0-1-14,0-3-80,-4-7-115</inkml:trace>
  <inkml:trace contextRef="#ctx0" brushRef="#br0" timeOffset="1433">1252 368 346,'-1'0'45,"1"0"-6,-1 0-4,-1 0 7,0 0-9,0 0-17,-2 0-13,-6 11-1,-4 12 2,-6 10 2,-1 7 0,-1 5 1,2 0-1,7-1-2,6-3-4,6-6 0,1-5 0,10-5-3,6-8-4,6-6 7,4-8 6,1-3-6,1-3 11,1-18-2,-3-6-6,-5-7 6,-6-4-4,-7-3-5,-8-4 0,0-1 0,-4 0 0,-6 5-3,-4 6 3,-1 9 6,1 9-5,2 7 2,4 8-3,0 2 0,4 4-2,0 15-3,3 3-2,1 2-14,4 0-39,7-4-13,4-7-30,5-9-19,-1-4-53</inkml:trace>
  <inkml:trace contextRef="#ctx0" brushRef="#br0" timeOffset="1844">1381 318 253,'7'-27'53,"-1"9"4,0 5-19,0 6 8,-1 5-7,3 2-17,4 3-9,8 20 1,5 8 22,5 12-3,4 7-10,-1 8-12,-6 0-5,-4 0 1,-7-4-7,-5-10 0,-6-9-1,-3-11-2,-2-11-7,0-7 2,-4-6-3,-7 0 11,-2-7 15,-1-11-9,3-8-1,2-1-2,7-2-2,2-2 3,4-6 0,13-5 3,6-5 0,7-3-6,6 2-2,5 5-9,5 11-21,-1 9-18,-6 10-33,-5 8-36,0 3-8,-1 2-61</inkml:trace>
  <inkml:trace contextRef="#ctx0" brushRef="#br0" timeOffset="2199">0 257 186,'2159'-10'105,"-2159"-1"-11,0-2-38,0 2-16,-3-2-7,-3 2 7,-3 2-20,-3 5-14,-4 4-2,-8 7-2,-5 21-1,-5 10 4,2 8-3,6 2-2,9 0 0,10-6-3,6-4-3,1-8 6,7-6 1,9-7 2,7-10-3,7-7 6,3-3 0,4-21-3,-5-11-3,-3-4-3,-8-7 1,-5-3 2,-5 5 1,-3 9 0,-5 12 3,-1 13 2,-2 10 2,0 0-8,-10 17 0,-2 13 0,-4 6 3,3 6-2,5-2-1,6 0-5,2-3-17,21-3-38,13-7-9,12-9 41,6-9-62,5-9-16,-5 0 35,-5-12 71,-9-16 23,-9-9 60,-5-9 8,-6-8-11,-1-1-30,-4 7-15,-7 8-11,-6 11 29,-1 13-40,-14 10-6,-9 6-4,-7 10 2,-5 24-4,1 8-1,6 5 0,8 3-1,10-4-1,11 1-2,0-6-5,17-9 6,3-8-6,-1-13 6,1-11-6,-3-3-16,0-20 2,-3-10-6,-2-2 20,-1-3 6,-2-2 3,-1 2 1,2 4 0,-4 10 1,-2 14 3,-3 10-5,-1 14-10,-1 25-1,-6 12 11,-4 15 12,1 9-6,2 5 7,4 8 1,4-1-3,0-2 0,0-6-1,0-11-3,0-15-7,0-15 1,0-13-1,-1-14 0,-8-11 2,-3 0 6,-4-17 7,-1-14-11,1-9-4,2-4-17,5-1-41,4-1-21,5-5-56,7-6-189</inkml:trace>
  <inkml:trace contextRef="#ctx0" brushRef="#br0" timeOffset="3082">2784 437 338,'6'0'11,"2"0"3,4 0-9,2 4 12,5 9 10,4 2 1,2 0-4,2-1-10,6-1-8,2-6-3,0-5 2,0-2-1,-5-13-1,-5-14-1,-7-8 0,-4-6-2,-6-4-1,-4 1-3,-4 4 2,0 9 2,-3 7 0,-10 10-1,-8 10-1,-11 4-2,-13 13 4,-4 18 0,-5 10 0,5 7 0,3 6-1,9 1 1,7-2 0,13-6-1,8-7 1,7-2 0,2-6 0,12-4 0,7-5 15,12-8 1,4-5 6,7-7-11,3-3-3,2 0-2,-2-14-6,-3-6-1,-5-6-62,-6-6-96</inkml:trace>
  <inkml:trace contextRef="#ctx0" brushRef="#br0" timeOffset="4983">3941 376 250,'6'-8'12,"-5"-2"10,-1-2 7,-3 4-10,-4 1 10,2 1-7,-1 0-4,3 2 3,-3 0-7,-3 1 0,-4 3-6,-6 0-4,-8 0-2,-5 15-1,-3 10 4,-4 6 0,-1 7 1,3 4 4,5 5 9,7 6-5,9 2-1,6 2-7,9 1 0,2-3-3,19-5-1,12-2 5,8-6-3,7-8-2,0-9-2,0-7-16,-4-7-42,-5-4-57,-6-7-154</inkml:trace>
  <inkml:trace contextRef="#ctx0" brushRef="#br0" timeOffset="5586">4139 244 359,'-6'-14'4,"2"8"1,4 6 5,0 0 20,0 0-15,0 9-4,0 19-1,5 18 11,-3 19 13,-2 11-5,0 4-2,0-4-11,0-8-15,0-10-1,0-9 0,0-9-6,1-11-17,7-9-33,4-8-83</inkml:trace>
  <inkml:trace contextRef="#ctx0" brushRef="#br0" timeOffset="5860">4542 550 423,'0'-16'31,"-7"6"13,-7 0-8,-4 3-18,-6 7-5,-3 0-3,-1 17-2,-1 10-3,4 5-2,6 5-3,7 0-2,5 1-4,6-4 0,1-6-10,8-6 7,9-9 6,1-11-2,4-2 3,3-15-9,0-13-4,2-5 3,-4-4 10,-1-3 2,-6 2 0,-2 4 0,-6 12 1,-3 9 1,-2 13-2,-3 2-1,0 23-5,0 8 6,2 5 0,1-2-2,4-4-5,3-3-2,4-10-19,4-8-22,5-8-8,3-3-29,0-7-1,0-12-18,-2-5 74,-2 0 32,-1-3 62,2 0 1,0 0 2,1 0-31,1 4 3,2 7 19,1 11-24,-2 5 1,-2 2-5,-5 19-5,-4 10-3,-2 5-7,-6 1 0,-5 6-6,-2-2 2,0-4-6,-9-5 4,-1-8-4,-1-7 1,0-9 2,-1-6-2,2-2 5,0-6-3,4-15-6,5-4 0,1-5-1,11-4 1,5 2 0,6-2 0,1 3-1,4 0 0,3 1-3,1 5 4,1 7 0,-1 5 0,-3 9 0,-5 4 1,-4 0 2,-6 1-3,-6 10 1,-2 5 1,-1 0-2,2 6 5,0 1-3,2 0 2,1 1 1,1-1-1,-1 0-4,-1-4 2,0 1-2,-3-3-1,-2-1 0,-2-4-1,-1-2-1,0-1 0,0-5-1,-2-1 4,-6-2 7,-2 0-4,-4-1 5,-3 0-5,0 0-2,-1-4-1,3-4 0,1 0 1,4-1-1,2 0 0,1 1-2,3-1-7,1 2-4,2-1-24,1-1-36,0 1-16,6 1-65</inkml:trace>
  <inkml:trace contextRef="#ctx0" brushRef="#br0" timeOffset="6839">5475 523 207,'4'-9'20,"0"5"15,-1 1-5,3 2 0,0 1 1,6 0-4,2 1-2,7 10-1,4 2-8,5 3 1,2-2-3,-3-3-6,-4-1-5,-3-5-2,-3-2 1,-2-3-2,-2 0 1,-3-13 1,-5-5-2,-2-3 3,-4-1-2,-1-1-1,0 3 5,0 4-2,-3 3-3,-4 3 0,-6 4-1,-3 6 1,-6 0-2,-3 13 4,-2 12-1,0 7-1,-1 3 5,4 1-1,5-2-2,7-4-2,9-2-4,3-3 4,2-3 2,12-1-1,8-7 4,9-3-1,8-8-4,8-3 0,6-3-2,3-15-2,3-5 3,-2-5 1,-2-6 0,-3-4 3,-5-5 1,-5 3 1,-3 0-1,-6 2-1,-7 4-1,-11 5-1,-10 3 3,-5 6 8,-14 5-6,-10 8-3,-11 7-3,-5 2 0,-1 20 0,2 8 4,7 0-4,9 2 1,7 1-1,7 1-2,7 3-4,2-1 6,8 0 4,9-2-4,8-2 0,4-3 5,5-3-3,2-1 2,-2 0-2,-4-2 3,-6-4-2,-8-5 0,-10-1-3,-6-1-1,-3 5-3,-12 2 4,-10 2 13,-7-5-5,-7-8-5,-5-3 1,-1-4-4,6 0 0,8 2-6,10 7-42,9-4-124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51.5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253 150 9,'1'-3'39,"-1"0"3,0 1-4,0 2 4,0-1-3,0-2-3,0 0-5,0 0-3,0-1-6,0 1-7,0-1-3,0 3 8,-1-2 3,-4 0-8,2 0-1,3-1-7,-3 0 6,3 0-1,0 0-4,0-5 0,6 1-6,12-5 2,7 0 1,8-1-3,3 0 5,-2 4-7,-4 2 0,-6 4 0,-11 2-1,-4 2 0,-3 0 1,2 0-3,-5 7-1,-3 13 4,0 11 1,-2 10 6,-13 5-2,5 2-2,2-1-2,7-8 0,1-4 0,0-6 0,1-6-1,10-10-1,2-3 1,5-6 0,3-4-1,6 0 3,4 0 4,2-11-6,4-1 0,-7 1-1,-3-1 1,-5 1-4,-7 1 3,-3-2 1,-6 3 0,-1 2 0,-5 1 0,0 2-2,0 2-2,0 2 4,-8 0 0,-4 2-2,0 15 2,0 8 0,-1 8 0,5 5 0,2 9 0,0 2 1,1 2 0,2 1 0,1-2-1,1-4 0,1-6 0,0-6 1,0-6 0,0-6 0,0-4-1,0-7 1,0-3-1,0-4 1,0-4 2,-2 0 7,-10 0 17,-4 0-12,-11 0-13,-9 0-1,-6 0-1,-8 0 3,-10 8-2,-4 5 0,0 0-1,7-1-5,8-1 2,10 1-8,0 3-21,2 3-38,1-2-23,9 0-2,12-5-54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53.0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167 429 435,'19'-2'0,"-19"1"6,-19 1-6,-5 30 29,-8 4-11,-3 6 4,2 9-9,9-3-7,11-2-6,10-3-3,3-9 1,16-7-2,10-9-4,12-10 5,4-6 3,7-12 1,1-14 2,-4-7-3,-12 2 1,-9 6 1,-13 5 0,-7 10 3,-2 7 5,-3 3-10,0 2-8,0 21 1,0 7 7,10 4 3,4 0-3,8-7 0,11-9-3,4-8 0,3-10 2,-4 0 0,0-13 2,-6-14-1,-11-5 1,-10-5 0,-9-3-1,-6-4 4,-25 0 0,-11 4 1,-4 8-3,0 11 6,5 11-6,2 10-1,4 0-1,12 24-7,13 11-11,10 7-15,30-6-65,37-5-145</inkml:trace>
  <inkml:trace contextRef="#ctx0" brushRef="#br0" timeOffset="454">1093 453 498,'5'-20'25,"-5"14"16,0 6-6,0 6-23,0 7-12,0 10 11,-5 12 8,-1 11-11,3 3-4,3-4-4,0-6-3,6-8-16,6-8-51,-6-9-46,1-13-73</inkml:trace>
  <inkml:trace contextRef="#ctx0" brushRef="#br0" timeOffset="657">787 65 404,'0'-47'37,"0"29"22,0 18-14,6 11-45,12 19-4,6 16 1,12 16-9,4 8-37,5-2-84,7-11-195</inkml:trace>
  <inkml:trace contextRef="#ctx0" brushRef="#br0" timeOffset="814">1394 234 481,'6'-18'24,"0"15"17,3 5-28,0 14-13,6 11 17,3 13 8,-4 13-6,-1 7-9,-3 3-10,-2-2 0,7-3-1,1-5-21,5-8-60,4-9-38,-4-15-148</inkml:trace>
  <inkml:trace contextRef="#ctx0" brushRef="#br0" timeOffset="1017">1300 562 509,'11'-13'0,"13"13"7,28 0-7,15-3 21,18-5-5,3 0-8,-4 3-5,-5-1-3,-12 0 0,-14-2-12,-15-4-18,-16-7-7,-16-6 10,-6-8 4,0-5-16,-9-4 21,3 3 18,0 7 7,5 16 21,1 15 13,0 1-22,0 20-15,0 13 0,0 6 15,10 5-7,4-1 1,5-4-7,2-8-3,1-9-3,-1-8 0,6-8 0,1-6 0,5 0 3,7-16-1,2-6-1,3-6 1,1-2-1,2 3 2,-1 12 3,-3 8 3,-7 7 0,-5 1-3,-6 17-6,-5 9 0,-7 7-8,-4 4-40,-6 5-60,7 0-168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54.6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540 388 444,'-26'-24'6,"-2"16"3,-15 8 1,-18 9 16,-12 14 7,-12 15 0,-3 8-4,16 5-10,26 0-8,28-1-6,18-6-5,18-1-1,23-9-1,12-13 0,14-13 2,6-8-8,4-20 1,-14-16-9,-18-14 12,-20-6-2,-19-10 0,-6-9 2,-3-7 3,-16-11 0,7-4 1,10 2 2,2 29-1,2 32 7,4 30 12,-6 12-14,0 27-4,0 19-2,0 17 7,0 9-2,0 2-4,0-6-1,30-7-4,14-6-19,14-10-90,13-12-78</inkml:trace>
  <inkml:trace contextRef="#ctx0" brushRef="#br0" timeOffset="393">1269 327 452,'-7'-14'14,"-35"14"-2,-16 10 14,-11 18 6,-4 7-12,14 3 1,17 2-14,21-2-7,21-1-1,7-4-4,26-6-1,12-8-15,10-10-2,2-9-7,-5 0 18,-12-20 0,-12-9 2,-9-3 8,-5-5 2,-3 6 0,-5 11 2,-2 16 4,-1 4-6,0 17 3,3 8-3,6 1 1,7-1 1,8-4-1,11-10 0,15-11-1,8 0 2,2-21-2,-12-9-5,-20-9-10,-22-4 1,-9-7 5,-1-2 9,-16-4 6,2-2 1,1 1 1,4 11 3,6 14 9,1 17 25,1 15-6,1 12-39,-4 24 1,4 12 0,1 6 8,0 2-5,12-4-2,9-5 0,-2-2-2,2-3 2,0-2-4,-5-2-7,-1-6-61,-9-9-62,-6-11-249</inkml:trace>
  <inkml:trace contextRef="#ctx0" brushRef="#br0" timeOffset="896">1325 360 423,'-8'-12'45,"8"12"-15,8 9-25,8 1 10,14 1-8,20 0-2,20-3-5,12 1-4,4-6-7,0-3-9,-7 0 5,-13-4 15,-17-8 3,-28 4-3,-11 1 1,-10 4 1,0 3 5,-18 0-3,-8 3 2,-7 14 2,-2 7 2,10 3-6,11-3-1,14-2-3,5-3 0,26-7 0,10-3 1,8-9-1,4 0-3,0-13-5,-9-8-5,-11-5 13,-12 3 3,-4 0 2,-7 6 0,-1 8 7,-6 9 8,-2 0-20,1 20-1,-2 4 1,9 4 1,1 2-1,5-1-5,6 0-39,9-4-57,15-2-101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0:56.0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41 823 412,'-16'-5'29,"5"5"-13,1 2 4,6 3 8,4-5-10,0 0-15,1 0 8,15 0 13,14-8-19,9-7-4,10-4 0,-7-1-1,-3-1 0,-8 0 0,1-1-1,-4-1-1,2 3-2,0 6 2,-7 8-2,-2 6 2,-9 9 0,-4 20 2,-1 8 0,-3 5 2,2 1-1,-1-5 0,7-7 0,1-7-1,1-6 0,8-9 1,3-7 0,4-2-1,1-1-1,-1-14-1,-2-6 0,-3-3 2,-4-2-1,0 1 2,4-3-2,3-1 1,3 4 0,-3 5-1,-5 12-1,-4 8-2,-3 0 0,6 14 4,9 1 0,7 1 0,2-4-3,1-2 1,-6-4-30,-7-6-10,-7 0 20,-7-6 11,-9-9 3,-4-6 5,0-3 2,-9-5 1,-10 1 0,-2 2 0,-1 6 0,-8 10 0,-3 10 0,-8 8 0,-3 23 2,-2 9 2,7 2 0,11 0-2,17-3-2,11-4 0,26-5 0,17-5 0,11-8 1,11-9 3,13-8-3,6 0-1,-4-14-6,-13-11 2,-18-4 1,-19-4 3,-10-7 1,-9-3-1,-6-8-3,-5-6 1,0-4 0,0-6-5,0-2 5,0 4 0,0 10 2,0 18 4,0 23 4,-19 14-4,-14 21 2,-6 21 5,0 14 8,9 9 2,9 2 0,18 3-9,3-2-7,19-2-1,16-9-2,10-7-2,2-10-7,0-10-16,2-11-29,-12-13-64,-14-6-196</inkml:trace>
  <inkml:trace contextRef="#ctx0" brushRef="#br0" timeOffset="898">1151 608 381,'6'0'0,"3"2"-4,12 9 4,20-7 11,16-1-6,10 0-2,5-3-3,-3 0 0,-4 0-3,-1-8-1,-4-11-1,-5-5 4,-10 3 1,-20 8 5,-19 8 10,-7 5 3,-32 8-7,-10 14 0,-4 4 5,8 4 3,16-4-6,15 3-4,8-4-4,9-3-3,18-3-2,12-7 0,7-7-4,0-5 3,0 0-14,-7-13-5,-7-7-1,-9-3 13,-7 0 6,-2 3 0,-5 7 2,-6 10-2,-3 3-1,0 4-5,0 11 8,0-1-1,6-1 1,9 0-3,9-6-1,0-5 4,0-2-14,-5 0-16,-10-8 5,-1-10 16,-1-8 9,-3-1 2,2-2 2,-1 0 7,-2 7 5,-1 8 10,-1 7 2,-1 7-1,0 1-21,0 20-1,0 7 12,0 4-5,0-2-1,0 2-6,6-4-2,1-4-3,4-6 0,1-5-20,-2-10-29,-4-3-64,-6-10-145</inkml:trace>
  <inkml:trace contextRef="#ctx0" brushRef="#br0" timeOffset="1476">2013 254 244,'9'-34'36,"2"17"10,-2 17-9,2 2-32,3 26-5,2 10 0,6 6-3,1 2-12,-1-2-50,2-1-109</inkml:trace>
  <inkml:trace contextRef="#ctx0" brushRef="#br0" timeOffset="1638">2358 512 302,'13'-3'47,"0"3"0,-2 3-6,2 16-2,-1 6-7,-3 7 0,-3 4-11,2-4-8,-4-4-8,1-5-1,-1-9-4,1-7 0,-2-6 0,2-1 3,4-2 1,7-16-4,7-5-2,6-1 2,2-2 0,0 1 0,-1 1 1,0 5-1,-8 8-1,-7 8 0,-3 3-2,-7 6-3,1 11 4,3 3 1,2 0 0,3-2-6,7-3-9,2-2-6,2-6 5,0-4 1,-3-3 5,-1 0 2,-4-4-2,2-6 11,0-1-2,1-2 2,0 3 0,1 0-3,-1 5 2,-1 5 0,1 0-1,-1 0 2,3 13 2,4-1 3,0 2-3,4-1 3,6-5 4,3-2-4,1-5-3,0-1 0,-7 0-2,-10-4 3,-11-15 1,-11-7 1,-1-6-3,-15-3 0,-12 5-2,-7 4-3,-6 12 3,-5 12 2,-4 2 0,-5 18 0,1 13 4,5 7-2,10 3 0,18-2-4,18 1-3,2-5 1,28-4 1,13-3-10,14-2-9,22-7-34,9-5 24,2-8-180,-7-6 39</inkml:trace>
  <inkml:trace contextRef="#ctx0" brushRef="#br0" timeOffset="2248">3620 809 71,'47'-30'75,"1"-4"-18,-5-2-23,-2-3-2,-3 3-3,-12 6-7,-16 7 17,-10 8-5,-43 8-15,-24 7 4,-11 0 1,-4 14 7,12 13-1,15 4 3,19 2-15,20-1-9,16-3-6,0-5-3,25-7 7,12-8-6,12-9 4,6 0 1,-2-22-6,-7-13-1,-13-14-6,-18-13-3,-9-10 0,-6-9-11,0-7 8,-3-3 12,3 1 1,6 5 0,10 26 2,-4 27 0,-11 23 12,-1 11-5,-17 27-9,-16 13 5,-6 15 4,1 12-1,12 7-5,16 1 0,10-3 0,10-3-2,16-5 1,5-8-2,6-13-2,3-12-5,6-15-8,2-11 3,3-6-9,-3-1-11,-1 0-24,2-9-24,1-4-40,5 2-135</inkml:trace>
  <inkml:trace contextRef="#ctx0" brushRef="#br0" timeOffset="2739">4349 717 160,'-15'0'61,"10"0"-13,5 0 8,0-1 3,0-4-13,0 1-11,0 0-5,11 0-12,7 2-8,0 2-5,-2 0-2,-7 0-3,-6 0 0,-3 0 0,0 0 2,-16 0 10,-10 0 12,1-3-3,8-1-2,7 0-5,9 0-8,1 1-6,3-2 0,22 4-35,14 1-95,7-6-214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25.5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570 57 157,'31'-11'141,"-13"-1"-89,-15 0-25,-3 2 15,0 6 22,-1-2-10,-19 5-36,-10 0-2,-16 1 1,-12 1-9,-6 17 0,0 10-3,4 5-5,9 2 0,17 0 0,16 1-3,18 0-7,3 1-10,36-1-14,17 0 17,16-4-6,7-2 14,-4-2 9,-11-1 0,-21-2 0,-22-2 0,-21 0 2,-13-2 8,-32 1 16,-22 2 9,-11-4-12,-2 0-13,2-3-1,5-5-4,10 1-1,10-4-4,14-2-4,15-3-12,15-1-59,9-3-51,36 0-197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26.0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398 672 394,'-38'-22'231,"-6"15"-217,0 7-12,-2 10 2,-3 17 13,-3 7 3,4 7-3,9 3-10,14 1-7,16-1 0,9-4-2,0 0-7,30-6-16,7-9-24,15-8-33,8-8-16,10-9-66</inkml:trace>
  <inkml:trace contextRef="#ctx0" brushRef="#br0" timeOffset="203">820 765 20,'6'-23'439,"-6"15"-346,-12 8-62,-18 0-8,-9 17 7,-10 8-5,-8 5-12,5-1-7,13 0-2,17-4-4,19-4-2,3-1-4,30-6-3,19-4-12,9-10-26,6 0-9,2-11 0,-9-9 22,-11-3 16,-6-2 18,-9-2 1,-5 2 16,-8 4 11,-5 8 11,-10 9-3,-1 4-7,-2 0-17,0 10-12,0 8 3,0 1-3,0 1-15,0-1-34,0-4-21,4-1-26,10-4-83</inkml:trace>
  <inkml:trace contextRef="#ctx0" brushRef="#br0" timeOffset="538">1226 771 278,'10'-28'95,"-1"9"-36,-3 9-16,-3 7 7,6 3-10,-3 13-13,3 19 0,1 10-1,-1 2-9,3 7-11,-3 0-3,4-3-2,-2-4-1,2-10-4,-4-11 2,-4-7-10,-1-7-8,-4-8 2,0-1 9,-1-6 3,-14-16 4,-5-13-2,0-8 3,6-3 1,8-7 3,6-2 2,8-6-2,24-3-3,12 6 0,5 14-3,0 18 2,-4 17-1,-9 9 2,-8 7 1,-7 17 5,-15 8 1,-6 4-3,0-1 1,-22-4 0,-10-5-2,-5-8-2,-8-6 0,-1-2 3,4-3-4,12-1-5,8-2-31,14 0-62,8-1-61,0-3-141</inkml:trace>
  <inkml:trace contextRef="#ctx0" brushRef="#br0" timeOffset="1009">1803 514 386,'0'-6'40,"0"6"-16,3 0-9,-3 13-1,7 12 22,-4 6-5,3 3-11,3-3-14,4-4-4,3-6 0,4-5-2,1-5 0,5-5-3,-2-5-3,-4-1-12,-6 0 3,-1-7 6,-5-8 8,-4-4 1,-2-2 2,-1-6 0,-1-2-2,2 0 1,-2 4 0,0 4 2,0 8 5,-14 6 1,-7 7-4,-8 0-1,-7 11 3,-5 16 1,1 8 5,6 5-5,11 3-3,12 1 0,11-2-1,4-3 1,26-6-3,13-6-2,8-7 0,1-8 0,6-10-5,0-2-7,-1 0-32,-2-8-23,-7-6-25,-2-5-56</inkml:trace>
  <inkml:trace contextRef="#ctx0" brushRef="#br0" timeOffset="1497">2614 590 346,'6'-14'19,"-3"4"-15,1 4-3,-1 2 0,-3 0 20,0 2 3,0 0-11,0 2-12,0 0-1,0 0-1,0 0-23,0 0-18,-8 0-47,-3 5-78</inkml:trace>
  <inkml:trace contextRef="#ctx0" brushRef="#br0" timeOffset="1794">756 858 264,'-60'7'23,"5"0"-18,-3 2-2,1-1 1,6-2 8,8 1-5,7-3-5,8 0-2,6 0-2,2-2-18,8-2-14,6 0 15,3 0-9,3 0-7,0 0 35,0-5 1,0-1 7,8-4 17,-4 1 14,2 4 5,-3 1-3,-3 2-1,3 1 1,-3 1-5,0 0 2,0 0-10,0 0-7,0 0-4,0-2-8,0 1-6,3-2 0,0-1-2,3-2-1,6-4 0,1-1 0,7-2 0,5-2-2,8-2 1,7-2-1,9 2 0,1 3 2,-3 4-1,-6 5 0,-7 5 0,-6 0 0,-5 0 0,-5 7 0,-5 14-4,1 6 1,-3 4 4,0 5 0,2-1 1,2-1-1,-1 2-1,-1-4-1,-7 1-9,-1-3 2,-5-5-3,0-1-4,-16-3 16,-7-4 5,-6-4-1,-2-3-1,0-2 2,-4-2 6,-4-5-5,-2-1-2,2 0 1,3 0-3,3-8 1,3-12-2,8-8-1,10-9 1,5-10-4,7-3 1,15-4-2,19 2 3,17 4-1,8 4 2,5 7 0,1 8-1,-1 6 1,-3 9 0,-1 5 4,-2 9 3,-3 0 2,-6 12 1,-4 16 1,-11 9-7,-14 5-1,-8 2-2,-12-2-1,0-3-1,-17-4 1,-9-4 1,-6-9-1,-4-6 5,-4-5 5,4-7-4,0-4 0,6 0-6,5-7-6,9-10-51,8-10-105</inkml:trace>
  <inkml:trace contextRef="#ctx0" brushRef="#br0" timeOffset="3499">2710 0 402,'1'-10'10,"-1"10"44,-16 40-27,-38 32 18,-28 28 5,-32 21-23,28 12 1,4-3-10,7-9-8,7-5-4,13-12-4,16-9-2,11-11 0,14-13-2,14-13-15,0-10-48,28-11-54,14-12-74</inkml:trace>
  <inkml:trace contextRef="#ctx0" brushRef="#br0" timeOffset="3752">2862 539 542,'1'-5'12,"4"5"7,-1 21-17,1 18 14,-2 12 14,-2 4-2,1-2-23,2-4 3,4-6-6,5-6 1,2-6-2,7-7-1,4-10 0,3-8 0,3-6-2,-2-10-7,-4-24-3,-3-14 4,-4-14 1,-1-11 2,3-8 1,6-4-5,7 5-3,8 14 7,-3 18-1,-8 21-41,-12 21-10,-10 6-34,-4 20-38,1 11-24</inkml:trace>
  <inkml:trace contextRef="#ctx0" brushRef="#br0" timeOffset="4055">3530 573 361,'3'4'51,"3"6"-40,1 7 32,2 6 28,2 2-14,1 5-19,-2-2-23,-1-2-8,0 0-5,3-3-2,0-5-1,-2-4-3,4-4-39,1-3-66,-3-7-48,-2 0-138</inkml:trace>
  <inkml:trace contextRef="#ctx0" brushRef="#br0" timeOffset="4258">3675 411 365,'0'-18'8,"0"9"0,0 6-3,3 3-5,4 0-1,13 17 0,6 7 0,12 2-25,9 0-23,11-5 11,4-5 33,-4-5 5,-10-4 22,-14-1 10,-15-3-6,-11 0 6,-7-1-9,-1 4 4,0 2-4,-6 5 11,-6 3-8,-1 2-10,2 5-6,5 3-5,6 7-3,0 2 3,8 2 0,9 0-2,2-4-2,-3-3 1,-8-6 0,-8-6-2,0-4 1,0-4 3,-14-6 0,2-4-4,2 0-8,4 0-28,6-14-33,0-8-60,15-5-26,9-6-9</inkml:trace>
  <inkml:trace contextRef="#ctx0" brushRef="#br0" timeOffset="4602">4325 607 106,'45'-29'135,"-11"15"-36,-12 11-23,-3 3-23,-5 7-2,-3 19-10,-4 8 2,-4 5-20,-2 4-6,-1-4-6,0-3-4,0-5-4,0-8-3,0-3-1,0-7-12,0-4-48,-1-6-66,-2-3-49</inkml:trace>
  <inkml:trace contextRef="#ctx0" brushRef="#br0" timeOffset="4837">4519 218 312,'3'-5'0,"-2"5"-10,1 7-23,-1 16-14,7 4-136</inkml:trace>
  <inkml:trace contextRef="#ctx0" brushRef="#br0" timeOffset="4962">4822 293 368,'0'-4'42,"0"4"0,0 10-32,-6 21 21,-9 13 19,3 8-15,3 3-15,9-2-17,0-4-2,9-7-1,7-8-4,4-7-17,-1-9-23,-4-9-5,-3-6 18,0-3 13,-5-2 12,4-18 6,4-5 1,5-5 4,9 1 1,5 6 1,3 9-1,-1 11 0,-3 3 2,-3 17 2,-6 13 8,-9 6 4,-3 4-9,-11-2-4,-1-3-7,-3-8 0,-16-6-1,-8-7-1,-10-8 9,-7-6-2,-6 0-1,-1-2-2,5-12-2,10-2 0,9-3-2,15-2-27,12-2-47,5-2-74</inkml:trace>
  <inkml:trace contextRef="#ctx0" brushRef="#br0" timeOffset="5410">5424 419 440,'3'-1'41,"-3"1"-6,0 13-22,-1 16 30,-14 8 5,4 5-15,4 0-16,4 1-5,3-4-9,0-6-1,0-8-2,6-7-4,-2-9-12,-1-5-32,-3-4-49,0 0-20,0-24-72</inkml:trace>
  <inkml:trace contextRef="#ctx0" brushRef="#br0" timeOffset="5613">5445 134 350,'9'-16'14,"-9"12"25,3 4-20,-3 0-18,0 13-1,0 11 0,0 5-11,2 3-98,8-6-189</inkml:trace>
  <inkml:trace contextRef="#ctx0" brushRef="#br0" timeOffset="5775">5819 171 430,'2'0'33,"-2"24"-22,0 15 24,0 12 31,-12 4-19,3 3-17,2 0-9,5-2-11,2-2-6,0-4-4,0-9 0,5-5-4,2-8-25,-1-8-56,1-6-66,-1-10-83</inkml:trace>
  <inkml:trace contextRef="#ctx0" brushRef="#br0" timeOffset="6071">6039 487 396,'6'0'34,"0"11"-25,3 10 31,-5 6 12,1 3-21,-4 1-5,1 1-13,-2-2-8,0-3-3,0-6-2,0-6-4,0-6-24,0-5-50,0-4-43,0 0-85</inkml:trace>
  <inkml:trace contextRef="#ctx0" brushRef="#br0" timeOffset="6290">6140 103 352,'0'-20'7,"0"8"-5,0 4 0,0 6 2,0 2-4,0 0-3,0 0-22,0 5 11,0 5 1,0 0 2,0-4 5,0-2 6,0-2 0,0-2 9,0 0 22,0 0 4,0 0-1,0 0-2,-1 0-10,1 0-1,0 0 3,0 0-5,0 0-5,0 0-5,0 0 0,0 0-1,0 2-1,0 5-6,0 4 3,0 3 0,3 5 1,0-2-5,-3-1 1,0-1-1,0-4-1,0 2-8,0-3-25,-6 1-59,-3-5-99</inkml:trace>
  <inkml:trace contextRef="#ctx0" brushRef="#br0" timeOffset="6728">6285 81 381,'9'-13'36,"3"4"-9,-3 6-9,0 0 16,-2 3 14,-1 0-14,0 0-20,2 18-5,-2 14 6,-5 12 5,-1 12-3,0 14 0,0 0-5,-1 0-1,-2-2-7,3-4-2,0-6-1,0-6-1,4-11 0,11-7-2,6-11-2,1-7-9,5-5-23,-2-6-53,-2-5-46,-16-3-124</inkml:trace>
  <inkml:trace contextRef="#ctx0" brushRef="#br0" timeOffset="6993">6324 470 339,'4'-9'11,"13"4"2,3-1 5,12-1 24,4-1-5,6-1-14,-1-2-7,2-2-5,-4-1-6,-7-1-4,-4 3 0,-10 4-1,-8 4 1,-7 4-1,-3 0-2,0 4-2,0 13 3,0 4 1,0 1 0,6 0 1,0-4 0,9-3-1,4-5 0,4-6-5,-4-4-12,-1 0 5,-1-12 1,-4-9 9,2-5 2,3-1 2,2-2 4,3 1 1,4 2-2,-2 11-4,-1 9 0,-2 6 0,-4 21-1,-3 22 1,-7 16 4,-2 13 0,0 9-2,2 4-3,1 0 1,2-3 0,-5-9-1,-2-9 0,-4-17 2,0-17-2,-16-12 0,-9-14 13,-5-4 17,-1-6-1,-2-17 9,6-8 2,10-4-4,14-8-6,3-4-16,20 0-9,16-2-5,11 2 0,10 2-5,9 4-21,5 2-43,10 6-55,8 1-3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33.8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12 339 541,'-8'-11'9,"8"11"6,0 17-7,0 19 4,7 13 16,-4 1-2,-3 4-9,0-6-6,0-5-9,0-6-2,0-7 0,0-8-3,0-6-27,1-8-90,9-8-61,-2-8-113</inkml:trace>
  <inkml:trace contextRef="#ctx0" brushRef="#br0" timeOffset="203">64 31 396,'8'-25'13,"-2"19"-13,-3 6 0,1 21-6,2 14-22,3 4-32,9 3-43,12-4-65</inkml:trace>
  <inkml:trace contextRef="#ctx0" brushRef="#br0" timeOffset="313">407 318 179,'5'1'52,"-5"-1"14,0 2-19,0 1 1,0 4-21,0 7-11,0 9 2,0 9 7,1 9 11,20 4-10,1 1-2,-3 0-5,-5-6 8,-9-3-13,-5-4-4,-3-9 0,-16-5-5,-8-6-2,-3-3-1,-3-4-2,2-3-14,2 1-60,5-4-103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34.73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86 614 648,'-1'-25'0,"-4"17"-4,-8 13-13,-5 23 17,-3 5 0,9 2 2,2 3 1,7-1 4,3-4-3,7-1-2,19-5-1,5-6 2,6-7-3,5-7 0,1-7 0,-1 0-4,-5-17-2,-6-10-2,-2-7 4,-4-2 2,-2 2 2,-5 7 0,-8 14 0,-4 10 0,-6 3-4,0 11-3,1 14 6,5 2 0,5-1 1,7 0 0,0-9 0,4-6-4,0-8 3,-1-3 0,2-4 1,-4-19-2,-8-7 2,-11-9-3,0-8 1,-32-6-1,-11-6-4,-8-1-13,1 4-12,5 8-9,6 12-12,10 15-11,12 14-145</inkml:trace>
  <inkml:trace contextRef="#ctx0" brushRef="#br0" timeOffset="457">858 288 513,'-10'-7'0,"0"7"-10,0 4 3,-1 21 7,0 6 3,1 12 11,6 8 11,4 10-2,0 4-4,3-2-3,15-5-3,-2-9-8,3-9-3,-5-11-1,-2-10 1,-6-9-2,-3-6 0,-3-4-1,0 0 1,0 0-3,-11-16-13,-8-9-50,-3-9-29,-3-11-63</inkml:trace>
  <inkml:trace contextRef="#ctx0" brushRef="#br0" timeOffset="738">728 20 465,'0'-14'3,"0"10"-1,0 2-2,0 2 5,0 0-5,3 12-35,4 15-57,5 2-144</inkml:trace>
  <inkml:trace contextRef="#ctx0" brushRef="#br0" timeOffset="910">1135 84 496,'0'0'0,"0"28"0,0 20 0,-12 13 27,4 6-1,5 6-1,3-2-10,6 1-12,14-1-1,1-5-2,1-5-6,-3-7-36,-5-13-93,-8-11-107</inkml:trace>
  <inkml:trace contextRef="#ctx0" brushRef="#br0" timeOffset="1097">835 489 480,'0'-9'3,"23"9"0,12 0 0,17 3 13,13 10 1,7 0-10,5 0-3,0 0-3,-5-7 0,-9-6-1,-10 0-5,-15-21-9,-12-13-3,-9-11 4,-11-13-5,-2-13-2,-1-2 11,0 5 9,0 20 6,-1 20 14,-2 19 5,0 9-10,0 9-12,0 22-3,-3 18 14,-9 12 7,0 10 3,7 1-6,5-2-6,0-1-3,15-8-3,0-8-4,0-10-1,-4-15-1,-4-10-1,-1-12-1,-5-6-9,4-3 2,-1-19-13,4-10 1,5-10 13,4-2 7,11-2 0,8 5 0,7 13-2,0 15-1,-7 13 3,-6 0 1,-9 20 5,-8 11 1,-2 4 7,-8 5-5,-3-1-1,0-2-6,0-3-1,-7-5-26,-1-4-75,8-6-118</inkml:trace>
  <inkml:trace contextRef="#ctx0" brushRef="#br0" timeOffset="1630">2082 476 391,'4'-7'14,"-1"7"25,-1 4-18,-1 19 29,-1 6-17,0 5-12,0 2-16,0-4-4,0-2-1,0-6-18,0-6-61,0-7-64,-4-11-174</inkml:trace>
  <inkml:trace contextRef="#ctx0" brushRef="#br0" timeOffset="1802">2072 110 283,'23'-22'0,"0"22"0,-7 3-1,-1 26-1,-4 15-23,-5 8-84</inkml:trace>
  <inkml:trace contextRef="#ctx0" brushRef="#br0" timeOffset="1927">2300 431 369,'7'-10'18,"2"6"15,1 4 0,1 0 0,-3 3-5,2 13 2,-3 7-7,-1 1-14,2-1-6,1-5-2,-2-6 2,1-6-3,1-6 2,7-1 3,3-18-3,5-6 0,5-2 2,1 0 6,2 4 5,5 4 0,2 11-5,2 8 4,-1 0-3,-6 7 1,-3 11-2,-4 3-7,-4 0-2,-4 1-1,-5-4-4,0 0-16,6-4-49,-1 0-90,8-9-123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37.0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246 17 460,'0'-18'14,"0"16"22,0 2-13,-4 25-16,-5 18 11,3 13 15,6 13-14,0 15-9,2 6-6,14 0-4,-3-8-5,4-15-42,-5-17-66,-5-16-27,-3-17-60</inkml:trace>
  <inkml:trace contextRef="#ctx0" brushRef="#br0" timeOffset="203">0 346 437,'0'0'0,"12"0"-17,18 3 17,11 5 10,11 0-8,10-1 0,10-1-2,2-6-5,0 0-16,-3-18 9,-10-16 12,-7-9-8,-9-4-25,-9 0 18,-10 9 15,-11 13 10,-12 10 27,-3 14-3,0 1-26,-15 13-5,-6 12 10,-6 10 8,5 8 0,6 6-8,13 8 1,3-1-7,4-4-4,20-5 1,6-12-4,7-11 6,5-10-5,6-11-1,1-3-1,0-10-8,-6-17-8,-7-8-2,-3-9 3,0-2-3,-2 5 6,-2 10 4,-3 15 4,-6 15 3,-5 1-4,-4 14 6,-1 14 0,-1 5 1,2 2 0,4-1 0,8-3 0,5-4 1,8-8-2,4-6 0,3-9 0,1-4 1,0 0-1,-3-11-3,-2-10-3,-3-7-1,-3-4 6,0-1 0,-1 2 2,-4 6-1,-5 13 1,-3 6-1,-2 6-2,0 0 1,4 0 1,1 3 0,-2 3 0,-3-5-2,-8-1-1,-1 0-5,-9-15 2,0-8-5,-12-5-9,-19 1 13,-11 8 7,-15 9 11,-10 10-2,-10 10 7,-1 20 6,5 14 2,16 7-1,20 4-5,20 0-10,17-3 8,13-1 8,24-6 0,12-5-4,6-8-9,8-8-7,2-5 0,6-8-4,-6-5-1,-6-6-16,-9 0-51,-12-23-63,-6-18-218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38.4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0 679 504,'26'-30'0,"12"19"0,6 11-1,-16 11 0,-2 19 1,-7 10 0,-18 13 2,-1 9 8,-22 7-2,-12-4-4,-1-6-2,7-9-1,10-8-1,12-8 0,6-4 0,6-8 1,27-8-1,12-7 0,7-7-1,3-3-7,-3-22-3,-7-10 1,-3-12 2,-11-5 2,-6-3 3,-9 3 1,-9 8 2,-7 9 4,0 11 6,-9 11 2,-12 9-8,-3 4-1,-1 3-1,6 15-1,9 3 0,10 2-1,2-2 3,25-4-1,10-7 0,7-9-2,5-1-7,0-10-23,-6-18-22,-4-12-29,-6-7 24,-2-8 10,-2-2-16,3 1 52,1 7 11,-9 14 25,-6 14 10,-11 14 13,-7 7-1,0 3-45,-4 17 2,-7 7 10,1 5 4,4 5-3,3 1-8,3 1-5,0 2 0,0-3-2,6-4-18,7-7-71,-1-10-110</inkml:trace>
  <inkml:trace contextRef="#ctx0" brushRef="#br0" timeOffset="596">1062 605 308,'2'-5'4,"-1"5"6,1 0-6,-1 0 1,1 7 9,2 8 4,-1 6 2,2 4-7,-2-2-4,-1 1-1,-2-2-2,0-1-4,0-4 3,0-2 0,0-2 0,0-5-1,-2-2 1,-1-2-1,1-2 0,1-1-4,1 1 2,-2-2 1,2 0-2,0 0 3,0 0 0,0 0 4,0 0 5,0 0 3,0 0 4,0 0-3,0 0-8,0 0-4,0 0-1,0 0 1,0 0-1,0 0-1,0 0-1,0 0-2,-3-5-6,-4 1-46,-8-2-61,-9-4-86</inkml:trace>
  <inkml:trace contextRef="#ctx0" brushRef="#br0" timeOffset="1064">739 523 156,'12'-27'135,"-2"1"-129,-2 7 8,-4 7 28,-1 3 1,-1 5 4,-1 4-15,-1 0-23,0 0-9,0 10 0,-3 14 2,-15 7 2,-9 8 2,-7 7-2,-2-1 0,5-1-1,10-2 1,6-1 0,12-2 1,3-5-2,2-5 2,18-6-3,9-6 1,8-7 0,5-4-3,6-6 1,5-3-1,-2-21-16,1-11-8,-4-9-3,-6-7-3,-6-4-8,-7 0 5,-5 3 21,-9 7 12,-5 11 3,-3 10 22,-4 11 3,-2 8-7,-1 5-8,0 0-13,0 17 0,-9 11 3,-4 8 7,2 8 5,7 4-2,4 2-4,0-4-3,0-1 0,13-2-3,4-7-3,-2-6 0,-1-9-5,-2-8-38,0-7-62,-3-6-69</inkml:trace>
  <inkml:trace contextRef="#ctx0" brushRef="#br0" timeOffset="1571">1389 546 360,'6'-14'5,"-3"8"7,1 6 4,1 0-5,1 0 6,2 6 0,3 14-9,1 10-1,3 6 0,-6 4-2,-4-2-1,-4-5 2,-1-5-5,0-10 0,-4-9 0,-8-7 0,-3-2 0,1-8 6,1-13-5,7-7 0,6-1-2,0-5 0,15 0 1,7-1 0,5-2-2,6 2 1,0 6-1,-2 6 1,-5 11-2,-6 11 2,-9 1 1,-4 11-1,-4 16 1,-3 5 1,0 8 2,0 1-2,0 0-2,0-3 0,0-6-1,0-3-8,9-7-48,3-6-92,6-11-108</inkml:trace>
  <inkml:trace contextRef="#ctx0" brushRef="#br0" timeOffset="1979">2149 421 327,'0'-23'27,"-10"12"6,-19 6-21,-12 5-2,-5 0 6,4 18 0,9 12-3,13 8-4,14 5-9,6 2 2,4-4-4,20-5-4,6-6-39,6-10-28,1-10-46</inkml:trace>
  <inkml:trace contextRef="#ctx0" brushRef="#br0" timeOffset="2198">2406 60 92,'3'-16'195,"0"13"-156,-3 3-18,0 9-21,0 16 10,0 9 9,0 12 8,0 8-11,-1 6-6,-2 7-5,0 2-5,-5-1 0,-8-5-33,-5-12-101</inkml:trace>
  <inkml:trace contextRef="#ctx0" brushRef="#br0" timeOffset="2416">2202 447 350,'31'-35'0,"11"8"-4,3 6 4,5 4 6,1 2-5,-1 4-1,-1 2 1,-1 3 0,-1 3-1,-3 3 0,-10 0 4,-7 0-3,-10 3 3,-9 10 2,-5 4 2,-3 7 3,0 6 5,0 5-2,0 1-6,0 0-6,-6-7-2,1-5 0,-1-7-8,2-5-27,4-9-33,0-3-75</inkml:trace>
  <inkml:trace contextRef="#ctx0" brushRef="#br0" timeOffset="2713">2847 21 271,'16'-16'0,"3"12"-1,-1 4 1,6 0 0,3 13 1,1 8-1,3 6 0,5 1 0,0 1 0,-1-2 0,-10-4 0,-12-3-1,-13-2-2,-3-3 0,-24 0 3,-11 1 7,-4 2 11,6 2-1,6 4-4,12 2-9,12 3 0,6 2-3,2 0 5,20-2 0,5-6 1,4-9-7,-1-11 3,-2-3 0,-3-15-3,-5-17-5,-4-7-9,-2-6 13,-3 1-5,0 1 6,-3 4-4,-5 8 0,-3 7-4,0 6 6,0 8 2,0 4-1,0 5 1,0 1-2,0 0-12,6 0-23,10 0 26,5 1 4,3 5 1,1-3 6,1-2 3,1 0 4,-2-1 7,3 0 5,2 0-6,1 3 5,1 6-8,-3 3-6,0 5 4,-7 2-2,-2 2 5,-8 3-1,-8 0-1,-4-1-3,0-1-2,-6-7-1,-3-3-3,-1-8-1,-1-4 1,2 0 5,-1 0 12,-2-11-10,3-5-3,4 0 0,5-1 0,0-1-3,11 3 0,8 1 0,8-2-1,4 2 1,4-1-1,1 1 0,0 4 0,-4 2-3,-3 8 3,-2 0 3,-1 10 0,4 16 4,2 8 1,-6 7-1,-5 5-4,-12 10-3,-9 7 0,-9 7-8,-29 4-33,-10-8-169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46.02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386 597 244,'0'-31'74,"-5"8"-9,-18 8-10,-12 10-23,-10 5-6,-7 5-8,-4 19-1,-1 7-6,12 5-5,8 3-4,14 0-2,16-2-6,7-2-15,21-1-35,22-8-58,17-8-84</inkml:trace>
  <inkml:trace contextRef="#ctx0" brushRef="#br0" timeOffset="4240">8087 0 10,'9'27'0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54.0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22 734 70,'-6'-3'13,"3"-2"3,0-1 19,0 2 14,0 1-10,3 0 4,-3 2 14,3-2-8,0 3-2,-1-2-13,1 2-6,0 0-5,0 0-17,0 5-6,0 22-1,0 18 1,0 12 12,7 13 4,2 0-7,5-2-1,2-6-4,-1-5 0,3-7-1,-2-3-2,-1-9 0,-3-8-1,-2-11 0,-2-7-1,-2-8 0,-3-4-2,0 0 3,1-2 9,7-26 16,4-14-11,9-14-9,1-5-5,0-4 2,5-4-2,3-3 0,4-6-1,1-1-12,-3 3 9,-9 12-16,-13 21-2,-7 19-6,-6 21-1,0 4-43,0 28-33,-3 13 34,0 6-69</inkml:trace>
  <inkml:trace contextRef="#ctx0" brushRef="#br0" timeOffset="462">677 926 344,'0'-7'25,"0"5"2,0 2-3,0 0 5,-9 6-16,-11 15-2,-5 13-5,1 7 1,5 7-1,4 1-1,12 2-2,3-1-2,6-4-1,19-6 0,10-12 0,2-11 2,6-14 3,-1-3-5,-5-17 4,-5-12 1,-10-6 0,-9-4-4,-11-6-1,-2-6 0,-12-7 1,-15-2-1,-6 3 4,-4 5-4,4 9 0,6 15 0,7 14-2,9 11-1,11 3-17,0 10-74,22 9 5,17 4-72</inkml:trace>
  <inkml:trace contextRef="#ctx0" brushRef="#br0" timeOffset="807">1299 799 404,'16'-18'43,"-11"10"19,-5 8-54,0 13 0,-2 19-7,-11 11 34,4 8-6,3 4-9,6-3-15,0-2-2,0-7-3,6-5 0,3-8-3,4-9-11,-2-10-37,0-11-29,3 0-46,-3-29-74</inkml:trace>
  <inkml:trace contextRef="#ctx0" brushRef="#br0" timeOffset="1026">1245 587 331,'0'-19'7,"0"14"4,9 5-11,21 7 1,13 17-2,12 9-7,8 6-57,6 2-74</inkml:trace>
  <inkml:trace contextRef="#ctx0" brushRef="#br0" timeOffset="1151">2143 827 272,'16'-12'54,"-11"-1"-8,-5 3-16,-3 0-2,-21 3 7,-12 4-7,-11 3-17,-13 9 11,-3 21 5,1 10-6,5 11 0,15 4-10,18 1-6,14-2-4,10-5-1,7-10-3,26-11 3,12-12 0,9-13 5,7-3-1,-3-15-4,-6-16-13,-13-12-15,-17-8-21,-17-13 20,-5-10-15,-27-9 0,-9-13 24,-6-9 8,-1-10 12,9-4 1,10-1 6,24 8 2,0 22 6,3 31 32,12 34-16,-5 25-10,5 17-16,8 32 0,5 26 11,-3 20 17,-1 15-8,1 6-9,-8-5-4,2-5-3,-1-7-4,-3-9-3,3-8-2,0-8-7,3-4-26,4-16-111,8-22-211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43.5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0 297 315,'9'-20'33,"2"-7"-12,-11 15 1,0 12-13,0 16-7,0 16 9,0 9 5,0 4-7,0 0-7,0-3-1,4-4-1,8-7-2,3-6 0,3-8-3,2-8-2,-1-6 3,0-3 4,-4-1 2,1-17 2,-4-5 0,-2-2 0,-2 2 0,-2 2-2,-1 6 3,-2 10-5,2 5 0,3 0-6,5 13 0,8 9 6,3 5 0,3 1 0,1-4 1,8-8-1,6-12 1,1-4 0,-1-15 2,-6-17 1,-11-7 0,-6-8 0,-14-5 1,-5-5 3,-10-2 7,-15 3-10,-10 5-1,-1 13-3,2 16-1,-1 10-3,4 12 0,3 7-12,5 23-15,11 11-42,12 3-64</inkml:trace>
  <inkml:trace contextRef="#ctx0" brushRef="#br0" timeOffset="502">837 38 354,'-3'-22'57,"-3"14"-11,1 8 0,1 1-34,-2 26-9,0 14-3,5 13 7,1 9-7,8 3-1,15-2 1,11-9-8,2-14 3,3-13 1,0-12-4,2-14-5,-2-2 1,0-10 4,-5-15 4,-4-9 4,-8-7 1,-4 0-1,-1 7 1,-7 9 0,2 12 4,0 12-5,4 1-5,4 11 3,8 13 1,1 2 1,2 0-2,7 0 1,0-6-1,2-6-1,1-8-11,-6-6-6,-2 0 2,-8-5 13,-8-7 4,-4-4 1,-4-1 0,-3 4 1,0 3-1,2 6 0,3 4-1,6 0-1,4 2 2,6 5 0,2 1 0,3-4 2,4-3-2,-2-1 0,4 0-2,-5 0 2,-6-9 0,-9-8 0,-12-6 2,-6-4 2,-4-3-2,-20-4 4,-6 1-4,-4 6 4,-5 8 1,0 13 2,1 6-1,0 19-1,10 18-2,8 13-4,10 5-1,10-3 0,7-8-3,20-10 2,12-12 1,4-6 0,5-11 0,-2-5 1,0-3-1,-8-15 2,-10-10 0,-6-7 0,-8-8-1,-5-6 2,1-2-1,5 3-2,9 8 2,7 11-1,4 13 2,-5 11 2,-4 5-4,-2 3-1,-4 15 0,-1 4 1,0 0-1,1 2 0,2-2 0,0 0-1,2-4 1,6-6 0,9-6-5,9-6 4,4 0-4,-1-4-4,-11-11 1,-3-2-1,-5-6 2,-7-1 6,-3 0 1,-4 2 0,2 6 1,-6 6 0,-3 7 3,5 3-4,1 0 0,5 0 1,9 6 0,7 0-1,6-4 1,3 0 1,-3-2-2,-2 0 0,-7 0 0,-7-3-1,-12-7 1,-13-4 2,-3-2-2,-10 0 2,-16 0-2,-9 5 0,-3 9 1,1 2 4,6 15-1,4 12-2,8 9 2,8 2-4,5 3 1,6 0-1,0-5-3,18-2 1,6-5 1,10-9-5,26-7-6,23-4-33,29-9-89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45.2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635 663 280,'-27'-14'26,"2"3"-7,0 2 11,-2 2 0,-1 0-5,-8 3-5,-8 4-6,-8 0-3,-10 4-1,-7 19 0,-1 5 0,4 7 5,14 6-3,18 2-6,19 1-6,15 1-1,9-11-5,31-8 6,18-15-1,17-11 1,3-8-2,0-28-13,-13-10-8,-16-9 15,-18-7-1,-16-7 0,-10-9 2,-5-7 2,0-2 2,0 2 3,0 16 1,0 21 5,0 23 5,0 25 11,0 5-14,-3 31-8,-8 14 4,2 13 1,6 1-1,3 3-3,6-4-1,18-5-3,9-9 3,4-9-3,2-10-3,10-11-8,9-12-15,5-7 16,1-7-9,-9-15 4,-16-6 4,-14-9 13,-8-2-2,-1-1 3,-1 8 5,0 9 9,0 13 1,-2 10 3,-5 0-12,1 17-3,1 6 2,2 3 2,0 0-2,6-3-4,6-5 0,7-5 0,5-5 1,4-6 0,-4-2-2,-15 0 0,-8-10 2,-11-8-2,-2-2 0,-12-5-6,-12 4 5,-10 6 0,1 9 1,-3 6 5,0 10-4,2 18 3,4 9-3,6 1 1,14 2-2,10-4 0,0-1 0,18-2-4,16-7 1,11-4-2,19-9-29,21-6-38,12-7-25,13 0-85</inkml:trace>
  <inkml:trace contextRef="#ctx0" brushRef="#br0" timeOffset="967">2346 508 258,'0'-21'58,"0"12"10,-22 9-21,-9 6-32,-5 19-5,3 11-1,8 2 0,11 1-8,12 0-1,2-3-6,19-4 2,13-9-4,10-7-8,3-11-4,8-5-7,-2 0 12,-1-17-1,-9-7 3,-11-5 7,-10-7-4,-4 1 3,-4 4 7,-5 10 6,-1 11 1,-3 10 5,-3 0-12,3 5 2,3 13-2,9 0 6,3-4-5,12-4 1,10-6 2,8-4-2,1 0-2,-4-13 0,-14-8 0,-12-7-1,-13-9-4,-6-5 5,-3-6 0,-14-6 0,-2-6 0,5 1 0,6 5 5,2 16-3,3 20 5,3 18 15,-1 5-13,1 27-7,0 14 7,0 6 1,9 3-2,10 0-1,4-4-6,3-2 0,4-5-1,6-5 0,10-5-3,6-6-6,5-8-8,3-7-32,-6-4-51,-8-8-59</inkml:trace>
  <inkml:trace contextRef="#ctx0" brushRef="#br0" timeOffset="1506">3526 525 222,'0'-21'34,"0"4"42,-12 4-31,-12 4-12,-9 5-12,-8 4-8,-1 0-3,0 11 2,3 11-2,10 8-8,7 3-2,11 1 0,11 0-9,4-6 0,26-7-3,12-5-7,4-9-9,8-7 2,1 0 3,-7-11 19,-7-11 4,-14-6 4,-12-1-3,-6-1 1,-2 6 2,-4 10 4,0 8 1,2 6-9,1 0-5,6 16 5,-2 0 1,2 2-1,2-3 1,2-3-1,5-5 2,3-6 2,1-1-3,-5 0-1,-3-8 1,2-8 1,1-3-2,4 0 1,3-2 0,-2 0-1,5 1 0,3 4 0,0 5 0,-1 7 1,-3 4 1,-7 0 4,-5 9 0,-10 11-3,-4 3 3,0 2-3,0 3-2,6-2-1,5-3-2,8-5-2,8-4-6,3-6-6,2-5-23,4-3-33,-6 0 31,-5-6 19,-10-12 22,-3-4 2,-8-7 5,3-4 10,3-3-3,3 4 3,4 5-11,-2 10 9,-1 9-3,-2 8-3,-6 0-4,-1 3-1,-2 9-2,-2 2-2,4 0 0,2-2 0,8-2-1,5-5 1,3-3 3,3-2-2,-4 0-1,-3-7 3,-7-9-1,-9-4 6,-6-1 3,0-1-2,-19 2-2,-13 5 3,-11 10 1,-6 5 0,-6 5-3,3 21 1,10 7 0,10 4-5,16 6-4,15-5-3,1-1-4,28-5 0,20-2-10,19-3-34,19-3-30,13-6-113</inkml:trace>
  <inkml:trace contextRef="#ctx0" brushRef="#br0" timeOffset="2352">5220 618 102,'18'-55'49,"-10"4"-14,-8 9 7,-11 12 19,-26 12 3,-14 15-28,-7 3-7,1 16-7,7 16-2,12 6-4,11 6-6,13-2-5,14-2-1,0-7-4,24-6 0,11-11 0,13-10 0,10-6-2,3-17 2,-4-18-7,-14-12-3,-16-15-3,-16-11 7,-10-7 4,1-7 0,-1-7 2,5 8 0,1 17 6,0 23 10,-7 29 25,0 17 15,-5 24-38,-13 24 1,2 14 9,4 8-16,10 1-6,2 0-6,3-4 0,12-2-3,0-3-9,6 1-54,9-6-104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48.3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 0 400,'-8'4'0,"0"44"0,0 21 7,5 14 3,-2 7-4,5-2 1,0-12-3,0-13-3,10-17-1,7-14-1,0-12-2,2-14 2,2-6 1,-1-6 4,5-15-2,2-6 0,1-2 1,2-1 1,3 1 4,1 8 1,2 9-1,-6 12 3,-10 0-2,-7 19-4,-9 13 3,-4 4 15,-7 2-3,-19-2-2,-3-7-9,-4-8 1,-2-6-7,1-8 1,-1-7 0,1 0-1,3-7-3,7-8-3,15 0-6,9-2-19,14 0-60,20-1-61,10-5-2,3-5-18</inkml:trace>
  <inkml:trace contextRef="#ctx0" brushRef="#br0" timeOffset="364">501 430 204,'17'0'60,"-10"9"-8,-6 14-3,-1 7-4,0 3-12,0-1-14,0-1-6,3-4-11,12-3-2,-2-7-1,8-7-1,0-8 1,3-2-4,1 0-4,-1-14-1,0-5 1,-3-5 0,3-2 7,3 1-4,4 4-4,0 10 0,1 11 3,-4 0 7,-1 21 0,0 5 4,-1 6 1,1-3 3,6 1 2,6-5 2,4-5-3,0-10-3,-5-9-6,-7-1 0,-4-19 0,-5-13-2,-7-7 0,-9-8 2,-6-2 0,0-2 3,-3-1 0,-6-2 0,6 5 2,0 8-2,2 16 4,-1 16 12,-5 9-3,-2 24-13,-6 15 1,-1 14 7,2 6 6,5 6-4,9 4-1,0 0-9,9 2-3,11-8-1,-3-8-9,0-9-21,-5-17-45,-11-15-11,-1-14-142</inkml:trace>
  <inkml:trace contextRef="#ctx0" brushRef="#br0" timeOffset="882">987 612 430,'3'0'49,"24"5"-35,14 20 27,12 3-19,10 3-12,11 0-10,8-1-1,5-3-6,4-4-8,-11-5-24,-13-12-113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49.7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0 291 411,'5'11'47,"1"5"-37,0 4 24,0 23 10,6 15-13,-5-15-12,1-4-8,1 0-6,0-3-3,0-5-2,4-6-2,2-3-1,6-7-1,1-5-2,1-3-2,1-3-18,-4-1-25,-6 1-20,-4-1-32,-8 1-55</inkml:trace>
  <inkml:trace contextRef="#ctx0" brushRef="#br0" timeOffset="282">421 612 380,'15'0'46,"-6"0"-25,0 11 9,-9 4-16,0 4-9,0-1 0,-9-1-5,5 1-1,1-3-6,3-2-16,0-3-48,1-5-79</inkml:trace>
  <inkml:trace contextRef="#ctx0" brushRef="#br0" timeOffset="594">860 373 234,'1'7'36,"-1"8"-25,0 8 39,2 8 5,2 9-12,5 5-10,-1 6 0,-2-1-10,-2 0-7,1-7-9,-1-1-4,8-6-1,5-5 0,6-4-1,7-5 0,1-8-1,-1-4-2,-1-8-1,-6-2-2,0-10-9,-13-17 3,-5-9-2,-5-7 7,0-2-3,-15-3 6,-6 0 3,3 6 1,3 8 2,7 8 4,4 11 3,4 5 1,0 5 2,0 3-7,18 2-6,10 0-2,8 0-1,6 7-2,-3-1-5,-3-2-6,-7-1-7,-5-3-5,-7 0-9,-4 0 3,-5-9 5,-1 1 16,-1 0 10,4 4 3,-1 2 1,1 2 3,0 0-3,-1 10 3,-2 7 4,3 5 5,1 5 0,1 3-4,4 1 0,-1-3-3,2-7-6,-5-7 0,-1-7 1,-1-7 0,0 0 1,5-5-2,3-14-1,1-5-2,2-4-3,-6-3-3,0-1 5,-6-1 2,-3 5-4,-6 4 3,0 8 1,-18 9-1,-15 7 3,-10 0 3,-8 14-2,-3 15 2,-1 7 6,5 7 3,11 2-2,13 0-1,20-3-3,6-3-2,16-9 3,20-6-1,12-5 0,18-8-3,19-5-2,21-6-1,15 0-6,2-22 2,-9-16-2,-16-17 3,-25-18-2,-14-16-30,-19-7-27,-15-3-19,-16 0 47,-9 8 34,-4 13 18,-23 19 5,-1 22 31,-5 20-1,0 17-23,0 10-13,2 26-3,4 10 0,10 14 4,7 6 10,10 7-7,0 0-2,21 0-4,10-7-9,1-6-3,1-7-3,-2-10-1,-4-9-3,-5-10-19,-8-10-36,-7-11-56,-7-3-116</inkml:trace>
  <inkml:trace contextRef="#ctx0" brushRef="#br0" timeOffset="1600">1911 407 373,'0'-4'6,"11"4"4,23 0-3,15 0-4,11 5-3,6 0 3,2-4-2,1-1 0,-2 0-1,-9-16 0,-10-5 0,-5-3-1,-10 3 1,-9 10 1,-8 7 0,-10 4 10,-4 7 0,-2 14-9,0 9 1,0 8 11,0-1-4,0 2-3,0-7-5,0-5-2,0-7-1,0-10-6,0-8-9,1-2-37,4-4-67</inkml:trace>
  <inkml:trace contextRef="#ctx0" brushRef="#br0" timeOffset="1916">2629 78 262,'9'-8'9,"-2"8"8,4 0-10,2 5-7,7 15 2,3 5-1,4 8 0,0 5-1,-3 4-1,-9 0-2,-5 1-1,-2-4 0,-5-3 1,-2-5 2,2-6 1,0-7 0,-1-6 4,-2-5 0,0-3 3,0 0 3,0-2-3,-3-2 3,-5 0 3,-1 0-5,3 0-4,5 0 5,1-6 2,0-4 6,1-3-5,17-4-4,7-5 1,5-3 5,8-3-7,7 5-1,7 2-1,4 9-3,1 10 0,-8 2-1,-7 1 2,-12 16 1,-12 1 3,-10 4 0,-8 3-3,0 0 2,-10-1-2,-12-4-3,-4-6 0,0-8 0,-3-6 3,6 0-2,4-2 1,3-12-3,10-6-1,5-5 1,1-3-2,6-2 1,17 1-2,7-1 2,8 0 0,5 4-3,5 1 1,-1 8 0,-6 10 3,-7 7 2,-7 0 1,-9 20 0,0 7 0,-1 4 2,-5 4 0,-1 3-2,-5-1-3,-6-3-1,0-7-7,-12-8-24,-8-9-77,-2-10-110</inkml:trace>
  <inkml:trace contextRef="#ctx0" brushRef="#br0" timeOffset="2587">3652 285 104,'11'9'49,"0"2"-10,4 1 7,5-1-20,3-4-1,6-1-10,2-4-4,3 0-9,-1-2 6,-1 0-8,-4 0 0,-8-14 0,-4-6-3,-7-7 0,-9-1 2,0 2 0,-6 8 1,-21 8 2,-9 10 2,-11 0 0,-3 19 6,3 13 7,11 7 13,9 7 6,16 3-12,11 2-5,0-2 6,26-4-2,11-2-12,21-4-7,14-4-1,14-3-3,5-7-13,-7-8-30,-8-12-89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52.7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160 164 344,'10'-7'57,"-3"7"-9,-5 0-27,-2 13 5,0 15 13,0 10-3,0 8-5,0 4-12,0 0-9,0-1-4,-2-7-6,1-7 0,-1-9 0,2-11-10,0-8-12,0-7-48,-1 0-9,-2-20-110</inkml:trace>
  <inkml:trace contextRef="#ctx0" brushRef="#br0" timeOffset="219">267 21 254,'0'-19'15,"0"12"-3,0 7-12,0 0-6,0 15-7,0 9-2,0 3-44</inkml:trace>
  <inkml:trace contextRef="#ctx0" brushRef="#br0" timeOffset="359">541 171 118,'-6'-6'23,"-19"4"8,-5 2-9,-1 0 1,6 18-6,8 7-4,13 10-3,4 6 10,12 10 14,17 2-5,7 3 8,2-3-4,-4-6 1,-13-9 1,-21-9-13,-11-11-19,-45-10 6,-26-4 2,-21-2-11,-8 0-12,1 7-61,10-3-101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59.5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423 19 393,'-39'-13'64,"-10"10"-31,-10 3 20,-1 3-18,0 17-7,8 11-7,4 6-8,14 7-6,16 6-7,18 1-5,6 2-5,30-8-9,12-7-15,17-11-42,10-9-30,11-5-33</inkml:trace>
  <inkml:trace contextRef="#ctx0" brushRef="#br0" timeOffset="3340">7329 400 225,'3'0'0</inkml:trace>
  <inkml:trace contextRef="#ctx0" brushRef="#br0" timeOffset="8079">9283 437 238,'-18'-1'40,"18"-11"20,3-2 7,39-7-31,31-7-21,36-6 13,36-3 8,37-4-10,28 2-11,14 4-8,-5 8-5,-15 15 0,-23 12-2,-34 5-3,-37 16-1,-39 0-5,-40-3-14,-31-5-35,-27-2-34,-44-4-19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55.9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283 51 100,'3'0'160,"-3"-1"-108,0-10-37,0 2 6,0 5 7,0-2-5,-3 5-2,0-3-1,-4 1 2,-1 0-4,-4-1-9,-4 2-6,-2 2-2,-4 0 1,-1 12-2,-2 9 1,2 5-2,3 8 1,5 7-2,12 4 1,3 5 0,0 2-3,15 1 2,1-1 2,2-3-1,-3-5 0,-2-4-2,-5-1 1,-7-6-8,-1-1-10,0-7-32,-6-3-39,-10-6-25</inkml:trace>
  <inkml:trace contextRef="#ctx0" brushRef="#br0" timeOffset="345">0 542 244,'24'-25'79,"4"1"-38,15 2-19,2 0-9,4 5-12,-4 1-1,1 5-12,-7 4-13,1 0-46,-5 5-114</inkml:trace>
  <inkml:trace contextRef="#ctx0" brushRef="#br0" timeOffset="550">708 538 322,'-24'0'59,"-2"0"-37,0-1 0,1-5-3,4-4-1,3-3-5,3-2 0,8-5-13,5-2-1,2-4-2,18-3-6,15 0 8,7 7-19,5 6 19,0 10-3,-5 6 2,-6 0 2,-9 19-3,-8 5-7,-2 6 10,-6-7-2,0 0 2,1-3-3,1-9-6,-1-2-3,3-5-4,-2-4 2,5 0-15,-1-11 22,-4-9-1,4-7 5,-6-1 3,4-2 2,-1 2 0,6 7 1,-5 9-1,-2 7-2,2 5-8,-1 5 0,4 14 8,1 2 1,2 0 0,2-4 0,2-6 0,-1-4 3,-4-7 2,-9 0 1,-6 0 8,-3-14 21,-2-5-19,-20-6 2,-9 1-6,-7 4-6,-2 1-5,-3 6-2,12 6-9,8 7-17,8 0-67,12 2-141</inkml:trace>
  <inkml:trace contextRef="#ctx0" brushRef="#br0" timeOffset="1089">1406 250 365,'-19'-25'47,"2"5"8,7 6-2,6 3 1,4 3-23,0 4-17,3 3-14,22 1 1,12 1-1,9 21 0,-5 7-1,-8 5-2,-7 3 0,-5-1-1,-3-3-3,-3-6-1,-1-8 1,-8-9-1,-2-4-16,-4-6 8,0 0 16,0-6 10,-10-13-10,-1-8-1,5-9-3,6-1 2,3-2-2,22 7-4,5 9 7,0 8 1,4 9 1,-4 6 0,-3 0-1,-7 13-1,-4 5 1,-7 0 1,-3-2-1,-3-2 0,1-7 0,-2-3-2,-2-4 2,0 0 2,0 0 8,0-11-10,9-12-5,9-3 3,7-4-1,8-1 3,4 2 0,2 3-1,9 3 2,5 9 1,4 11 16,0 3-2,-8 13-14,-10 15-1,-11 6-2,-4 6-1,-5 1-11,1 2-23,-4 0-48,2-7-101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57.6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0 502 436,'0'0'61,"3"6"-61,0 20 18,1 8 22,0 4-15,2 5-4,2-2-10,3-2-8,2-3-3,-1-6 0,1-3-7,-1-4-17,0-3-43,4-6-37,4-5-20</inkml:trace>
  <inkml:trace contextRef="#ctx0" brushRef="#br0" timeOffset="281">356 258 341,'-25'-34'29,"-10"8"23,-4 7-34,-5 5-4,2 7 5,8 7-5,5 0 2,13 12-10,13 16-6,3 9-5,25 4-2,22 2 1,8-6 5,5 2 0,-7-5 1,-12-2 1,-16-4-1,-14-6 2,-11-3 1,-11-2 1,-28 0 8,-10-6-11,-1 1-1,6-7-8,14 0-11,18-5-25,12 0-51,15-9-178</inkml:trace>
  <inkml:trace contextRef="#ctx0" brushRef="#br0" timeOffset="594">792 19 420,'0'0'49,"1"3"-37,-1 25 3,0 13 10,0 7 0,0 4-10,3 2-11,7-3-4,1 1 0,10-1-11,-5-6-26,2-3-44,-4-8-108</inkml:trace>
  <inkml:trace contextRef="#ctx0" brushRef="#br0" timeOffset="766">641 385 319,'-1'-27'80,"1"6"-22,25 4-47,22-2-9,21 1 1,20 0-3,9 7-5,0 5-8,-6 6-62,-11 0-257</inkml:trace>
  <inkml:trace contextRef="#ctx0" brushRef="#br0" timeOffset="1094">1995 420 146,'6'-18'52,"-4"-5"-1,-2 2 11,0-3-1,-9 4-22,-10 3 7,-7 9-19,1 8-3,2 0-17,1 17 3,7 18-7,12 14 3,3 15-1,18 5 5,19 5 0,8-1 0,-3-8-7,0-3-2,-11-4 1,-4-9-2,-9-6-1,-11-10-5,-7-9-11,0-7-23,-18-5-15,-16-9-17,-6-3-51,-7-6-39</inkml:trace>
  <inkml:trace contextRef="#ctx0" brushRef="#br0" timeOffset="1329">1794 876 119,'0'-31'93,"9"4"-11,27 7-23,7 3-19,14 2-25,7-2-3,15 3-3,-1-1-4,2 4-5,-7 1-12,-13-3-71,-14-9-168</inkml:trace>
  <inkml:trace contextRef="#ctx0" brushRef="#br0" timeOffset="1563">2227 2 283,'7'0'9,"0"7"-3,3 17 9,0 5 6,0 0-9,1-1-10,5-6-2,1-8-1,-1-10-1,2-4-2,0-4 4,4-20 0,6-7 1,4-4-1,2 3 0,-1 10 5,-8 13 8,-1 9 13,-6 0-1,0 23-2,-3 10-4,1 6-10,-5 6-9,-1 3 0,5 3-13,3 1-23,1-4-73,7-9-177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1:59.76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185 382 171,'-18'-16'222,"-12"12"-175,-4 4-28,1 11 0,3 13-4,7 3-8,9 4 2,11 1-9,3 1-4,1-3-6,22-6-7,10-5 1,4-9-10,5-6 1,1-4 6,-4 0 19,-8-11 0,-6-5 2,-8 2 1,-5 3 0,-8 5 4,-1 6 2,-3 0-6,3 6-3,0 8 6,5 3-1,5-3-3,5-1-2,12-6 4,9-6-3,7-1-1,5-11-6,-3-16 2,-5-12 0,-9-10 3,-12-2 1,-8-11-3,-8 0-4,-5-5 4,-1-4-6,0 5-3,0 11 12,0 15 0,0 21 4,-4 17 0,-11 5 1,-6 29-5,2 14 2,4 10 5,4 6 1,8 3-3,3-1 3,17-4-4,14-3-1,15-8 2,7-9-5,0-14 0,4-12-6,-5-14 1,-10-4-5,-11-29-16,-13-16-21,-17-11 14,-1-5 26,0-6 7,-8-1 0,3 2 1,5 11 4,0 19 14,0 20 35,0 20 3,-1 11-39,-2 26-11,3 14 14,0 7 2,22 4-6,12 0-10,8 0-7,7-4 0,5-3-4,-5-8-31,2-8-26,-5-9-61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00.6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179 145 208,'0'3'181,"-6"26"-171,-5 13 20,1 7-2,7 3-2,3 4-13,2-3-9,17 4-4,6-5-11,5-6-8,4-7-28,-4-15-96</inkml:trace>
  <inkml:trace contextRef="#ctx0" brushRef="#br0" timeOffset="157">25 425 309,'-18'-20'58,"11"12"-2,7 5-4,13 3-20,20-1-9,11 1-19,9 0-4,4-3 1,1 0-5,0-4 4,-3-3 0,-7-1 2,-6 1-2,-13 1 1,-9 5 0,-8 0 4,-6 4 1,0 0 0,0 4 3,0 12 2,3 9 3,-2 9 1,-1 7-9,2 2-2,0 6-3,3-5-1,1-2-6,0-10-15,-2-10-33,-4-6-29,-4-12-43,-1-4-108</inkml:trace>
  <inkml:trace contextRef="#ctx0" brushRef="#br0" timeOffset="535">704 41 401,'0'-26'21,"0"13"43,0 11-33,0 2-31,3 2-13,4 15-4,7 9-3,5 1-26,3 2-87</inkml:trace>
  <inkml:trace contextRef="#ctx0" brushRef="#br0" timeOffset="691">1025 27 360,'0'-1'44,"0"1"-13,-3 23-4,-5 11 35,0 10-11,1 6-19,4 2-8,3 3-9,0 0-11,5-1-4,8-5-3,4-4-7,3-1-17,4-7-38,1-8-49,-2-9-88</inkml:trace>
  <inkml:trace contextRef="#ctx0" brushRef="#br0" timeOffset="917">1293 93 315,'2'0'90,"-2"5"-68,0 23 13,0 11 32,0 7-11,0 3-20,0 2-8,0 1-19,0-2-9,0 2-2,9-5-11,5-3-28,5-6-70,9-9-93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55.7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462 675 523,'-25'-31'0,"1"15"-19,-12 15 16,-3 1 3,-6 0 2,-10 20 2,0 8-1,6 7-2,10 5-1,14-3 0,20 1-1,5-8-4,24-2-1,17-5 6,11-4 0,4-4 1,-4 0 7,-10 2-4,-15 3-3,-12 0 7,-12 0-1,-3 1 6,-6-1 0,-22-2 1,-11-2 1,-10-7 0,-4-2 0,-5-5-7,5-2-4,9 0-2,16 0-2,12-7-4,16-4-46,1-8-111,26-8-193</inkml:trace>
  <inkml:trace contextRef="#ctx0" brushRef="#br0" timeOffset="359">589 647 464,'9'17'0,"-8"23"0,-1 10 6,0 2 4,0-1 5,0-2-7,0-5-1,0-7 4,14-8-6,11-8-1,8-5 0,7-11 1,2-5-2,-2 0-3,-1-17-1,0-6 1,-5-8 0,0-5 0,1-4 0,1-3 0,-5 8 0,-1 11 0,-8 14-2,-3 10 0,-8 8-2,-4 21 0,1 4 4,7 6 1,2-6 0,9-3-1,7-9 0,8-6 4,9-11-3,5-4-1,2-6 1,-7-17 0,-9-4 0,-10-3 0,-12-6 0,-10-3 2,-9-5-2,-1-5 2,-26-7 1,-7 2-3,-10-1 1,-8 7-1,-3 11 2,1 13-3,6 14 3,7 10 2,10 2-4,6 19-1,12 9-1,13 5-1,0-2-7,30 1-21,22-7-29,14-6-37,13-5 6,6-8-23,3-7 58,-5-1 55,-5-2 6,-11-17 52,-4-3 29,-14-2-14,-9-2-11,-15 5-22,-17 5-16,-8 4-2,-5 8-4,-26 4-9,-12 6-8,-6 20 7,-2 12-4,8 8 4,10-1-5,17-3-1,14-7-1,2-8-1,27-5 0,12-9-1,7-6-1,5-7 0,4 0-6,-5-9-5,-6-12-3,-11-6 3,-11-6 10,-7-2 3,-2-5 3,-4 3-2,-1 5 5,1 12 4,-6 13 11,-2 7-8,2 14-12,0 18-1,0 7 4,3 3 0,4 1-2,4-5 0,10-5-2,10-9-3,8-7-6,6-8-5,1-9-15,-6 0-20,-10-10-3,-3-12 17,-9-8-7,-12-5 22,-6-2 20,-3-5 0,0-3 15,3-4 12,4-1-9,3 7-4,1 11-4,1 17 16,-3 15 4,3 19-29,4 26 2,2 12 10,6 9-5,3 6-4,1 4-2,3 5 0,-4-1-1,-3-5-1,-6-10 1,-5-11 2,-7-16-3,-6-16 0,0-13 1,-7-9-1,-14-15 17,-1-20-12,1-11-4,1-11-1,3-6 0,9-7 0,8-6 0,0-4-4,21-3 3,15-2 1,13 8-7,3 15 0,0 20-1,-6 25 4,-8 17 2,-10 16-3,-4 21 3,-10 11 2,-13 8 2,-1 1 2,-14-4 0,-11-9-1,-2-9 0,-4-9-3,1-11 4,-3-6-1,-1-6 6,0-3-5,5 0-4,10 0-55,8-13-175</inkml:trace>
  <inkml:trace contextRef="#ctx0" brushRef="#br0" timeOffset="1845">3987 261 402,'-2'-11'23,"-29"11"-21,-16 13-2,-24 31 8,-20 16 12,-9 16 11,5 5-9,17 0-6,24-4-2,26-6-4,18-8-6,10-6-1,22-5 0,20-10 4,12-7 0,8-9 1,4-7-2,-1-5-6,-8-5 0,-5-5-12,-4-2-46,-8-2-93</inkml:trace>
  <inkml:trace contextRef="#ctx0" brushRef="#br0" timeOffset="2282">4427 430 465,'-12'17'0,"4"25"-1,-4 13 1,1 4 10,-3-2 5,-1-6 5,6-7 4,3-6-6,5-6-4,1-9-10,0-5-2,0-6-2,0-7-12,10-5-36,6-1-64,3-23-95</inkml:trace>
  <inkml:trace contextRef="#ctx0" brushRef="#br0" timeOffset="2501">4641 33 401,'8'-23'15,"1"23"18,-2 6-32,4 27-1,5 14 2,1 11-2,2 10 0,-1 1 0,1-3-29,2-8-103,7-13-115</inkml:trace>
  <inkml:trace contextRef="#ctx0" brushRef="#br0" timeOffset="2642">4988 477 86,'13'-22'195,"0"6"-131,1 7-15,-2 9-18,0 0-9,-2 20-5,-1 17-2,0 12 3,6 5-5,0 0-1,15-6-8,7-10 1,8-10 1,5-7 1,4-10-3,1-9-3,2-2-1,0-12-3,-4-13-5,-5-6-1,-3-4 8,-8-4 1,-4-8 0,-3-5-2,-2-6 2,0 5 0,-2 13 0,-4 16 4,-2 22-3,-6 5-1,1 32-5,2 15 3,2 7 2,8 3 4,15-4-1,12-8 0,11-10 2,7-9-4,-2-11 4,-1-10-2,-6-8-3,-9-1-3,-9-24 1,-18-11 1,-17-9-7,-10-9-12,-3-3 3,-20-8 13,-7-3-1,1-4-16,4-1 7,10-1 14,7 5 1,8 8 2,0 18-2,0 17 5,0 19 9,-1 7-13,-2 21 0,-6 23-2,2 14 3,-2 10 6,-2 4 0,8 1 3,3-1-4,0-3-2,3-2-2,9-11-3,-6-9-1,-6-11-20,0-12-116</inkml:trace>
  <inkml:trace contextRef="#ctx0" brushRef="#br0" timeOffset="3267">6057 549 594,'0'-8'0,"21"8"-3,10 4 3,17 3 5,1 3-5,0 3 1,5 1-1,7 0-3,3-3-33,7-4-66,3-7-96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01.77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38 375 394,'-7'0'26,"4"2"-8,3 24 7,0 9 21,0 2-14,2 3-8,15-1-15,7-2-5,4-6-4,4-7-4,-2-14 2,-2-10-1,-5 0 0,-1-23-4,-3-10-6,-7-7 3,-7-2 8,-5-2-2,-3 1 3,-21 8 1,-6 10 1,-7 15 3,-2 10-1,-3 14-3,4 20 2,8 10 0,13 4-1,12 7-1,5-3-3,22-3 0,15-7 1,8-13-11,5-8-10,1-12 3,0-9-10,-8 0 14,-3-20 13,-7-8 3,-2-9 2,1-7 6,1-4-2,-2 3-1,-1 10-3,-4 12 1,-5 15 4,-7 8-2,-8 7-3,-5 17 6,-1 10-4,0 5 1,-4 2-4,-2-4-1,6-6-1,0-10 0,9-7 0,18-7 1,9-6 1,5-1 1,-1 0-2,2-13 2,0-7 0,-3-7-1,0-3 4,-2 0-3,2 4-1,-5 12 2,-9 11-2,-8 3-1,-10 3-8,-7 14-2,1 7 5,3 5-3,2 2-20,10 2-33,13-4-61,11 0-101</inkml:trace>
  <inkml:trace contextRef="#ctx0" brushRef="#br0" timeOffset="628">1512 686 190,'23'-61'25,"-10"-3"18,-7 4-14,-6 9 8,-24 10 19,-22 17-17,-8 14-11,-6 10 6,4 6-3,8 24-9,14 8-7,15 8-8,17 6-4,4 1 0,27-4-1,13-9-2,7-14-2,13-10-1,0-16-6,-2-2-7,-11-33 6,-13-20-3,-14-13 7,-7-11 0,-2-4 2,-2 4-2,-2 6 6,0 16 3,-6 22 10,-3 20 12,0 15 10,-20 7-21,-8 24-3,-2 15 5,2 13-9,10 13-4,10 5-3,4 8-3,4-2-10,-4-3-37,-7-8-62,-5-19-114</inkml:trace>
  <inkml:trace contextRef="#ctx0" brushRef="#br0" timeOffset="1301">2623 179 285,'-36'-18'32,"-16"11"8,-15 7-6,-6 7-7,5 21 1,16 10 7,26 10-9,23 3-12,12 1-6,33-5-2,17-8-6,13-12-2,9-11 2,-4-15 1,-11-1-1,-18-24-1,-23-15-6,-16-11-1,-9-8 6,-14 0 1,-12 9 1,-7 12 0,-2 18 2,3 12-2,2 7 0,6 4-3,15 17-12,9 1-11,10 4-8,29-2-8,13-3-8,8-7-27,-2-8 18,-6-6 14,-13-3 45,-9-17 12,-3-5 8,-2-2-1,2-6 4,-3 7 6,-3 6-6,-3 10 27,-8 10 2,-4 6-30,-4 24-9,-2 13 13,0 12 3,-3 10 1,-8 4-4,5 4-8,3 3-5,3-1-6,2-5-6,23-11-1,12-14-1,10-8 0,2-12 0,-4-9-2,-8-13-6,-15-3-11,-16-24 4,-6-22-42,-22-17 15,-21-13 3,-7-6 12,-2 3 28,5 13 5,11 16 33,13 18 9,14 12 24,9 12-29,14 8-26,21 0-16,16 8-1,16 12-15,10 2-27,7 2-45,1-4-47</inkml:trace>
  <inkml:trace contextRef="#ctx0" brushRef="#br0" timeOffset="2222">4064 36 467,'14'0'14,"-14"19"-2,0 44 29,-12 2-3,-9 3-16,-2 0-7,1-8-13,7-3-2,3-11-1,8-7-3,4-10-5,0-8-5,0-8-17,7-10-20,5-3-10,-1-9 0,-1-17-44,-6-11 13,-4-11 14,0-7 67,0-8 11,0-3 21,0 2 30,0 7 2,11 10 20,8 13 0,2 9-20,5 11-6,2 8-19,6 6-8,5 0-11,0 5-4,-2 12 4,-7 4-2,-9 4 0,-15 2-6,-6 0-1,-15-3-1,-19-4-2,-13-9-3,-9-4 0,-6-6-23,6 1-22,8-2-44,18 0-112</inkml:trace>
  <inkml:trace contextRef="#ctx0" brushRef="#br0" timeOffset="2666">4334 491 368,'0'-14'44,"0"-2"-19,-1-5-4,-5-4-2,3-4 0,3-3-5,0 0-3,10-2-4,16 3-4,7 1-3,12 0 0,8 8-2,7 7-10,-2 6 4,-9 9-1,-13 0 6,-11 19 1,-6 4 2,-7 4 0,-4 3 1,-3-2 0,-5-1 1,0-5-1,0-4 0,0-7-1,0-4 0,5-5-1,7-2 1,7 0 7,7 0-6,8-11-1,2-3-1,1-3 1,1-1 0,-2 1 0,-7 0 0,-3 4 0,-10 5 1,-9 2-2,-3 5 1,-3 1 0,1 0-7,2 7 5,6 7 2,8 3 0,12-1 0,6-1 0,7-5-2,1-7 2,-5-3-3,-4-2 3,-5-18 5,-11-8-4,-4-7 2,-7-8 4,-8 0-3,0-3-2,-6 9-1,-17 11 4,-5 13-5,-3 13 0,-1 3-3,7 20-5,8 7-11,13 6-10,4 5-39,17 1-61</inkml:trace>
  <inkml:trace contextRef="#ctx0" brushRef="#br0" timeOffset="3241">5766 261 225,'17'-34'12,"-13"6"27,-4 7 12,-22 3-3,-16 6-21,-7 8-10,3 4 0,6 3-3,9 17-7,12 5-4,6 3-1,9 2-1,4-2-2,20-6-2,6-6-3,2-9-4,-3-7-3,0 0 4,-4-13-2,-1-4 9,-2-4 2,-4 3 0,0 4 2,-5 1 0,-2 10 2,-7 3-4,-1 12-4,-3 20 4,0 15 6,0 10 2,0 7-2,-3 7 3,-1-1-2,4-7-2,0-9 1,-3-20 1,-1-17-4,-7-14 2,-1-3 12,0-22 5,3-10-14,9-13-4,0-7 2,19-2-6,14 1 3,6 2-1,6-2-2,4-1-8,3-1-3,-2 2-2,-1 4-3,-7 8 6,-13 7 10,-12 8 0,-17 6 3,0 5 1,-20 7-2,-8 6-2,-3 2 0,1 5 0,5 15 0,11 4-2,9 4-3,5 1 0,13 3 4,12-3 1,5-1-5,1-2-4,-1-6-1,-5-5-1,-4-5 6,-9-3 5,-4-4 0,-7-2 1,-1 2-1,-7 1 3,-19 5 6,-2 2-2,1 3-2,7 4-2,9-2 0,11 1-2,0-2 6,11-2-6,19-1-1,8-4-4,8-4-7,5-4-17,-1 0-83,-2-7-24</inkml:trace>
  <inkml:trace contextRef="#ctx0" brushRef="#br0" timeOffset="3997">6652 52 214,'-7'-10'61,"-26"10"-34,-7 0-13,-5 22 11,3 9 7,12 2 2,11 6-14,15 0-8,4 1-11,16-4-1,14-8 0,5-11-2,4-9 5,0-8-3,-2-9 2,-5-18-2,-6-11 0,-6-6 0,-4-3 2,-4-1 0,2 11 3,-4 10 0,-1 13 8,-7 11 5,-2 3-18,0 14 1,-6 14-1,-3 6 4,4 4 2,5 0-5,0-1-1,17-3-1,3-5-3,1-7-6,-4-12-18,-1-10 0,-1 0 0,0-23-16,0-9 27,3-7 17,-2-2 6,5-1 1,7 1 13,5 5-9,3 7 1,-3 11 1,-8 9-3,-6 9 1,-8 0-1,-8 20-6,-3 10 0,0 5 8,0 3 4,-10 2-6,-5-4-4,3-3-1,3-9-5,3-7 0,3-10-1,3-7 1,0 0 12,9-6-3,16-9-9,6-5 0,4-4 1,0-2-2,-2-3 1,2-5 0,1-3 0,5-2 0,1 8 0,-2 8-1,-7 14-4,-12 9 5,-8 0 0,-7 13-1,-4 6-1,-1 1 2,-1-5 0,0-3-1,0-7-5,0-5 6,5 0 4,1 0 7,7-10-9,5-4-2,8-2 2,3 4 1,6 0-3,-2 8 0,-2 4 2,-6 0 1,-3 14-2,-5 12 3,1 11 0,-2 2-4,-7 6-2,-9 2 0,-8-2-22,-36-1-11,-22-5-34,-14-7-124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06.7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148 122 298,'-64'-9'34,"20"9"-11,16 0 0,16 2-2,9 8 5,3 1 4,29-1 3,27-3-3,28-2 3,26-5-11,26 0-5,19 0-7,27 0-1,24-12-1,18-8-5,11-7-2,1-1-1,-15 1 0,-19 10-3,-23 10 1,-33 7-1,-43 0-1,-44 11 3,-39 1-11,-20-4-30,-32 2 11,-22-1-13,-22-1-30,-15-3-62</inkml:trace>
  <inkml:trace contextRef="#ctx0" brushRef="#br0" timeOffset="365">410 490 225,'0'-10'50,"12"0"-3,40 2-25,27 1 9,26 1 6,32 3-5,27 3-10,36 0 4,28 0-4,27 3-3,11 7-8,-5 7-9,-17 3-2,-36 1 0,-46-3 0,-48-4 2,-50-5-2,-34-8-8,-30-1-16,-26-3-38,-45-14-12,-38-5-53,-27-6-117</inkml:trace>
  <inkml:trace contextRef="#ctx0" brushRef="#br0" timeOffset="652">543 360 265,'-10'-6'59,"10"6"-11,36 0-39,25 2 12,28 1 4,29-2 2,33 0 5,29-1 5,29 0-4,18 0-18,8-2-11,1-14-4,-11-7-10,-21-6-5,-34-1-2,-49 7 6,-51 1 6,-47 4-14,-26-1-27,-59-2-10,-36-5-23,-32 3-7,-25 3-40</inkml:trace>
  <inkml:trace contextRef="#ctx0" brushRef="#br0" timeOffset="1189">782 367 257,'0'0'49,"30"0"-17,34 6-20,35 1 27,36 3 1,32-3-4,24 6 3,22-4-2,11 1-16,4-3-18,-3-4-3,-20-3-4,-36 0-5,-50-7-3,-60-4-6,-57-4-4,-41-7-31,-70-9-25,-49-7-30,-36-6-45</inkml:trace>
  <inkml:trace contextRef="#ctx0" brushRef="#br0" timeOffset="1403">1098 178 245,'-3'34'50,"13"10"-8,50 7-10,37-1 1,36-3-1,31-2-6,19-7-6,10-4 2,8-9 4,2-13-8,-9-12-6,-12 0-9,-32-23-3,-36-8-2,-47-1-8,-40-5-11,-27-5-60,-46-9-83</inkml:trace>
  <inkml:trace contextRef="#ctx0" brushRef="#br0" timeOffset="2059">5019 23 332,'8'-10'13,"-7"3"30,1 7-26,-2 0-11,0 8 9,0 17 11,0 8 15,0 14-12,0 5 1,0 5-17,0-1-4,0-8-8,-2-7-1,-5-11-4,-2-9-13,-6-13-16,-3-8-14,-6 0 8,-4-19-64,1-4-103</inkml:trace>
  <inkml:trace contextRef="#ctx0" brushRef="#br0" timeOffset="2262">4903 168 188,'6'-12'62,"-3"5"-10,-1 3-1,-1 2-8,3 1-10,-2 1-13,2 0-12,4 0-6,2 4-1,5 10 1,3 4-1,4 2-1,1-2 2,-4-5-1,-7-6 0,-3-7-1,-3 0 6,4-5-6,1-8 0,4-1-5,1-1 5,4 0-4,2 1 3,2-1-2,1 2-1,1 4 2,-3 2 0,-9 4-1,-8 3 2,-6 0-2,-1 0 2,-22 16 1,-7 5 5,-3 4 1,2 1-1,4 1 0,5-1 0,1 0-2,3-2 0,3-2-2,5-2-1,-1-5 0,4 0 0,1-5 0,0-2 0,1-2-1,2-2 1,-1 2 0,3-1 0,-1 4 0,2 0 0,0 7 0,0-5 1,0 4-1,-3-3 0,-2-2-1,1-1 1,-4-4 0,0-1 0,-6-4 0,-5 0 4,1 0-3,-2-5 2,5-1-3,7 3 1,3-1 0,2 0-1,2-3 2,-2-4 0,3-7-2,0-3 0,0-5 0,0-8-2,0-7-1,4 0-3,8-3 3,4 10 2,5 7-1,2 9-4,2 8-2,2 7-1,-2 3 5,2 0-2,0 0-2,-2 9 1,-4-1-1,-1-5 4,-5-2 4,-4-1 3,0 0-3,2 0 0,-2 0 0,-1 0 2,2 0-1,-4 0 0,-1 0-1,2 2-1,0 2 1,-3-1 0,-2-2 1,-4 1-1,0-2 2,0 0 6,0-6-2,-1-9-4,-5-2-2,4-1 0,2-4 0,0-1 3,15-2-1,2 0 1,-4 5 1,-4 7 2,-3 9 1,-5 1-2,-1 3-5,0 0-9,-10 14 4,-12 11 0,-8 1-15,-3 5-33,5 3-81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23.6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601 187 280,'-40'-23'59,"-9"-2"-2,-8-6-22,6 0-3,8 7 9,31 8-4,4 13-8,7 3-3,1 0-26,0 0-6,0 10-9,0 12 12,10 1 3,4 0-4,10-5-3,4-5-3,11-7 10,1-6 2,2 0 3,-11 0-5,-10-15 3,-15-3 2,-6-6-5,-3-2 0,-16-3-11,-5 8 9,-2 8 1,-7 13 1,-11 7 0,-11 31-1,-17 15 1,-2 9 3,2 1-2,9 2 0,11-1-1,15-8 0,16-7-3,21-10-5,13-10-12,41-8-6,27-12 0,27-9-1,28-3-48,18-26-63,10-14-28</inkml:trace>
  <inkml:trace contextRef="#ctx0" brushRef="#br0" timeOffset="405">1466 6 298,'0'0'98,"-22"0"-72,-13 27-18,-12 13 6,-8 9 5,-1 7-6,-2 5-4,4 5-8,1 2-1,6-3 0,9-7-12,15-12-21,13-10-32,10-12-60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25.0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606 453 43,'-24'-19'0,"-1"0"-8,-5 1-3,9-2 11,5 7 23,4-1 17,0 3 17,9 3-12,-2 1-19,4 2 19,-1 1-8,2 0-3,0 2-1,0 2-1,-1 0-11,1 0-3,0 0-5,0 0-6,0 0 0,0 0-7,0 0 0,0 3 0,15 3 13,10 1 3,11-1-11,9-5-2,1-1 5,5 0-4,-7-1-4,-14-12-2,-7-6 2,-12-1 4,-6-5-1,-5-1-3,0-1-9,-9 4 2,-18 6 7,-13 8 0,-14 9-1,-19 12 1,-16 29 1,-11 21 1,-2 12-1,4 5 0,19-3 0,19-13-1,23-6 0,22-9-5,15-6-2,12-3-2,31-5 8,26-7 1,20-10 0,23-9 1,18-8-1,1 0-10,-3-8-29,-14-13-21,-16-10-51,-23-9-30</inkml:trace>
  <inkml:trace contextRef="#ctx0" brushRef="#br0" timeOffset="501">1252 317 189,'24'-29'23,"-11"13"37,-4 10-16,-6 6-1,-3 0-21,0 19-11,0 27 16,-19 17 8,-22 9-3,-11 0-13,-6-7-9,0-10-8,7-6-2,8-8-1,10-7-13,9-9-32,9-9-57,5-12-99</inkml:trace>
  <inkml:trace contextRef="#ctx0" brushRef="#br0" timeOffset="720">991 413 408,'10'-18'9,"-1"13"18,6 5-15,3 8-4,6 18 14,4 10 21,1 8-31,2 2-2,-1 4-4,3-2-6,1-4-4,6-5-11,8-7-47,4-13-21,9-16-124</inkml:trace>
  <inkml:trace contextRef="#ctx0" brushRef="#br0" timeOffset="938">1686 41 439,'0'-24'7,"0"13"15,0 9 27,0 2-21,0 0-21,0 14-7,1 21 0,4 15 7,4 15 14,0 12 1,1 3-3,2-1-7,-3-7-4,4-9-4,1-5-3,4-4-1,7-6 1,6-4-1,8-9-2,5-10-1,6-7-1,4-8-5,-2-10-3,-1 0-37,-11-17-49,-10-15-85</inkml:trace>
  <inkml:trace contextRef="#ctx0" brushRef="#br0" timeOffset="1220">1913 470 429,'0'-11'14,"0"2"-1,20 0 1,12 2 5,11 0-9,9 2 0,-1 5-5,-5 0-5,-5 0 0,-6 0-5,-9 0-6,-4 2 0,-3 5-3,-5 3-5,2-1 5,-4 3 1,1-1 4,-2-1 9,10 0 0,-3-3 4,12-3-4,6-4 0,4 0 3,-6-4-1,-3-12-2,-14-5 2,-5-6 5,-11-6-4,-1-10 1,-4 2-3,-17 1 10,-9 11-10,-7 15 8,-12 14-1,-11 6-7,-7 29 1,1 16-1,8 8-1,13 1-2,26-4 2,14-6-5,5-7-6,30-5 4,18-7 7,15-10 3,8-10-3,2-11-3,-1-5 3,-2-23 0,-9-11 0,-10-10 1,-11-7 1,-17-10 0,-9-5 1,-5 2 1,-4 8 0,-1 14 2,-4 19-2,0 13 1,0 9 2,0 6 2,-4 0-9,-2 14-14,-3 11 13,4 9-2,5 0-2,0 3-3,24-2-1,12-1 5,7-4 2,8-6 2,-3-7-1,1-5 2,-7-1-1,-14-2 0,-15 0-3,-13 1-16,0 4 19,-17 2 8,-7 4 2,1 0-5,1-3-3,10-3-1,5-3-1,7 1-4,0-4-2,11-1-6,14-1 9,16-6-8,9 0-83,6-3-113</inkml:trace>
  <inkml:trace contextRef="#ctx0" brushRef="#br0" timeOffset="2005">3319 119 402,'-3'-15'19,"3"10"35,0 4-7,0 1-13,0 0-34,0 12-4,3 17 3,15 13 1,6 13 13,1 6 7,-1 2-14,-3-3-2,-7-10-4,-4-7 0,-6-11-2,-1-5 0,-3-10 0,0-9-2,0-6-3,0-2 7,-9-3 6,-10-17-3,-5-13-3,2-6-1,2-9-5,11-4 5,8-6-2,1 0 1,18 0-4,15 6 6,7 4 1,8 4-1,7 8-1,-3 9 1,3 11-2,-2 12 2,-1 4 2,0 10 0,-3 18 3,-9 10 1,-13 13-2,-10 10 2,-14 8-6,-3 3 6,0-3-2,-14-8-4,-4-12 4,5-11-4,0-7-2,5-5-1,0-5 1,4-1-15,-3-2-17,-2-1-33,-5-2-48,-4-3-236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28.4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135 437 425,'-26'-18'11,"5"11"34,5 7-5,8 0-19,7 2-14,-5 26-6,-4 17 6,-1 16 27,-2 10-15,4 3-16,1 2-2,5-4-1,3-7-3,0-7-11,8-10-26,14-9-63,12-12-53</inkml:trace>
  <inkml:trace contextRef="#ctx0" brushRef="#br0" timeOffset="219">668 666 524,'0'-2'42,"-11"2"-23,-27 14-16,-26 15-2,-21 9-1,-12 4 0,5 0-4,14-4-10,17-9-13,24-6-1,19-7 10,15-7-7,3-3-4,22-5 8,14-1 21,12 0 15,4 0-1,0-3 4,3 1 4,4 2-1,-1 0-3,-2 7-3,-4 9-12,-7 3-3,-6 1-3,0-2-3,-8-4-11,2-4-27,-2-10-1,1 0-26,-4-8-3,-4-16 40,-8-6 34,-4-5 6,-6-8 37,-3-3 12,-3-5-12,0 2-11,0 9-11,0 14 11,0 15 16,0 11-28,0 2-20,0 26-14,-9 13 14,-1 8 1,4 1-1,6-7-1,0-7-2,9-8 1,15-7-16,4-11 8,5-9 6,3-1 1,1-7 2,-3-14-1,-11-7 2,-13-7 2,-10-9-2,0-6 0,-13 3 4,-10 6 1,-1 12 0,-7 18 4,-11 11-2,-4 17-6,-6 21-1,7 13 0,8 1 0,19 2-1,12-5-4,6-5 4,15-3-6,25-7 7,17-7 0,13-7 0,6-12-10,7-8-17,-5-1-10,-8-24-35,-19-12-32,-21-12-20,-17-9 12,-12-14 112,-1-5 11,0 2 66,-1 10-5,-2 21-10,1 22 13,2 14-9,0 8-24,0 8-42,0 24 0,0 14 5,0 8 27,2 3-9,7-6-8,5-6-8,-1-10-5,0-8-2,4-7-4,-2-9-9,1-8-6,-2-3 14,0-9-10,0-17 3,-2-13-5,-2-7 17,1-7 2,-1 7 2,-1 8 8,-3 17-1,-1 15 13,-4 6-14,1 23-3,2 25 0,0 17 22,2 7 4,-1-3-21,-1-3-3,2-2-6,3-7-1,0-6-2,2-6-5,5-10-28,5-10-48,1-14-78</inkml:trace>
  <inkml:trace contextRef="#ctx0" brushRef="#br0" timeOffset="1266">1856 639 434,'3'-20'41,"-3"13"-14,0 7 11,0 13-33,0 23-2,0 13 33,0 12-8,0 1-13,0-7-10,1-7-5,8-8-2,3-7-1,-3-9-8,-1-11-17,-4-9-15,2-4 15,-2-7 27,5-15 1,9-10-3,0-2 3,8-3 0,0 2 0,3 9-1,2 12-1,0 12-4,-1 2 6,0 23-7,0 5 6,1 5-2,4-5 2,5-3-2,6-9-12,2-8-16,-5-8-4,-6 0 7,-13-20-11,-15-14 30,-9-8 9,0-13 22,-18-9 25,-9 0-19,-1 2-7,-2 8 10,5 16-20,3 11 0,6 14-11,3 12-5,6 1-26,7 17-35,0 8-47,30 2-109</inkml:trace>
  <inkml:trace contextRef="#ctx0" brushRef="#br0" timeOffset="1725">2819 628 387,'0'-11'34,"0"9"19,-1 2-24,-17 14-22,-9 18-1,-1 11 2,7 8-3,9 3-3,12-5-2,3-5-2,19-9-10,8-11-6,4-10 9,5-11-5,3-3 12,-5-14 2,-8-18 2,-11-10 10,-11-11 4,-7-8-2,0 3 17,0 5-8,-13 13-4,-1 16-13,1 13-4,-1 11-2,-3 4-22,4 26-27,3 10-31,10 7-93</inkml:trace>
  <inkml:trace contextRef="#ctx0" brushRef="#br0" timeOffset="2037">3236 972 467,'0'-28'14,"-6"-1"6,-2-6 17,-1-2-18,-1-5 2,4 5-2,4 1-11,2 4-8,6 7 0,20-1-7,8 3 0,6 5 3,5 7-14,-8 8 11,-4 3-7,-8 4 12,-7 21 0,-7 12 2,-4 11 4,-5 9 3,-2 1-3,0-5-4,0-6 0,-2-8-3,2-6-4,5-5-12,25-5-31,14-8-19,14-7-64,13-6-128</inkml:trace>
  <inkml:trace contextRef="#ctx0" brushRef="#br0" timeOffset="2318">4321 821 357,'48'-64'35,"-17"7"2,-17 11-1,-14 11 22,-21 13-16,-34 8-22,-23 14-14,-14 2-1,-7 25-2,8 16-2,14 10-1,20 7 0,29 2-1,26-6-6,13-7-1,34-16-15,17-16 5,14-17-10,0-7 3,-6-34 3,-14-25 18,-16-22 4,-18-15 0,-10-8 1,-4-5 19,1-4-12,7 2 0,1 19 31,0 29-17,-6 32 18,-7 30-1,-4 8-19,-12 28-20,-21 30-4,-7 27 4,0 19 9,16 11-6,15 6-3,9 3-4,10 2 3,17-5-2,3-2-13,-6-8-39,0-6-101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31.29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10483 141 334,'-49'0'10,"-8"0"-10,-3 0 4,-7 0 20,-13 0 12,-16 0-10,-16-2-10,-17-6-8,-15-2-3,-17-2-2,-16-4 0,-8-1 6,-14-1-2,-2 1 1,1 4 9,2 5 8,5 8 1,10 0-3,-1 11-13,2 6-10,-1-3-3,-5-4 1,-4-3 1,-8-6 1,-2-1-5,-8 0-3,-3-1 1,-5-9 4,-6 2 3,5-1 1,3 4 2,2-1-3,12 0-1,6-1 1,11 1 1,12-1 0,15-1 3,15 4-4,10 1 1,6 3-2,-1 0-1,1 5 2,-1 5 0,4 2 0,-1-1 2,4-1-1,6-1 1,8-1 1,7-2-3,3-2-1,0-1 1,-6-1 1,-1 3-1,-5 2 3,3 4-3,-1 3 2,2 5-2,-1 2 0,6 1 0,3 1 0,8-2-5,8 0 4,7-3 0,-2-1 0,-2-1-4,-7 0-1,-9-1-3,0 1-2,-6-3 5,3 2 2,5-1 2,1-1 2,3 0 0,7-1-1,10-2-3,10-2 1,11-2 3,12-3 0,6-2 0,4 0 3,4 1-1,3-2 0,5 0-2,5 1-4,4 2-7,-5 3-26,0 1-28,-9 3-66</inkml:trace>
  <inkml:trace contextRef="#ctx0" brushRef="#br0" timeOffset="62878">3034 8822 28,'55'-17'2,"3"0"-2,5 5-30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35.72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17 91 22,'0'-2'59,"0"1"-13,0 0 6,0-2 4,0-1 3,-3 1-18,-2-3-4,1 4 4,1-3 0,2 1-9,1 1-6,0 0-8,0-1-5,0-2-5,0-1-1,4 0 0,6 0-3,2-1 2,5-1-5,-2 5 1,-4 1-2,-3 3 0,3 2-8,0 19-1,3 10 6,2 7 3,2 4 1,-2-1 7,3-3-5,1-5-3,1-7-1,4-7-2,0-11-7,4-8 2,4-1-18,0-23-3,-6-5 1,-5-6-3,-10-1 13,-8-1 9,-4 0 9,0 4 2,0 1 19,0 11 11,0 10 6,0 7 10,0 4-24,0 0-24,0 24-15,0 13 15,0 13 13,0 11 3,0 6-8,0-3-2,-3-1-4,-2-4 0,2-12-2,-2-3 0,1-4-5,-1-5-35,5-4-82,0-10-45</inkml:trace>
  <inkml:trace contextRef="#ctx0" brushRef="#br0" timeOffset="594">827 157 508,'0'-5'3,"0"5"-3,0 0 10,-9 7-10,-2 25 3,-2 14-1,-5 7 1,12-4-3,6-5 0,0-8-6,6-10 5,16-6-5,8-10 2,3-9 4,4-1 1,-2-7 7,-7-13-5,-6-8 3,-11-7 1,-10-9 1,-1-4-4,-4-1-1,-14 8 11,-3 10 0,-6 10-14,2 11 4,-2 9-4,2 1-19,8 12-35,7 13-57,10-1-64</inkml:trace>
  <inkml:trace contextRef="#ctx0" brushRef="#br0" timeOffset="923">1201 132 459,'-3'-13'30,"2"6"14,-1 7-10,2 0-13,0 4-21,0 21-14,0 7 14,5 6 1,8 0-1,5-4-2,7-6-3,-1-7-2,3-8-21,0-10-15,0-3 5,0-7 25,-2-14 13,-3-8 4,-5-6 0,-4 1 9,1-1 11,-7 8 2,0 10 13,-2 10 8,-4 7-18,2 0-29,5 5-1,7 17-6,4 7 7,4 13 0,2 2 0,8-1-16,12-7-65,23-11-84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37.02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297 144 537,'-18'-22'1,"3"11"1,0 5 25,0 6 0,-10 1-19,-9 26-8,-10 8 5,-2 9 1,6 0-6,11-3 0,13-2-3,16-1-6,0-2-9,27-5-58,17-10-47,12-8-73</inkml:trace>
  <inkml:trace contextRef="#ctx0" brushRef="#br0" timeOffset="218">895 168 475,'-45'-7'3,"-1"7"4,-2 3 18,6 17 4,4 7-12,12 2-12,12 4-5,14 1-8,4-5-6,29-3-7,11-9 0,3-12-45,2-5-6,-7-5 18,-12-18 21,-11-8 33,-5-4 30,-10-5 1,-4 1 23,0 3-1,0 11-6,0 8 3,0 10-9,0 7-28,0 0-13,-4 11-18,-4 16 18,5 7 0,3 1-6,0-1-43,16-3-30,10-8-34,8-5-106</inkml:trace>
  <inkml:trace contextRef="#ctx0" brushRef="#br0" timeOffset="531">1108 160 347,'0'-37'96,"0"7"-62,0 9 4,0 9 20,6 5-12,6 5-28,6 2-14,7 2 5,4 16-8,-3 10 1,-3 5-1,-4 2 0,-3-1 0,-2-2-1,-3-4-2,-5-6-8,-2-8-9,-4-7-10,0-6-6,0-1 35,-10-12 3,-5-15 0,0-7-3,4-3 0,11-2 0,0-2 6,14 1 5,13 5-1,4 11 5,2 11-14,7 13 6,3 0 0,6 14 3,1 13 5,-1 4 3,-7 6-8,-8 2-9,-8 4 0,-9-2-1,-6 1-11,-5-1-46,0-5-84,1-8-101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38.08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47 111 244,'-21'-8'74,"6"-1"-61,8 0 40,4 5 32,3 3-14,0-1-21,0 2-19,0 0-12,0 0-10,0 0-8,0 7-1,9 16 0,3 9 1,5 6 2,2 2-1,7-2-2,7-6-4,5-5-8,5-11-29,-1-13-9,-7-3-13,-3-16 21,-10-15 2,-9-4 40,-7-5 1,-3 2 15,-3 2 15,2 3 13,-1 11-23,-1 6 14,0 12-1,0 4-22,0 1-12,0 19-9,0 8 9,3 2-1,5 1 2,7-2-2,1-3-11,5-8-18,1-5-27,-2-10 22,4-3 7,-2-2 15,0-16 13,-2-5 6,2-1 11,-1-1 7,-1 0 1,3 2 4,4 3-12,1 9-4,4 7-1,-1 4-9,2 8 2,0 16 6,0 6-1,-7 2-3,-5 5-1,-7 0-3,-7 1 0,-7-3-3,0-7-2,0-7 1,0-9-6,-10-8-2,-1-4 9,4 0 4,-2-20-3,6-8 1,3-4-2,9-3-3,15 3-3,9 3 6,8 2-5,7 0 3,4 6 0,0 7 1,-2 8 1,-7 6-7,-7 3 7,-3 12 0,-5 7-2,0 1 2,2 1 0,3-2-3,3-5-3,-2-6-23,-1-8-4,-5-3 16,-7-3 6,-5-17 6,-8-4 5,-5-4 0,-3-1 0,0-3 7,-9 1 9,-9 0-12,0 4 4,-3 6-2,-9 8 1,-6 11-4,-10 2-2,-3 18 0,4 15 3,11 7 1,15 7-3,19 2-2,4 1 1,33-3 0,11-4 1,6-5 5,2-11-6,4-6-1,1-8 1,0-7-4,-4-4 2,-6-2-3,-8 0-3,-15-5 7,-8-6 1,-5 4 0,-9 1 4,-2 4 3,-2 2 1,-2 0-3,1 0-5,1 0-1,2 9 9,2 1 7,0 0 7,-1-2-5,-2 0 0,0 1-3,-3-4-9,0 2-6,0 1-2,-14-1-7,-10 0-36,-6-6-95,-4-1-306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39.7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72 199 469,'-24'-43'30,"-2"26"10,7 9 20,16 5-6,3 3-22,0 0-26,0 8-6,0 23-1,6 12 1,3 9 5,4-2-4,2-1 1,2-4-2,-5-4-1,1-9-3,-1-5-5,-4-10-4,0-10-5,0-7-4,-1-4 22,1-26 14,2-9-10,1-10-3,-2 0 6,4 1 6,4 2-5,6 0 1,6 6-3,5 4-6,0 11 0,-2 10-2,-2 9-4,-4 6-6,6 0-53,4 17-81,5 5-49</inkml:trace>
  <inkml:trace contextRef="#ctx0" brushRef="#br0" timeOffset="375">1043 245 465,'0'-19'8,"-17"4"14,-10 5 31,-10 9-10,-15 1-26,-11 10-5,-3 15-3,8 2 0,11 3-9,19-4-1,18 4-4,10 0-8,13-4 1,22-2-28,14-9-2,7-7 6,-3-8 15,-8 0 16,-12-14 5,-6-9 0,-7-4 10,-4 1-4,-5 4-2,-3 8 5,-5 10 8,-2 4-12,2 1-5,2 19-6,5 7 6,2 1 3,6 2 1,-1-7-3,3-6-1,3-9-2,-4-8-1,4 0-3,-6-20 6,0-4 5,-1-6-2,-2 0 8,-2 0 2,-1 1 21,2 7-13,3 5-4,0 5-12,7 6 0,0 6-5,4 0-1,2 14-1,0 9 0,0 5 1,-7 3 1,-1 1-1,-2-1 0,0-2 1,1-7-3,1-8-6,-1-10-21,0-4 10,3-4 13,-2-15 4,3-7 3,-1-2 2,1 0-1,1 2 2,-3 4 10,-2 4-1,0 9-2,-7 5 6,1 4-10,2 2-4,0 18 0,2 6 4,2 5-2,1 1 0,3 1-1,-1-4-3,0-8-6,-7-8-39,1-13-75,-7-6-153</inkml:trace>
  <inkml:trace contextRef="#ctx0" brushRef="#br0" timeOffset="1051">1973 114 474,'0'-21'3,"0"14"27,0 4 8,0 3-24,0 0-14,8 11-31,10 13 2,4 4-103,4-1-174</inkml:trace>
  <inkml:trace contextRef="#ctx0" brushRef="#br0" timeOffset="1207">2505 233 529,'0'-12'8,"0"2"-7,-9 7 26,-9 3-3,-8 0-19,-11 10-3,0 14-2,1 6-1,11 2 0,11 1-9,12-2-10,2-5-29,6-6-13,15-8 14,3-10 16,3-2 32,-1-5 4,-4-12 4,-6-6 9,-1-1 7,-4 2-10,2 0 8,-1 8 8,0 7-27,3 7-1,0 0 2,3 7-4,1 10-1,-1 3 1,4-1 3,4-5-3,3-6-1,9-8-1,-1 0-8,-1-15 5,-11-14-3,-10-7 6,-10-7 2,-5-3 2,0-2 29,-2 3 3,-8 2 8,2 8-12,4 13-14,1 7-5,3 13 4,-3 2-15,-2 14-5,-3 18 0,-3 12 4,3 3-1,7 2-2,1-4 2,0-8-17,14-9-14,0-9-24,0-7 30,4-9 6,-2-3 21,8 0 8,3-10-6,1-4 4,-1 0 2,3 0 3,1 4-9,3 3-2,4 7-1,-8 0 0,-7 12 1,-10 14-8,-13 5 5,0 4 3,-17 1 3,-10-4-2,-3-8-1,-4-9 0,-2-11 2,-1-4-2,0-7-1,4-14-52,5-9-76</inkml:trace>
  <inkml:trace contextRef="#ctx0" brushRef="#br0" timeOffset="1926">3283 25 457,'0'1'0,"-11"23"-8,-2 9 8,4 8 4,8 4-2,1 0-2,3-3 0,12-4-46,6-10-73,2-6-98</inkml:trace>
  <inkml:trace contextRef="#ctx0" brushRef="#br0" timeOffset="2082">3517 119 377,'17'-26'0,"-1"10"2,-2 12 27,3 4 4,3 8-1,4 15-15,1 6 3,-1 1-13,-3 0-3,-5-5-1,3-4-2,0-5-2,1-6-9,3-9-20,-2-1-4,0-4 23,-2-15 11,-4-5 4,-3-2 3,-6-1 6,-5 0-3,-1 5 10,-1 3-9,-23 9-1,-14 9-9,-9 1-2,-3 19 1,4 14-1,12 11 1,10 4 3,14 3-1,10-1 4,0 0-5,16-1 3,17-6 2,10-8 3,15-7-7,13-8-2,12-6-5,11-7-63,-2-7-134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6:59.3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660 155 204,'5'-22'50,"-5"0"7,0 0-5,-12-1-11,-15 1-7,-12 2-17,-13 4-2,-9 8-2,-11 8 4,-6 0 6,-5 27-10,3 10-5,13 5 2,18 2-5,17-4-3,20-1-1,12-6-1,9-7-1,30-6 1,19-10 5,14-9 3,4-1-7,1-10-1,-7-14-1,-5-6-1,-10-5 1,-6-5-2,-6-2 1,-8 2 2,-6 7 0,-6 12 2,-10 11 4,-1 10-1,-4 7 2,-2 24 1,-2 11 6,-2 9-2,-2 1-5,0-4-2,0-2-3,0-4-2,1-6-1,8-3-5,3-7-56,4-10-132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42.3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200 155 528,'5'-7'22,"-5"5"-11,0 2 15,-23 5-19,-17 16 1,-5 7 5,0 4-7,16 2-6,13-1 0,12 1-1,4-3-1,12-5-2,18-7 3,7-11 1,9-8 1,-2-1 6,-4-25-4,-12-4 0,-8-10-1,-7-4-2,-10-2-2,-3 2 2,0 10 0,-7 11 0,-4 12-5,-1 8-1,2 3-3,2 7-14,7 17-4,1 5 0,17-3-15,21 0-30,10-9 20,9-9 10,1-8 26,-8 0-34,-12-18 41,-18-12 9,-11-5 9,-7-3 20,-1 0 4,-1 1-1,0 7-10,0 12 8,0 10 9,0 8-11,-3 3-28,-12 26 5,-4 15-5,0 15 16,7 7 3,9 9 6,3 9-6,9 0 5,13 1 1,3-7-5,-2-12-10,-1-10-3,-4-8-7,-7-11-1,-5-10-20,-6-13-73,-2-14-53,-19-9-76</inkml:trace>
  <inkml:trace contextRef="#ctx0" brushRef="#br0" timeOffset="561">467 526 487,'49'-3'5,"12"3"1,12 0 13,6 0-6,-2 0-3,-6 3-10,-7-3-12,-10 0-120,-9-13-196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43.4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325 334 499,'8'-58'5,"-8"26"-4,-13 5 16,-25 6-1,1 5 2,-8 11-2,-3 5-12,3 5-4,4 20-3,8 8 1,11 5 1,11 6-3,11 7-4,8 2 8,18 4 4,9-1 0,2 1 2,-6-2-4,-10-6 4,-6-6-6,-12-11-2,-3-9-10,-3-8-38,-16-6-25,-4-6-54,1-3-166</inkml:trace>
  <inkml:trace contextRef="#ctx0" brushRef="#br0" timeOffset="287">88 587 483,'34'-10'0,"17"2"4,18 4 7,9 1 22,2 0 6,-3 1-14,-10 1-19,-9-2-6,-4-3 0,-9 1 0,-8-7 0,-3-2-1,-9-1 1,-11 2 0,-3 5 0,-7 5 2,-4 3 6,0 0-7,0 8-1,0 19 0,0 13 7,0 6 7,0 7-5,0-9-7,0-1-1,0-12-1,3-9-5,1-9-25,4-13-87,0-1-122</inkml:trace>
  <inkml:trace contextRef="#ctx0" brushRef="#br0" timeOffset="584">738 45 511,'6'-30'11,"5"16"11,-8 13-7,0 1-5,-2 0-10,2 14-1,2 14-26,3 12-33,1-1-95</inkml:trace>
  <inkml:trace contextRef="#ctx0" brushRef="#br0" timeOffset="755">1257 247 473,'8'1'58,"-8"10"-58,0 9 2,0 11 2,0 12 27,-8 5-3,-1 1 1,6 0-22,3-2-2,0-1-5,10 0-6,7-7-28,1-6-86,6-11-93</inkml:trace>
  <inkml:trace contextRef="#ctx0" brushRef="#br0" timeOffset="943">1466 479 448,'18'-16'11,"-4"9"-8,0 7 16,1 0 20,3 8-16,3 12 1,2 5-13,-1 3-5,3 1 0,2-4-6,4-2-2,5-6-2,0-6-24,-5-8-18,-7-3 13,-9-6 20,-9-15 11,-6-6 0,0-4 2,-3 0 8,-15 3 3,-3 6 3,-1 7-10,-10 12-3,-6 3-2,-4 15 2,-4 17 1,6 6 2,8 6 3,14 5-2,11-1-4,7-1 0,10-5 6,18-9 1,10-8-8,5-10-4,8-6-38,8-9-61,1 0-98</inkml:trace>
  <inkml:trace contextRef="#ctx0" brushRef="#br0" timeOffset="1322">2102 408 388,'1'-24'9,"1"4"30,2 1 9,5 4 11,0 2-14,6 2-31,4 1-11,7 5-3,6 3-1,4 2 1,-2 0 1,-5 7 4,-5 9-5,-8 2-1,-5 5-1,-8 2-5,-3 5 7,-9 3 0,-20 3 0,-8 2 2,-5-1 1,6-4 0,7 0-1,9-5-1,10-4 2,8-4-2,2-5 3,5-2-3,19 0 10,7-2 8,10-5-13,1-6 3,0 0-7,1 0-2,-5-11-7,-2-8-41,-4-7-76,-5 1-44</inkml:trace>
  <inkml:trace contextRef="#ctx0" brushRef="#br0" timeOffset="2322">2756 840 231,'0'0'100,"0"0"-64,0 0-12,0 0 17,0 0 7,0 0 0,0 0-7,0 0-5,0 0-14,0 1-4,2-1-6,-1 0-3,2 1-7,2 2-2,3 4 0,3 3 2,0 1 2,-1 1-4,-7-1-2,-3 2 0,0-3 2,0-2 0,0-2 0,0-4-1,-7-2-2,-2 0 3,0 0 6,3 0-2,0-7 2,6-1 2,0 0 2,0-2-3,2 3-5,8-2-2,-1 2-7,0 1-33,5-1-109,-1 1-139</inkml:trace>
  <inkml:trace contextRef="#ctx0" brushRef="#br0" timeOffset="2775">3532 279 376,'13'-11'13,"-8"8"1,-5 2 15,0 1 3,-15 0-7,-25 5-14,-21 21-6,-8 8 3,5 7-1,13-1-6,21 3-1,21-4 2,9-1-2,17 1 0,24-4 1,9-5-1,5-8-26,8-9-20,2-9-45,4-4-56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46.55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3 276 417,'-2'-8'122,"2"3"-74,0 5-23,0 0-10,0 8-3,0 16-6,0 9 23,0 8-1,0-2-19,3-4-5,3-4-2,-2-7-1,-1-3-1,0-6 0,-1-5-3,-2-5-19,0-5-37,0 0-65,0-13-2,0-13-166</inkml:trace>
  <inkml:trace contextRef="#ctx0" brushRef="#br0" timeOffset="235">37 73 496,'12'-17'0,"-5"8"0,-4 6 1,-1 3 10,-1 0-11,2 5-13,0 18-56,4 8-30,7 4-95</inkml:trace>
  <inkml:trace contextRef="#ctx0" brushRef="#br0" timeOffset="375">304 282 295,'10'1'37,"-2"2"-6,-2 3 9,1 3-2,2 6-20,1 9-7,1 3-4,2 0-1,-1 1-1,4-3-4,4 1-2,4-7-1,1-5-3,1-8-16,-7-6-1,0 0 21,-2-15-9,-7-7 4,-2 0 5,-4-1-3,-2 2 4,-2 4 3,0 6 7,0 5-8,0 3 1,0 3-3,0 0-3,0 0 1,-2 0 0,-2 0 1,1 5 1,-2-3 0,2 3 1,0-1-1,0-1 2,2 0-2,-2 1 0,3-1-3,0-1 3,0 3-6,0-3 3,0 0-4,0-2 7,0 0-1,0 0 1,0 0 4,0 0 4,0 0 2,0 0 5,0 0-3,-1 0-3,1 0-1,0 1-5,0-1-2,0 0-1,0 0 0,0 0 0,0 0-2,0 0 2,0 0 1,0 0 1,0 0 2,0 0 3,0 0 1,0-10-5,0-4-3,4-1-2,0-2 1,-1 1-2,2 1-1,-2 1-1,0 0 2,0 2 0,0 1 2,0 1 1,1 1-1,0 0 0,-2 2 0,0 2 1,-2 3 0,0 0 3,0 2 0,0 0-3,1 0-3,-1 0-2,2 0-2,-1 0 6,1 7 1,1 2 2,1 2-2,6 2 5,1 2-2,3 2 9,0 3 1,1 1-6,0 3-4,-6 3 5,0 2-5,-5 2 5,-2 4-6,-2-1-1,0 2 2,0-5 0,-7-4-3,-1-6 0,2-5-1,2-6-2,-1-6-12,3-2-41,2-2-57,0 0-69</inkml:trace>
  <inkml:trace contextRef="#ctx0" brushRef="#br0" timeOffset="1366">1056 0 383,'1'-3'55,"-1"3"-44,0 0-11,0 13-5,0 16 5,0 15 25,0 8 5,0 6-13,0 0-4,2-1-6,4-6-5,1-4-2,-3-9-7,2-8-34,-1-9-64,-2-8-19,-3-11-108</inkml:trace>
  <inkml:trace contextRef="#ctx0" brushRef="#br0" timeOffset="1553">878 358 198,'-6'-18'136,"6"1"-107,2 0 4,15 0 9,6 0-11,5 1 1,8 2-29,7 5 8,9 2-9,9 5-2,5 2 0,1 2 0,1 17-3,-10 4-1,-9 5 3,-10 0 1,-11 2-4,-9 0-2,-7-4-1,-4 0 2,-4-4 5,-1-5-2,1-5 3,-2-4-1,1-6 1,0-2 0,3 0-1,6 0-7,11 0 7,5-7 15,3-8-9,-1 0 3,-6-1-8,-9-2 12,-7 1 5,-8 0-8,0 0 3,-1 0-4,-20 1-1,-6 7-8,-5 2 0,-3 3 2,1 4-2,-2 0-7,2 0-27,3 6-81,8 4-44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49.91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0 242 288,'15'-17'0,"-4"-1"-7,-8 2-10,2 9 9,6 4 8,-3 3 4,1 0-2,0 0 0,-4 4-2,-1 13-2,-1 6 2,-3 8 7,0 6 5,0 8 10,-3 6-6,3 3-4,0 5 1,0-3 0,12-4 3,7-5-4,6-8 2,1-8-6,6-7-5,2-9 0,3-6 6,2-6-2,-5-3-5,-10 0 1,-10-3 1,-10-13 1,-4-6-1,-1-5-4,-25-1-10,-14 0-1,-8 4 1,-4 3-3,3 5 10,7 7 2,14 0 1,10 5 2,12 0 4,6 1 6,1-4-9,25-1-2,14-3-1,17-3-7,14 2-6,2-4-11,-4 2-7,-5 0-4,-16 1 3,-9 1 23,-11 1 5,-9 2 4,-8-1 4,-5 1 25,-2 1 18,-1 1-14,-2 1 11,1 3-14,-2 3-9,0 0-19,3 7-2,3 18-1,3 9 1,1 6 4,-1-1-1,2 0-3,5-7-4,1-5-12,2-6-60,3-8-52</inkml:trace>
  <inkml:trace contextRef="#ctx0" brushRef="#br0" timeOffset="659">718 81 490,'0'-41'0,"0"17"3,0 13-3,-4 6 4,4 5-4,0 0-30,0 16-53,18 10 38,13 3-100</inkml:trace>
  <inkml:trace contextRef="#ctx0" brushRef="#br0" timeOffset="816">1108 99 400,'4'-14'11,"-4"7"4,0 7-1,0 0-4,0 14-5,0 17 4,0 13 3,0 4-2,0 4-6,5 1-2,2-1-2,4-1-3,5-4-16,1-3-29,5-9-47,0-10-75</inkml:trace>
  <inkml:trace contextRef="#ctx0" brushRef="#br0" timeOffset="1019">1463 386 330,'16'-10'8,"-1"7"-7,0 3 0,5 0-1,0 4 0,4 11 4,6 0-2,3-1-2,1-3-1,-1-4 1,-2-5-5,-7-2-12,-9 0 10,-6-16 6,-9-3 1,0-4-7,-6-3 7,-15 3 5,-6 0-1,-9 6 6,-8 10 0,-6 7 6,-3 9-6,2 19-4,11 8 1,13 7 1,15 2 0,12-1-1,3-1 1,31-6-3,10-4 5,12-10-1,6-6-9,0-7-4,1-8-37,-2-2-50,0-9-114</inkml:trace>
  <inkml:trace contextRef="#ctx0" brushRef="#br0" timeOffset="1441">2665 212 423,'-28'-10'0,"4"9"-5,10 1 5,9 0-1,5 0-8,0 0-8,16 8 15,5-3 2,-2-5-2,-1 0 3,-7-2-1,-8-15 0,-3-5-7,0-3-1,-5-2 8,-7 2 2,2 7 6,2 6 10,5 6-1,2 5 1,-1 1-11,2 12-7,-3 19 0,2 12 0,-2 4 1,3 5 2,0-2-2,0-1 0,1 1 0,10-5 1,-1-3 1,-1-8-2,-3-7-1,-6-6 0,0-4-2,-16-3-2,-17-1 0,-15-2-2,-7-1-3,-11-3 3,-2-4 2,-2-3 4,2 0-2,6 0 4,5 0-2,14-4 0,14-1 1,16 0 4,13 3 13,3-1-11,30 2 4,16 0-10,15 1 0,14 0 0,8 0 0,7 0 0,-4 0 0,-5 2-1,-5 1-1,-10-1-28,-7-2-65,-5 0-93</inkml:trace>
  <inkml:trace contextRef="#ctx0" brushRef="#br0" timeOffset="2100">3369 545 368,'0'-4'0,"2"1"-3,-1 0 3,4 0 11,1 3-4,4 0 1,2 0-3,-1 5-4,-1 5 2,-7 2-2,-3 1 0,0-1-1,-8-1 3,-11-6 2,-5-2 3,0-3-3,5 0 1,4 0-3,6-5-3,9-8-3,0-4-54,19-2-90</inkml:trace>
  <inkml:trace contextRef="#ctx0" brushRef="#br0" timeOffset="2538">2476 224 301,'-23'-10'7,"-13"10"-3,-5 0 2,-14 0 22,-6 3-5,-2 7-9,6-2-1,12-1-6,14-3-2,13 0-4,15-1-1,3 3-38,24-2-85,21-4-54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52.88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404 22 396,'-31'-13'3,"-17"9"-2,3 4 10,-8 0 8,-3 21-1,4 10 0,4 9-4,11 5-6,13 7-1,17 2-7,7-1 0,19-2-2,23-9 5,10-8-1,2-11 3,1-11-3,-3-10 3,-8-2 1,-3-4 1,-7-13 1,-5-3 2,-7-1-3,-7 1 2,-4 2-7,-3 1 0,-2 3-2,0 2-3,-1 5-22,4 6-43,1 1-62,1 0-34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59.1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24 399,'18'-21'0,"-6"18"0,1 3-8,2 16 6,5 16 2,-2 13-3,0 7-14,-2 2-115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56.70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402 293 365,'0'-32'5,"0"8"25,-9 17 7,6 3 6,3 1 10,0 3-15,0 0-18,0 0-10,0 0-5,0 21-4,-5 15 0,-11 20 7,-6 10-1,-10 4-1,-5 1-6,-2-5 0,-2-5-2,-3-9-5,2-11-5,5-14 0,6-15 2,11-12 10,4 0 6,10-18 0,6-8-6,0-3-3,11 2 0,18 5 3,13 9 2,3 12 4,5 1-1,4 15-2,-3 10-2,0 7 0,-1-2 0,-3-10-1,0-4-2,-2-15-3,-2-1-11,-7-24 11,-3-14 1,-9-10 4,-11-5 1,-8-6-1,-5-6 0,0-2 3,-5-1 0,-4 9 0,-4 15 2,5 18 1,-7 17 1,-7 9-6,-5 24-1,-4 19 2,4 11-2,9 6 0,15-1-2,3-7-5,27-11 0,15-11-9,10-12 5,9-11-2,-1-7 1,-8-4 11,-6-16-2,-13-6 3,-9-4 7,-5-3-6,-4 0 2,-3 6-1,-1 8-2,3 12 0,5 7-1,6 7-1,11 14 0,7 5 2,3-1 0,8-1 0,-1-8-5,-3-8-18,-7-5-28,-18-3 38,-14-7 13,-11-16 5,0-6-1,-22-6 7,-11-2 3,-6-1 0,-7 6 0,-2 10-8,-3 14 1,3 8 6,4 22-9,9 24-1,18 8-1,15 6-2,8-2 1,36-9-1,22-8 2,15-14-2,7-16-3,1-11 3,-5-13-5,-3-21 5,-15-9 3,-16-5-1,-18-3 0,-17 0-2,-10-1 0,-3 1 0,0 2 2,0 6-1,0 14 1,0 12 1,0 17 6,0 7-9,0 32-4,0 19 4,5 14 11,1 7 0,5 0-11,3-4 2,5-5 0,2-6 0,3-9-1,1-12 1,-1-14-1,-6-11-1,-3-11-9,-4-7 8,-10 0 1,-1-24 0,-4-11-20,-20-9 1,-6-6 10,-6 0 9,0 2 3,5 7 2,10 6 15,12 3 6,9 5-12,8 4-4,20 2-8,13 3 1,7 3-3,6 1 0,4 3-3,-3 0-10,-2 0-9,-6-2-13,-11 2 5,-12 3 19,-13 6 11,-7 2 0,-2 0-1,-1 14 2,-1 16 10,0 13 14,0 7-1,0 2-9,0-1-5,0-5-5,7-2-2,1-7-3,1-9 0,1-10-10,-1-12-49,-3-6-51,-4-22-56</inkml:trace>
  <inkml:trace contextRef="#ctx0" brushRef="#br0" timeOffset="1356">2002 6 377,'18'-9'0,"6"9"-13,6 19 12,11 18 1,6 8-4,-3 9-49,-2-6-173</inkml:trace>
  <inkml:trace contextRef="#ctx0" brushRef="#br0" timeOffset="1481">2523 287 449,'3'-2'19,"3"2"-12,2 4-4,3 17 31,3 7 4,0 7-20,0 3-9,1-2-6,0-8 1,1-5-4,-1-10-4,1-9-4,1-4-7,1-9 15,-3-16 2,-2-8 0,1 1-1,-1-1 1,-1 9 2,3 9 0,-2 9 2,5 6-6,2 3-1,5 19 0,3 7 1,2 3 0,1-2-1,7-3-1,3-9-3,7-6-19,7-10-5,-1-2-8,-8 0-6,-10-19 15,-18-5 28,-12-8 4,-6 0 5,0-2 11,0 2 4,-3 7-5,2 7-3,1 8 7,0 10-7,0 0-16,0 16-7,10 10 7,0 1 2,5 3-2,5-3 0,5-3-4,5-7-2,10-6 3,8-6-1,7-5 4,-6 0-2,-7-15 1,-21-7 1,-12-6 3,-9-5 1,-15-2-2,-18 1 4,-9 7 6,-8 9-9,-9 14 4,-2 4 0,3 19 3,9 21-7,16 9 0,23 7-3,10-2 1,19-3 1,27-6 1,11-5-3,6-6 0,2-9-2,5-6-23,8-11-49,8-4-57,4-4-173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2:58.90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41 190,'0'-12'12,"0"4"14,0 6 29,8 0 4,-2 2-5,1 0-20,-1 6-7,0 13 9,-3 9 1,-3 9 0,0 5-10,0 1-9,1-2-7,5-3-4,-1-6-7,4-5 0,0-6-17,-5-9-55,1-9-50,-2-3-141</inkml:trace>
  <inkml:trace contextRef="#ctx0" brushRef="#br0" timeOffset="375">470 63 420,'3'0'0,"-3"0"-2,0 12 2,0 10 16,0 10 4,0 5-5,0 5 0,6 0-10,9-4-3,3-6-2,6-6-1,6-6-4,2-8-1,1-5-20,-3-7-9,-9 0 13,-12-9 19,-9-14 1,0-6-2,-12 2 4,-7-5 9,2 4 2,-1 6 9,6 5 5,-1 7 0,10 6-15,0 2-1,1 2-1,1 0-8,1 0 0,0 6 3,0-2-1,0-1 3,0-2-3,0-1-2,0 0 2,0 0 4,0 0-2,0-15 1,9-5-5,9-6-3,7-2 2,9-3-6,8 2 1,6 5 4,-3 7-2,1 12 1,-3 5 3,2 15 4,-2 16 7,-5 9 7,-7 8 10,-13 5-6,-14-1-14,-4 0-4,0-4-4,-7-4 0,-8-3-24,4-6-70,2-8-67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00.40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0 372 418,'17'-39'9,"-6"5"4,-6 21 12,-2 3 26,-1 6 4,0 3-10,2 1-20,1 16-25,2 21 4,-1 20 4,0 12 2,-3 9-3,0 4-5,2-2 0,5-4-1,6-4-1,6-5 0,7-7-3,10-12-2,10-12-12,8-17 10,3-12-3,-5-7-7,-13-11-2,-13-23 19,-12-14-1,-16-10 1,-1-5-2,-21-4 0,-16 2 2,-8 2 0,-10 7 2,-2 10 9,5 14 5,12 11 1,15 11-9,15 7-8,10 3 0,11 0-13,31 10 7,25 3 1,15-3-3,8-6-52,-10-4-10,-16-2 5,-18-16 45,-14-8 20,-16-2 2,-10 3-1,-6 2 15,0 8 24,0 8 1,-1 7 10,-1 0-18,1 27-28,-1 11 4,2 7 4,0 1-7,0 0 0,8-4 1,3-4-5,-1-6-2,-1-5-10,-1-11-53,-2-9-49,2-7-72</inkml:trace>
  <inkml:trace contextRef="#ctx0" brushRef="#br0" timeOffset="582">632 65 393,'25'-40'3,"2"21"-3,0 13 3,4 6-2,1 0 0,-1 14-1,-4 8-2,-2 5-49,-2-1-99</inkml:trace>
  <inkml:trace contextRef="#ctx0" brushRef="#br0" timeOffset="723">1063 121 313,'0'0'160,"0"11"-160,0 28 0,0 13 13,-7 7 16,-2 5 9,5-1-7,4-1-20,0-4-11,7-7-1,9-7-17,6-8-49,7-9-40,1-10-68</inkml:trace>
  <inkml:trace contextRef="#ctx0" brushRef="#br0" timeOffset="911">1376 398 405,'17'-6'0,"0"6"0,0 10 3,4 13 14,0 3 3,1 7-1,5-2-8,4-2-6,1-2-4,1-8-1,-5-6-1,-6-9-13,-3-4-20,-8-3 9,-5-18 12,-6-8 6,0-3 3,-12-1 4,-12 2 0,-3 9 11,-1 8 4,-3 13-2,-4 1-1,0 19-3,0 13-5,11 8 6,12 2-5,12 1 2,0-3-2,21-3 0,16-6-4,5-5-1,5-9-7,17-7-67,6-6-69,6-4-27</inkml:trace>
  <inkml:trace contextRef="#ctx0" brushRef="#br0" timeOffset="1271">2079 403 244,'0'-20'139,"3"12"-109,-2 8 0,2 0-13,5 0 6,5 1 12,7 11-14,7 2-17,2-1-2,3-3-2,-2-6-2,-5-4-10,-5 0-10,-7-14 2,-9-10-5,-4-6 4,0-1 18,0 1 3,0 8 4,0 8 4,0 8 8,0 6 0,0 9-16,0 20 0,0 15 6,0 8 6,2 3-5,8 0-3,0-4-1,0-1-3,0-7 2,-4-6 0,-3-10-4,-3-11 0,0-7-14,-18-9-11,-5 0 1,-4-10 14,2-8 12,8 0 2,7 3 16,10 3 19,0 3-9,18 2-13,15 4-9,7 3 4,6 0-7,2 0 0,3 0-3,-1 3-7,-1 0-54,0-3-73,-12 0-197</inkml:trace>
  <inkml:trace contextRef="#ctx0" brushRef="#br0" timeOffset="1744">2839 619 267,'7'-11'225,"3"1"-225,0 6 1,-1-2 37,0 2 26,-1 3-18,-4 1-37,-1 0-9,-1 0-9,-1 4-10,-1 5-60,0-1-45,0-4-67</inkml:trace>
  <inkml:trace contextRef="#ctx0" brushRef="#br0" timeOffset="1963">3465 326 476,'17'-17'1,"-15"7"2,-2 1 17,-22 8 11,-23 1-17,-18 18-1,-10 21-3,3 11-4,18 5-4,22 2-2,27-4 2,3-2 4,31-6-1,9-8-3,4-10 1,2-12-3,2-5 0,-1-7-5,-3-3-47,2 0-36,-12-7-97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02.9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421 534 368,'0'-31'4,"-28"4"-1,-3 5-3,-8 3 2,-10 8 1,-2 11 3,-5 0 5,3 30-4,8 12 1,8 6 0,16 0-7,14-3 1,7-7 0,17-7 2,16-8-1,5-10 4,0-9-5,-2-4-2,-2-14 6,-2-15-4,-3-3-2,-2-2 0,0 1 3,1 4-2,-2 9 2,-1 10-3,-2 10 2,-4 9-1,-2 26 3,0 17 2,-2 13 4,0 10 0,-1 1-6,0-3 2,-5-6-3,-4-12-1,-5-13-2,0-14-3,-15-17-1,-10-11 3,-5-5 1,1-25 5,6-6-5,9-8-2,11-1 2,3-3 0,3 0-2,18-1 1,15-3 1,9 1 2,10-5-2,3 1-6,2 3-9,-1 1-18,2 4-15,-7 2 20,-6 5-71,-15 7 38,-14 8 48,-11 7-12,-8 8 25,0 6 26,0 2-8,-3 2-12,-8 0 2,1 0 8,2 6-3,7 2-2,1 3-4,0 7 15,0 10 8,0 10 10,9 10-6,4 9-3,2 6-1,1 0-5,-2-4-2,-6-6-10,-4-8-8,-4-6-5,0-4 0,-6-5-12,-5-6-40,5-4-48,3-9-27,3-7-110</inkml:trace>
  <inkml:trace contextRef="#ctx0" brushRef="#br0" timeOffset="725">1289 585 359,'0'-5'1,"0"5"-1,-10 10-13,-11 14 13,-6 11 21,2 1-4,10 4-6,7-3-6,8-3-2,3-5 1,21-8-2,5-10 0,3-11 2,1 0 3,-1-15-3,-4-15 0,-7-7-1,-8-2-2,-4-1 3,-8 5 1,-1 7 0,0 6-5,0 11-5,0 8-2,-1 3-26,-2 0-61,3 13-25</inkml:trace>
  <inkml:trace contextRef="#ctx0" brushRef="#br0" timeOffset="1037">1808 575 284,'0'-17'0,"-14"9"11,-8 3 0,-4 4-7,-1 1 1,5 0-4,5 3 0,4 7-1,7 0 0,4-2-1,2-3 0,0 1-3,0-5 2,0-1 2,0 0 11,0 0 1,0-1-5,0-10-4,0-2 1,3-1-3,8-1 0,2-4-1,1-2 0,-3-4 1,-2-4-1,-4-5 1,-2 1 10,-2 1 3,-1 9-1,0 9 19,0 7-14,0 7-6,0 0-12,0 7-1,-10 18 1,-9 10 6,0 10 3,2 6-4,6 1-1,8-1-1,3-3 1,0-7-1,8-9 0,2-9-3,0-12 0,1-6-5,7-5 5,9 0 5,11-5-5,6-5 0,5-2-1,-1 2-1,1 3 0,3 5-2,-1 2 0,0 10-6,-11 13 1,-12 3 9,-13 1 0,-15 2-5,-10 1 1,-23-7 2,-9-3 2,-5-7 2,0-8 0,3-5 3,-3 0-4,4-11 0,10-3-1,15 1-20,18 2-27,15 1-89</inkml:trace>
  <inkml:trace contextRef="#ctx0" brushRef="#br0" timeOffset="1675">2663 558 396,'1'-13'5,"-1"9"-2,-25 1 10,-14 3-4,-8 2 1,-1 20 1,2 9-4,13 5-3,11-1-2,16-2 0,6-3-1,4-6-1,20-7 2,6-9-2,1-6-8,2-2-1,-3-6 4,-3-13-2,-4-5-10,0-3 6,-2-1 6,-2 3 3,-1 6-5,-5 8-6,-4 8-5,0 3 14,-1 5 4,1 15 0,4 1 0,2 2 2,6-3-2,7-3 0,5-7-4,4-7-1,-1-3-6,0-8-14,1-17 7,-7-9 18,-9-10 3,-3-5-2,-9-8 0,-3-3 12,1-2-4,4 2 5,-11 60-1,31-100 4,-15 69 7,-5 14 0,-7 16-16,-4 1-8,-3 23-9,-16 11 9,-4 11 4,1 5-1,1 7-1,6-1 2,8-1-4,7-5 0,7-10-3,17-11 3,8-11 3,3-12-2,3-6-1,2-3-1,-1-20-1,-1-8-7,-6-5-6,-6-7 12,-4-3 0,-22 46 2,44-95-2,-20 51 2,-1 6 0,-1 6-3,-4 10 2,-11 13 2,-7 9 0,0 2-22,-14 24 18,-9 9 4,-4 6 2,5 5 1,7 1 2,6 6-3,9-3 0,0-3 1,21-6 0,4-10-3,6-9-8,5-8 0,3-5-15,6-8-2,-2-1-7,-6-6-2,-8-14-20,-9-7 16,-10-4 11,-3 0 17,-3 4 10,4 4 7,-1 5 9,-1 8-2,0 6 4,-3 4 17,-3 0-27,0 7-4,0 10 2,0 4 6,0 3-1,0-2 0,0-2-4,15-4 1,6-8-3,6-5 0,4-3-3,0 0-2,1-13 0,1-7-1,-4-1 1,-3-1 0,-1-2 0,-5 1 2,-3 6-2,-3 6 0,-5 7 1,-6 4-1,-3 8-6,0 18 4,-6 9 2,-6 7 6,0 4 7,0 3 0,6 3-1,3 3-1,3 1-3,0-3 0,0-5-5,-7-10-3,-13-13 0,-13-12-12,-10-13 7,-11 0 5,-1-15 7,3-11-6,9-2 5,8-2 0,15 2-1,12 1 10,8 2 7,11 2-15,-11 23-3,79-48 3,-21 26-2,10 1-5,4 2 0,4 3-5,-3 5-2,-4 7-12,-2 4 4,-15 0-26,-9 0-26,-17 8-41</inkml:trace>
  <inkml:trace contextRef="#ctx0" brushRef="#br0" timeOffset="3040">4554 776 302,'0'-1'0,"0"1"-5,4 0 5,1 0 15,-2 0 10,-3 0 1,0 0-8,0 0-2,0 0-2,0 0 5,0 0-6,0 0-3,0 0-7,0 0-2,0 0-1,0 0-14,5 7-92,10 0-90</inkml:trace>
  <inkml:trace contextRef="#ctx0" brushRef="#br0" timeOffset="3994">5016 660 345,'0'-21'1,"0"6"26,-2 10 2,0 3 19,2 2-15,0 0-31,-1 0-2,-7 20-5,-5 10 5,-7 5 6,1 2-6,6-4 0,7-4-2,6-7 1,0-6-5,1-7 3,14-7 3,3-2 7,0-3-3,1-15 7,1-7-5,-2-3-5,-1 3 3,4 1-4,-3 9-2,2 8 0,2 7-16,2 7 6,7 18 8,2 10 3,4 4 1,1-4-3,0-6-3,4-9-8,0-11-5,-2-9-7,-4-4 22,-6-22 4,-8-6 5,-7-6 3,-7-4 9,-8 0 0,0-2-3,0 5-3,-11 3-2,-1 10 11,2 11-20,-3 6-1,-3 9-8,-1 0 9,-3 11-2,4 12-24,10 3-42,6 3-53,15-4-149</inkml:trace>
  <inkml:trace contextRef="#ctx0" brushRef="#br0" timeOffset="4621">5952 644 389,'9'13'4,"-5"8"-3,-1 7 6,-1 6 11,-1 0 1,1 0-8,2-2-1,2 0-3,6-4-7,-3-7-1,0-10-25,-2-10-105,-2-2-165</inkml:trace>
  <inkml:trace contextRef="#ctx0" brushRef="#br0" timeOffset="4808">6110 287 469,'15'-16'0,"-6"15"-4,0 1-27,-2 1 22,-1 12-19,0 4-14,4 1-44,10 2-66</inkml:trace>
  <inkml:trace contextRef="#ctx0" brushRef="#br0" timeOffset="4949">6428 247 380,'10'-5'4,"2"5"-2,2 18 8,5 18 11,-1 13 7,-2 11 10,-2 10-4,-1 0-15,-1-4-13,3-5-4,0-7-2,1-6-8,-5-10-27,-2-8-70,-5-18-136</inkml:trace>
  <inkml:trace contextRef="#ctx0" brushRef="#br0" timeOffset="5152">6258 551 468,'0'-1'0,"19"1"-19,20 0 19,22 1 1,15 3 3,9 2-3,0-2-1,-4-4-8,-13 0-20,-12-11-4,-16-19 23,-16-11-6,-11-13-8,-7-3 6,-4-1 17,-2 11 2,0 17 21,0 14 14,0 16 1,-2 1-38,-7 27 4,-4 18-4,1 14 9,6 8 8,6 5 0,0-2-9,22-5 5,7-7-4,-3-10-8,-3-16-1,-11-14-13,-5-12 2,-3-7 7,-2-15-3,1-13 7,5-10-7,1-3 7,5-1 0,4 2 3,6 11-1,0 13-2,1 14 5,-2 2 1,-2 21-1,4 8-1,0 8 3,2 2 1,0 0-5,-6-4-3,0-6-3,-3-2-13,0-5-68,7-7-114</inkml:trace>
  <inkml:trace contextRef="#ctx0" brushRef="#br0" timeOffset="5620">7694 601 368,'6'-39'13,"-6"14"-9,0 11 20,-16 9-6,-14 5-2,-4 12-11,-2 16 0,6 8-3,13 7 2,13 0-3,4 0 1,21-8-4,13-8-2,6-10-4,-2-14-18,-7-3 20,-9-17 6,-8-14 0,-10-6-3,-4-4 0,0 1 3,-9 0-1,-5 2-4,2 5 4,5 5-30,7 8-25,8 9-123</inkml:trace>
  <inkml:trace contextRef="#ctx0" brushRef="#br0" timeOffset="5917">8082 373 418,'-15'0'0,"0"9"-15,-4 19 15,1 4 10,9 4-2,9 0 1,1 1 1,20-3 3,4-9-13,4-8 0,-4-10 0,4-7-1,-1 0 1,-6-15 0,4-10 0,-8-2 0,3-2 2,-1 2-2,-3 6 0,1 11 0,-2 10-2,2 5-2,6 21 3,6 8 1,5 6 3,7 1-3,9-6 0,6-6 3,-1-9-3,-6-13-1,-9-7 1,-11-18 1,-13-19-1,-7-14-3,-10-12-3,0-7 6,-15-8 1,-2-5 1,6-5-2,9 5 1,2 12 0,3 22-1,10 26 0,0 20-2,0 3 2,-6 32-3,1 18-1,-2 14 4,0 11 3,4 5-1,2 1 0,4-2-2,3-3 0,-5-12-3,-6-15-28,-8-19-71,0-20-32</inkml:trace>
  <inkml:trace contextRef="#ctx0" brushRef="#br0" timeOffset="6412">8497 300 438,'37'-6'8,"21"6"0,15 5-7,8 7 4,7 2 5,1 3-3,-7 4-7,-16 2-2,-23-2-36,-30-6-156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00.07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46 0 363,'-9'2'23,"9"-2"-8,0 0 27,0 0 20,0 3 7,0 8-24,0 8-35,3 10-3,-3 7-2,0 5-3,-5 0-2,-9-2-3,2-3-15,3-7-45,9-5-34,0-8-39,22-10-190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09.8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487 33 402,'19'-18'8,"-12"9"22,-7 4-1,0 4 1,-13 1-6,-22 0-8,-21 6-15,-16 13 3,-5 6-2,-1 4-2,13 0 0,17 2-3,19 2-11,22-1-13,11-1-5,37 1 17,17-5 4,9 2 6,0 1 5,-9 0 0,-19 3 1,-18 1-1,-21 0-2,-5-2 1,-27-1-1,-14-3 2,-7-3 1,-4-7 6,2-4-7,3-4 1,12-5-1,8-3 4,15-1-4,9-1-2,8 0-60,9 0-73</inkml:trace>
  <inkml:trace contextRef="#ctx0" brushRef="#br0" timeOffset="401">743 457 408,'1'-3'0,"-1"3"-45,0 3-50,0 11 25,0 1-2</inkml:trace>
  <inkml:trace contextRef="#ctx0" brushRef="#br0" timeOffset="635">749 269 396,'1'-1'14,"2"1"-14,2 22 6,2 19-3,1 13 15,-2 8 8,0 6-1,-3-2-16,0-5-4,-2-5-5,2-5-3,1-6-9,6-10-35,0-9-63,3-10-57</inkml:trace>
  <inkml:trace contextRef="#ctx0" brushRef="#br0" timeOffset="841">578 706 399,'22'0'6,"20"0"-6,20 0-2,13 0 2,11 0 0,11 0 0,5 0 0,-3 0 5,-13 0-5,-16 0-1,-21-9-7,-14 0-12,-21 1 13,-14 2 7,-10 5 4,-32 1 1,-9 0-2,-4 14 7,6 6-1,15 4-8,14 4 4,16-1-5,4 1 0,24-3-2,23-3 0,14-5-1,6-9-2,1-5-13,-9-3-1,-13-3 19,-14-17 3,-16-7 2,-7-4 3,-3 2 0,-3 7 7,0 10 8,-1 12 0,1 0-23,4 22-1,6 12-2,7 4 5,7-1-2,6-5 1,5-6-1,4-10-6,2-11-5,-2-5-17,-3-5 8,-7-20 5,-10-8 14,-8-8 1,-10-5 2,-2-2 12,-2 2 7,0-2 0,0 3-1,4 8-1,0 12 1,-1 13 13,0 12-7,-1 12-26,1 20-1,0 13 1,0 10 3,3 4-1,3-1-2,-5-4-3,5-8-9,-1-6-38,5-10-55,-1-12-138</inkml:trace>
  <inkml:trace contextRef="#ctx0" brushRef="#br0" timeOffset="1462">1890 812 521,'13'-7'0,"20"7"-20,12 0 20,9 0 2,2 0 0,1 0-2,0 0-2,-2 0 2,-2 0-10,-3 0-6,-6 0 6,-8 0 6,-9 3 3,-10 13 2,-4 6 0,-1 7 3,0 7 2,1 4-3,1-2 0,1-3-2,0-5-1,2-8 0,-3-6-13,-2-9-98,-5-7-96</inkml:trace>
  <inkml:trace contextRef="#ctx0" brushRef="#br0" timeOffset="1729">2567 614 342,'19'-29'74,"1"19"-74,4 10-22,3 5 1,1 15 13,2 6 3,4 5-33,3 3-47,9 0-24</inkml:trace>
  <inkml:trace contextRef="#ctx0" brushRef="#br0" timeOffset="1839">3080 814 120,'17'0'102,"-12"0"-5,-5-7-19,-7-3-48,-18 3-5,-9 4 0,-7 3-3,-1 12-5,2 14-9,7 10 1,15 3 0,11 1 2,7-5-5,16-3 2,16-3 0,7-5-5,5-6 2,3-6-5,2-5-6,0-2-31,-1-5-58,-8 0-33,-4 0-139</inkml:trace>
  <inkml:trace contextRef="#ctx0" brushRef="#br0" timeOffset="2104">3611 1165 419,'0'0'12,"0"0"-8,0 0 0,0 0 24,0 0 26,9 0-21,5 4-10,-1 1-14,0-3-5,-8 1-3,-5-3-1,0 2 3,0-2 1,-8 0-1,-11 0 11,1 0 3,3 0-7,9 0-7,6 0-3,0 0-13,26 0-117,5-5-254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18.8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9 450,'15'-10'0,"3"10"-2,7 7-17,2 20 11,-2 10-16,-8 8-88</inkml:trace>
  <inkml:trace contextRef="#ctx0" brushRef="#br0" timeOffset="6203">8079 328 274,'31'-21'2,"-3"15"-2,-3 6-1,-1 4-3,-3 13-16,-6 6-80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13.9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333 635 278,'17'-6'10,"-7"-2"-8,-10-8 18,0 2 11,0 0-5,0-2 11,0 6-16,0 2-6,0 4-1,0 3-6,-3 1-1,-5 8-7,-6 23 1,-4 13 2,-6 9-1,-6 6-2,-2-6 0,-1-1-9,-1-7-7,-2-8-3,0-9-4,3-14 18,5-11 5,7-3 0,12-8 4,7-16-4,2-7 5,5-5-1,19 1-2,4 6 5,8 6 0,-3 12 0,-2 9-2,-1 2-1,-3 13-2,1 10 0,8 1-1,6-2-1,7-5 0,7-7 0,4-10-1,1 0-1,-6-14 0,-5-11 2,-7-9-3,-10-7-4,-8-4 3,-11-5 1,-10-4 3,-4-2-1,-4-1 0,-16 8 1,1 11 0,-2 16 0,-1 15-6,-1 7 5,2 21 1,2 20 1,8 9-1,11 3-1,0-7 0,30-6-7,11-12 6,9-10-8,4-10 2,0-8-7,-2-2 5,-3-19 7,-4-7-1,-7-7 3,-2-2 1,-4-3 1,-4 2 1,-5 8 0,-9 12 1,-6 11-2,-2 7-1,1 3-5,2 18 5,8 7 1,8 0-1,8 1 2,13-8-4,6-6 2,12-8-2,2-7-6,-3 0-22,-17-3-6,-19-12 25,-24-3 11,-3-4 2,-24-3-2,-21 3 1,-10 3 9,-6 6 5,-5 9-1,2 4-4,4 10 8,12 17 2,13 8-10,21 6-3,14-2-4,17-2 2,34-6-1,16-6 2,18-5-6,6-7-17,4-6-57,1-7-78</inkml:trace>
  <inkml:trace contextRef="#ctx0" brushRef="#br0" timeOffset="907">2285 346 373,'-35'-2'2,"-11"2"-2,-5 27 0,-2 10 0,2 8 1,12 8 6,12 2-5,20-7-2,7-3 0,19-12-2,18-10-31,10-10-50,5-13-50</inkml:trace>
  <inkml:trace contextRef="#ctx0" brushRef="#br0" timeOffset="1142">2308 0 404,'0'0'1,"0"26"1,0 23-2,6 16 5,2 8 8,5 6 2,-1 2-2,0 1-10,0-6 0,-1-9-3,3-11-2,3-16-7,4-8-23,-2-13-62,2-10-65</inkml:trace>
  <inkml:trace contextRef="#ctx0" brushRef="#br0" timeOffset="1642">2992 409 268,'0'-19'6,"0"7"10,-14 11-1,-16 1 2,-12 10 7,-10 18 5,-1 9-8,5 2-8,12 1-3,15-3-7,18-7-2,3-4-1,21-5-2,19-5 2,10-5-37,3-6-50,5-5-50</inkml:trace>
  <inkml:trace contextRef="#ctx0" brushRef="#br0" timeOffset="1892">3364 381 124,'-3'-3'9,"-10"2"-8,2 1-1,0 0 15,2-1 34,0-1-3,1 1-23,-1-1-6,3 2 10,-3 0-4,-2 0-8,-3 0-5,-2 0-4,4 5-1,0-1 0,3 0 3,6-1-5,1 0-1,2-3-1,0 1 2,0-1-2,0 0-1,-3 0 3,0 2 1,-4-1 5,-5 0-6,3-1 1,0 0-2,4 0 1,1 0 5,3 0-1,-1 0-3,1 0 0,-1 0-1,2 0 3,-1 0 0,-2 0-2,0 0 1,-5 0-4,2 0 0,-1 0 2,1 0-2,3 0 1,-2 0-1,2 2 0,0-1-1,3 2 0,-1-2 0,1 1 1,0-2 0,0 1-1,0-1 0,0 0 1,0 1 1,0-1-1,0 0-1,0 0-3,0 0 3,0 0-3,0 0 0,0 0 3,0 0 2,0 0-2,0 0 0,0 0 0,0-1 0,0 0-1,0 1-7,0 0-17,-6 0-55,-4 8-40</inkml:trace>
  <inkml:trace contextRef="#ctx0" brushRef="#br0" timeOffset="2892">2850 409 6,'0'-7'90,"-10"5"-87,5 0-3,2 2 3,3 0 16,0 0 0,0-1-16,0 1 5,0-2 9,0 2 10,0-1 1,0 1-4,0-1-7,0-1-5,0-1 2,0 2 2,0-2-5,0 2-3,0-1 0,0-1-3,0 2-3,0 0-1,0-1 0,0 2 1,0 0-2,0 0 2,0 0-2,0 0-5,0 0 5,0 0 0,0 0 1,0 0-1,0 0 0,0 0 3,0 0-2,0 0 0,0 0 1,0 0 1,0 0 5,0 0-4,0 0 0,0 0 1,0 0 2,0 0 5,0 0-7,0-1 2,0-1 1,0 2 0,0 0-5,0 0-3,0 0-1,0 0 0,0 0 0,0 0-1,0 0 2,0 0 0,0 0 0,0 0 1,0 0-1,0 0 0,0 0 1,0 0-1,0 0 0,0 0 0,0 0-2,0 0 1,0 0 1,0 0 2,0 0 0,-3 0-1,3 0 2,-5 0 1,2 0-3,-1 0 0,1-1 3,0 1 1,-1 0-2,-1 0-3,-4 0 0,-4 0 1,-2 0-1,-1 0 0,-1 0 0,1 6 0,-1 2 1,-2 8-1,-2 6 3,0 6-1,2 6 3,7 3 2,7-3-2,5-3 5,0-5-9,12-6 5,13-5-3,7-10-3,7-5 2,11 0 1,5-3-3,1-12-1,-4-5-2,-8-6-2,-11-4-9,-7-5-1,-10-4 6,-7-3-7,-7 0 0,-2-1 8,0 9-1,-12 11 6,1 10-2,3 10 5,0 3 5,5 7-5,0 15 3,1 9 5,2 6 6,0 0-5,8-2-2,8-4-2,-1-6-3,0-5-2,-3-6 2,4-5-2,2-6-2,8-3 2,2 0 0,2-7-2,-2-10-5,-6-5-8,-6-4-6,-9-5 13,-5-3 1,-2 0 4,1 4 3,3 6 0,2 6 7,0 8 1,-1 6 2,4 4-5,4 0-5,2 6 0,6 12 3,0 6-1,-3 3 1,-2 0-2,-4-2-1,0-3 1,-3-5-1,2-2 0,2-7 1,-1-2-1,4-4 0,1 0 0,0-2-3,-3 0-3,-2 0-3,-5 0 2,-2-6 2,-1 1 4,1 0 1,2 3 0,-1 2 4,5 0-3,-1 9 2,3 12 1,-2 5 3,-1 1-5,-1-2 0,3-5-2,3-6 0,2-6 1,8-6 0,2-2 2,4 0-3,2-12-6,-5-6-1,-1-4 0,-2-4 0,1-5 4,-2-1 2,1-1 1,0 2-1,1 7 1,-6 8 1,-4 10 0,-3 6-1,-6 0 0,-2 18 0,-1 7 0,1 1 3,1-2-1,9-6-1,1-7 0,10-7 0,5-4 1,6 0-2,-4-12 0,-9-6 0,-8-6 0,-13-3 0,-3-3 0,-4-1 0,-17 4 0,-6 3 7,-3 6 2,-6 8 2,-4 10-7,-3 0 1,3 23 2,4 13 3,9 11 3,13 5 4,14-1 0,3-6-5,30-7-2,14-7-3,14-5-4,16-8-3,16-5-2,10-5-6,7-5-29,0-3-44,-5 0-59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18.5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16 279 498,'-10'-7'1,"7"7"-1,0 8-7,3 17 7,0 11 5,0 5 6,0 1 2,4-2-4,5-5-6,0-7-3,-6-7 0,-3-7-9,0-5-34,0-9-66,0 0-23</inkml:trace>
  <inkml:trace contextRef="#ctx0" brushRef="#br0" timeOffset="375">313 16 373,'2'-12'3,"1"12"-3,5 1 0,0 26 2,1 12 16,-3 15 7,-3 14-6,-3 10 4,0 2-5,2 0-1,3-4-6,3-8-3,5-10-3,4-10-3,5-10 0,2-6 0,6-8-1,5-5 1,1-8-2,-6-7-1,-10-4 0,-10 0 1,-10-14 0,0-7 0,-13-2-3,-7-1 2,-2 5 1,1 2 3,4 4-1,6 4 4,3 4 0,2 2 1,-2 1-6,-3 1 0,-3 1 0,-5 0-1,5 0 0,-2 0 0,1-1 1,0-6 1,2-4-1,0-6 0,6-6 0,7-7-1,0-6 0,2-8-3,19-2-4,4-3-12,9 4-1,8 5 3,12 8 4,10 7 7,8 6-1,4 7 7,-3 5 0,-3 7 2,-11 0 8,-14 24 7,-15 15-4,-15 12-6,-15 3 0,0-2-7,-10-6 0,-2-9-7,-2-6-29,8-7-80,6-11-198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19.8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38 275 264,'-14'-38'67,"2"18"-49,3 9 4,6 4 19,3 1-15,0 3-1,6 0-5,12 2-14,5 1-3,2 0 6,-6 0 0,-5 0-3,-8 14-4,-5 12 0,-1 13 2,0 15 6,-1 8-6,-7 4 1,1 3-2,4 1 2,3-3-1,0-3-2,16-4 0,11-1 0,6-9-2,4-6 0,0-8-3,-1-11 3,-1-13-2,-4-9-3,-1-3 5,-5-15-3,-7-15-1,-6-8 2,-11-9-2,-1-3 0,-8-7-2,-20-5-5,-15-2 3,-9 3-4,-2 6 6,5 16 5,15 12 1,18 14 7,16 9-7,7 4 2,30 0-3,20 0 1,13 7-1,12 2-3,2-3-12,-4-2-27,-9-4-2,-8 0 23,-13-7 22,-7-9 2,-12-1-1,-7 2 1,-6 4 3,-9 4 14,-3 5 14,-3 2-6,-2 0-2,-1 14-20,0 14 6,0 9 16,0 2-3,0 3-11,0-2-1,0 1-8,0-4-1,0-5-3,0-5-11,5-10-33,2-8-43,2-9-126</inkml:trace>
  <inkml:trace contextRef="#ctx0" brushRef="#br0" timeOffset="672">892 15 463,'14'-14'1,"1"14"-1,-2 0-7,2 20-2,-4 4-14,-5 6-74,1-4-117</inkml:trace>
  <inkml:trace contextRef="#ctx0" brushRef="#br0" timeOffset="813">1173 77 432,'0'0'2,"0"0"-2,0 29 0,0 13 13,0 12 9,0 12 11,0 3-10,0 2-5,-3-5-12,3-5-5,0-9-1,0-7 0,9-7-12,6-7-43,-3-11-69,2-11-83</inkml:trace>
  <inkml:trace contextRef="#ctx0" brushRef="#br0" timeOffset="1016">1464 377 344,'19'0'4,"2"0"-2,1 14 9,-2 8 15,-1 4-5,-3 1-7,4-2-7,2-3-5,7-3 2,-1-6-2,-1-9-2,-6-4-5,-5 0 0,-4-19 1,-3-6 0,-8-6 1,-1-3-2,0 1 4,-8 1-6,-7 8 1,-8 9 5,-8 12 1,-9 3 0,-10 22 3,1 17 2,3 7 8,13 7-4,14-1 2,16-4-4,3-3-2,21-6 5,13-4-4,12-6-4,8-7 0,10-9-2,9-6-4,0-7-14,-4 0-49,-14-13-90</inkml:trace>
  <inkml:trace contextRef="#ctx0" brushRef="#br0" timeOffset="1474">2236 486 367,'0'0'1,"0"-3"1,0-2 0,0 1 5,0 0 2,0 1-3,0 0-4,0 2-2,0-4 1,-3 0 6,-1-5 5,-4-6-9,1-4 3,0-7-5,2-3-1,2-2-3,3-1 2,0 0 1,18 3 0,9-2-3,8 4-3,3 5 0,-1 3-1,-4 8 0,1 8 1,-4 4 4,-1 0 2,-6 20 0,-11 11 1,-12 12 0,-1 14 5,-32 8-3,-12 3 3,-7-4 1,-3-2 1,-2-5-4,3-5 0,5-6-3,13-12-1,9-8 1,11-9-1,9-8 2,5-6-1,2-3 1,2 0 10,18 0 2,12 0-7,7-5-4,8-3 3,6-2-4,2 3 1,2 1-3,-5 3 0,-10 3 0,-11 0-5,-13 0-28,-9 7-109,-9-2-100</inkml:trace>
  <inkml:trace contextRef="#ctx0" brushRef="#br0" timeOffset="2014">2889 742 391,'20'-11'5,"-4"4"2,-2 1 0,-1 0 23,-7 5 8,-3 1-14,0 0-17,0 0-7,0 10 2,0 3 3,-3 0-3,0-2-2,0-3 3,-15-4-1,-2-4 12,-3 0-5,-1 0 1,7-4-1,1-7-4,7 0-5,6-2-8,0-1-58,0-3-82</inkml:trace>
  <inkml:trace contextRef="#ctx0" brushRef="#br0" timeOffset="2373">3835 241 346,'-25'-9'0,"-8"9"0,-19 2 0,1 26 4,-13 13 13,-1 11 5,12 8-2,16 2-6,23-2-8,14-2 2,8-4 1,25-8-2,10-6-1,6-9-6,6-9 0,4-6 4,3-9-3,1-7 0,-3 0-1,-10-1 1,-11-13-2,-14-2-11,-13-1-86,-12-4-117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24.29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73 345 305,'-5'-26'22,"1"6"14,4 14 14,0 3-18,0 2-9,0 1 5,-2 5-27,-5 21 1,-5 9-2,-2 5 4,1-2-2,4-2 1,5-6-1,1-6-1,3-6 0,0-6-1,0-7-2,0-5 2,9 0 2,10 0 2,2-15-4,3-5 0,0 1 1,-1 0-1,-3 6 0,2 5-1,1 6 0,3 2 0,4 2-1,3 12 1,6 4 0,1 5 1,3-2-1,1-3 1,-6-5-2,-5-7-15,-12-6-4,-9-9 12,-11-19 1,-1-8-5,-3-7 8,-16-3 0,-6 0 2,-2 6 2,-3 4 2,2 9-1,7 11 8,0 11-8,6 5 0,2 6-2,4 18 2,7 5-3,2 5-5,14 1-12,20-2-44,9-6-64,7-5-81</inkml:trace>
  <inkml:trace contextRef="#ctx0" brushRef="#br0" timeOffset="486">786 330 111,'28'-33'158,"0"9"-129,-5 12-3,-4 7 3,-7 5 2,-9 2-7,-3 19-19,-3 10 2,-15 4 2,0 5-8,3-2-1,1-2 0,1-4-8,2-7-41,0-8-84</inkml:trace>
  <inkml:trace contextRef="#ctx0" brushRef="#br0" timeOffset="861">1220 0 284,'1'18'0,"4"14"0,2 16 14,8 8 10,4 4 4,-1 2 1,0-1-12,-6-6-12,-1-4-5,-1-8 0,-2-6-8,-1-9-26,-5-14-88</inkml:trace>
  <inkml:trace contextRef="#ctx0" brushRef="#br0" timeOffset="1049">1022 291 253,'4'-2'138,"25"2"-138,16 4 0,11 12 0,6-2 1,2-1-1,2-1-6,3-2-2,-1-5-7,-10-3-2,-16-2-12,-14-20-6,-12-16-14,-8-14 0,-3-6 33,-1-1 16,4 9 42,2 13 3,-4 14-12,0 12-1,-4 9-6,-2 7-19,0 22-6,0 13 13,0 12 3,-3 6-1,0 1-4,3-2 0,0-6-8,0-10-3,6-10-1,3-13 0,1-9 0,1-10 0,6-1 1,7-8 3,5-12-2,4-3-2,2 4 1,-4 3 2,2 8 2,-1 8 3,-3 0 3,1 19-2,0 14-5,-3 11 1,-6 6-5,-2 7-3,-4-2-24,3-16-156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26.1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139 621 467,'-10'-21'31,"7"12"-31,3 14-14,0 16 14,0 3 2,4-4 0,1-2-2,4-2 0,5-5-2,9-4 0,5-7 2,5 0 3,-3-11-3,-6-16-1,-6-8-1,-8-7 2,-4 0 0,-6 4 0,0 10-1,-19 8 2,-14 15-1,-16 5 5,-11 16-5,0 15 3,11 8-3,10-2 0,21 3 0,15 0 0,3-5 5,35-1-2,21-6 2,16-5 0,10-9-5,3-8 0,-3-6-3,-6-5-4,-7-19 3,-11-11 1,-9-10 0,-9-10 0,-2-3 2,-1 4 0,-7 12 1,-8 17 1,-10 13 5,-12 12 0,0 16-5,-19 25-1,-8 12 4,-6 8-2,3 0 1,-1-6-3,6-10 0,7-7-4,9-7-12,9-7-54,0-11-104</inkml:trace>
  <inkml:trace contextRef="#ctx0" brushRef="#br0" timeOffset="518">944 423 282,'36'-18'8,"-6"14"18,-6 4-10,-12 22 15,-9 16-2,-3 9-9,-17 11 2,-9 7-12,-4-1-5,1-4-2,6-6-3,2-9-2,4-10-16,-2-11-80,1-19-124</inkml:trace>
  <inkml:trace contextRef="#ctx0" brushRef="#br0" timeOffset="721">755 512 331,'31'0'0,"8"13"0,5 20 1,5 6 6,1 5 4,-2 4 2,-3-4-9,-3-4-4,-6-7-15,-8-12-92</inkml:trace>
  <inkml:trace contextRef="#ctx0" brushRef="#br0" timeOffset="1284">1313 0 352,'0'6'0,"0"26"0,0 19 0,1 15 11,4 13 12,0 7-1,-1 2 0,5-6-9,-5-9-9,-1-9-3,0-12-1,-3-12-4,0-14-19,0-10-52,-7-14-66</inkml:trace>
  <inkml:trace contextRef="#ctx0" brushRef="#br0" timeOffset="1473">1261 495 357,'11'-11'6,"12"8"3,7 3-3,8 0-1,7 0 0,3 7 3,2 5-5,2 0-2,1 1 1,-2 0-2,3-1 0,-1-3 0,-1 1 0,-4-2-1,-6 1-6,-9-4-4,-8-2-4,-4-3-5,-2 0 12,2-7 8,-1-10 0,1-2 0,-1-5 0,-4-2-1,-6-2-3,-3 1-1,-7 6 1,0 4-3,-11 7-11,-21 10 18,-14 0 0,-14 2 1,-7 14 2,3 4 0,10 7 2,13 3 0,19 1 5,15 6-5,7-1 7,17 3-7,20-3 4,15-3-5,9-9-2,3-9 0,5-7-2,-3-8 0,-1 0 0,-11-12-2,-11-14 1,-16-11-2,-10-3-19,-7-4 11,-6 2 7,-1 3 3,-3 2-2,0 3-7,0 2-9,-1 7 10,-12 7 9,-4 7-7,-4 8 4,-7 3-1,-4 0 3,-3 15 1,-6 9 1,0 7 1,-1 6 6,3 2 13,3 1-5,11 1-4,10 1 0,12 2 1,3 0 2,5-4-4,17-1-1,5-8-4,4-6-4,2-4-1,0-7 1,-2-4-2,-1-5-2,1-5-10,-1 0-38,-3 0-40,-2-10-94</inkml:trace>
  <inkml:trace contextRef="#ctx0" brushRef="#br0" timeOffset="2487">2215 416 287,'-44'3'0,"-6"26"0,-17 11 15,-6 7 8,-3 1 6,14 3 0,18 2-10,25 0 0,19-2-2,16-5 1,28-6-8,8-8-2,7-8-5,6-9-3,5-7-2,9-7-11,3-1-26,-6-9-47,-10-15-47</inkml:trace>
  <inkml:trace contextRef="#ctx0" brushRef="#br0" timeOffset="2753">2487 493 292,'0'-17'3,"3"6"5,9 4 0,1 1 0,1 5-1,3 1-1,1 0-5,5 17 0,-1 6 0,-5 10 2,-6 6 0,-5 9 4,-6 2-1,0-4-3,0-6-3,-1-12 0,-8-12 0,5-9 0,-1-7 0,5 0 0,0-12 7,0-15 2,12-9-5,10-10-2,11-1-1,10-2 13,8 2-1,7-1-4,4 3-7,0 5-2,-2 8-1,-9 13-8,-16 15-15,-14 4-44,-21 4-136</inkml:trace>
  <inkml:trace contextRef="#ctx0" brushRef="#br0" timeOffset="3141">3058 441 70,'30'-13'102,"4"4"-96,0 6 20,-2 3 10,-7 0 11,-5 10-12,-3 12-19,-6 6-5,-3 4 1,-3 2-4,-3 0-6,-2-4-2,0-5 2,0-6-2,0-10 0,0-5-1,0-4 0,0-2-6,0-22-4,0-10-1,0-7 12,9-3 1,7-1 20,8-2-4,9-2-1,12 1 13,3 10-6,2 11 3,1 17-2,-3 10-8,-5 24-4,-6 21-5,-9 18-1,-20 12 1,-8 16-7,-36 12 0,-31 5-18,-23-3-73,-1-20-200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29.97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0 288 412,'16'-34'26,"3"19"5,4 15-14,9 11-13,4 21 1,-20 16 3,-7 14 5,-6 9 0,-2 0-5,5-3-7,3-8 1,6-7-2,6-6-2,7-8-18,6-9-72,14-18-76</inkml:trace>
  <inkml:trace contextRef="#ctx0" brushRef="#br0" timeOffset="203">1011 362 411,'6'0'11,"-6"29"-11,-37 13 0,-23 5 7,-17-2-1,-14-10-2,-9-5-2,-8-11-2,5-7 0,11-11-20,25-1-9,31 0 26,33-4 2,12-3 1,37-2-1,19 3 1,12 3 0,5 3 0,-4 0 4,-10 14-4,-7 5 1,-4 1 3,-2 4 1,2 0 1,1-2-1,0 0 3,-3-4-6,-5-8-2,-7-5-4,-7-5-6,-4-10-1,-3-15 2,-3-7 6,3-4 3,-2-9 3,-2 2 0,1 6-2,-9 9 4,-6 14 11,-5 11 0,1 3-11,-2 7-5,1 17 0,1 6 1,1 1 0,3 0-1,6-4 0,10-6 0,3-6-2,4-8 0,-2-7-1,-7 0-1,-6-16 1,-8-13 0,-10-6 1,-1-5-14,-12-4 4,-13 5 12,-5 6 0,-1 12-2,-2 19 2,-3 2 4,-4 28-1,4 12 0,5 4 5,11 2 3,13-1-4,7 0 1,15-3 1,17-5-6,7-7-1,4-12-2,1-11-4,-2-7-2,-1-10-12,-5-18-7,-8-6 14,-2-4 8,-4-3 3,4 0 2,0 2-2,0 5 1,-4 11-1,-8 15 0,-1 8 5,-6 7-5,-1 20 0,-1 10 0,-4 2 6,2 1-2,2-4-1,2-5-1,2-5-2,2-11-4,3-8-4,2-7-11,1 0-31,1-17-6,0-5 34,3-4 14,0 1 8,-2 1 3,5 1 10,-3 5 1,-4 5-4,-3 9 11,-5 4-4,-4 5-12,-4 22 4,-1 12 22,0 8-2,-7 8-8,-5 2-7,0-2-6,3-5-3,3-6-1,3-5-4,3-9-3,0-5-23,12-11-111</inkml:trace>
  <inkml:trace contextRef="#ctx0" brushRef="#br0" timeOffset="1203">2461 625 363,'13'-14'7,"-7"14"20,-6 3-23,0 21-2,0 11 18,0 6 4,-4 3-5,-1-2-4,2-2-9,3-8-2,0-8-4,0-7 0,0-11-3,8-6-2,4 0 5,7-16 0,7-7 0,3-3 0,6-3 0,-1 1 1,3 4-1,2 7 0,-5 10 0,-4 7-1,-9 5-3,-5 17 1,-3 2 1,0 3 2,3-2 1,10-4-1,4-5 0,7-8 0,-3-8-5,-5 0 1,-12-20 1,-8-12 3,-6-8-5,-3-4 3,0-3 2,-7-2 6,-15-1-6,-3 2 1,-1 6-2,2 12-1,13 15 0,10 13-19,1 2-89,10 12-5,20 7-11</inkml:trace>
  <inkml:trace contextRef="#ctx0" brushRef="#br0" timeOffset="1627">3362 556 251,'13'-10'19,"-8"8"33,-5 2-46,-26 12 3,-14 13-2,-3 5 3,7 2 0,14 0-3,14-2 3,8 0 1,0-3-2,15-6-5,11-7 2,7-8 0,7-6-3,1 0-2,1-17-1,-5-7 1,-7-9-1,-9-3 3,-7-5-3,-10 3-3,-4 4 1,0 8-9,-18 12 11,-4 14-13,-7 0-36,1 17-30,3 10-59</inkml:trace>
  <inkml:trace contextRef="#ctx0" brushRef="#br0" timeOffset="1925">3500 791 255,'10'0'42,"2"-11"-24,1-5-1,-1-6 8,0-5-2,-2-4-15,-1-3 1,1-1 3,3 1-2,3 2 2,3 2-6,5 4-5,1 8-1,1 11 0,-5 7-1,-3 6-4,-5 18 0,-4 8 3,-5 4 2,-4 5 0,0 1 1,-14 2 3,-4-2 0,0-1 1,6-3-3,6-2 1,6-9-3,0-3-4,22-5-6,21-5-23,16-5-58,6-8-57</inkml:trace>
  <inkml:trace contextRef="#ctx0" brushRef="#br0" timeOffset="2191">4151 882 83,'54'-42'94,"-2"-8"-16,-6-2-48,-7 1-5,-9 6-19,-12 10-4,-14 9 13,-4 11 17,-21 11-24,-19 4-8,-12 5 2,-2 18 3,2 8 1,11 3 7,13 2-5,13 2-5,15-2 0,0-7 5,27-5-3,15-11 1,10-13-3,6 0-3,-3-27-4,-7-13-2,-11-16-8,-14-13 3,-10-16-2,-7-9 9,-6-1 4,0 2 1,2 13 0,1 12 10,1 13 2,-1 17 5,1 15-11,0 15-1,-4 8-5,0 1-1,-9 26-1,-12 14 1,-6 13 5,-1 6 2,4 11 3,7 9 1,7 5-3,9 1-5,1-5-3,0-14-9,9-13-36,1-15-57,2-12-49</inkml:trace>
  <inkml:trace contextRef="#ctx0" brushRef="#br0" timeOffset="2667">4734 663 264,'26'-10'3,"-9"7"18,-8 2 19,-6 0 24,-3-1-6,0-1-38,0 2-12,-7 1-7,-4 0-1,1 0-25,9 3-123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45.4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0,'0'0'0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34.86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227 336 269,'-13'0'61,"-1"-7"-20,-5 1 10,7 3 3,2 2-34,7 1 40,1 0-28,2 0-25,0 0-6,0 0-1,0 3-5,5 8 4,13 2 1,1 1-4,5-2 3,0 1 1,-2-3-2,-5-3-11,-6-2-2,-6-5-2,-2 0 17,0-2 10,-3-14 3,0-3-9,0-1-1,-15 0 0,-7 6 4,-5 6 2,-6 8-2,-6 0-1,-4 17 0,1 11-4,6 4 0,11 5-2,10 0 0,11 1-4,4 0 2,6-2-4,22-3 3,15-8-8,11-8 10,14-10-7,12-7-11,12 0-33,14-14-34,-3-8-65</inkml:trace>
  <inkml:trace contextRef="#ctx0" brushRef="#br0" timeOffset="439">1127 144 510,'-30'0'45,"-1"14"-35,1 27-10,0 9 0,3 0 1,3 0-1,2-2 0,3-2-4,2-6-4,1-5-12,5-8-30,-2-10-23,4-10-89</inkml:trace>
  <inkml:trace contextRef="#ctx0" brushRef="#br0" timeOffset="627">755 315 416,'18'0'67,"5"0"-67,15 20 0,7 6 5,1 1 10,-5 3-4,-7-1-8,-6 1-3,-5 0-4,-4-3-16,-1-7-21,1-7-78,2-10-143</inkml:trace>
  <inkml:trace contextRef="#ctx0" brushRef="#br0" timeOffset="830">1450 22 430,'2'5'68,"1"29"-67,8 21-1,0 11 3,1 6 5,0-1-4,-1-5-1,-1 0 1,2-3-4,-2-7-14,-2-10-9,2-12-94,-2-14-200</inkml:trace>
  <inkml:trace contextRef="#ctx0" brushRef="#br0" timeOffset="2486">1437 256 248,'-27'0'61,"9"0"-48,12 0-5,6 0 9,0 0 19,0 0 2,0 0 0,0 0 7,0 0 4,0 0-8,0 0-16,18 0-13,22-9-1,17-5-5,19-3-6,8 0-2,1 2-20,-3-1-35,-5 5-74,-17 2-87</inkml:trace>
  <inkml:trace contextRef="#ctx0" brushRef="#br0" timeOffset="2767">2244 135 457,'0'-8'16,"0"8"-16,6 0-13,0 7 13,0 9 7,-2 4 6,1 3-2,1 6-4,3-2-7,3-4-2,4-5-4,5-3-1,9-7-11,4-6-3,2-2-2,-5 0-20,-5-16-1,-12-8 30,-12-5 14,-2-5 14,-9 1-1,-19 5 13,-5 7 8,-9 12-4,-8 9-3,0 9-3,4 19-1,10 7-4,11 6-6,13 2-2,10 2-3,2-2-2,14 0-2,17-5-3,12-6-1,10-6 0,8-9-1,10-7-6,1-3-8,0-2-36,-7 1-40,-14-6-100</inkml:trace>
  <inkml:trace contextRef="#ctx0" brushRef="#br0" timeOffset="3174">2964 336 368,'2'-8'112,"5"8"-100,4 0-1,7 14-11,-3 8 15,-2 6 11,-4 5-9,-4 2-8,-2-2-7,-3-5-2,0-10 0,0-7 0,0-8 0,0-3 1,0-8 13,0-20-11,0-15-1,0-10 0,0-8 1,13-9 7,9-4 0,11 1 2,12 9-9,10 17-3,8 22-8,-5 22-2,-8 5-9,-11 33-50,-12 12-36,-19 5-101</inkml:trace>
  <inkml:trace contextRef="#ctx0" brushRef="#br0" timeOffset="3502">3548 242 416,'1'-26'20,"5"6"0,6 9 16,0 1 5,-1 5 3,0 5-17,4 0-21,5 15 2,0 10-1,-3 8 0,-1 2-1,-7 3-4,-4-1-2,-2-5 0,-3-6-4,0-8 1,0-5-5,0-9 1,0-4 7,-3 0 0,-8-17 1,0-13 0,3-8 1,3-5 0,5-7 1,0-4 0,8 5 1,16 4 2,1 10-2,5 14 1,0 9-2,6 12 0,1 0 0,6 9 1,0 14 2,1 6 1,-4 6 1,-7 2-5,-10-5-3,-10-2-3,-10-7 1,-3-5-2,0-6 3,-3-2 1,-5-2-2,2-3 2,0 0 1,2-1-1,1 3 0,0 1-2,-2 4 2,4 3 0,-1 3 0,2 4-1,0 3 1,0 3-3,0 2 0,0 2-1,0 1-7,0-4-10,0-2-59,0-5 44,-3-4-65,-10-7-192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00.3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224 118 522,'0'0'0,"0"19"-9,-22 27 4,-6 8 5,-4 3 2,3 10 3,3 7 6,4 5 4,4 1 2,3-5-2,2-11-4,3-8-6,6-9 0,1-5-5,1-9 0,1-7-2,1-11-10,0-6-24,0-9-48,1-1-38</inkml:trace>
  <inkml:trace contextRef="#ctx0" brushRef="#br0" timeOffset="266">303 32 528,'-5'-25'5,"5"18"-10,5 7-8,4 7 12,3 11-1,1 9 2,0 10-3,1 13-16,3 8-103,7-2-179</inkml:trace>
  <inkml:trace contextRef="#ctx0" brushRef="#br0" timeOffset="438">723 462 564,'1'0'0,"3"19"-21,-4 21 21,3 0 1,0 2-1,5-5 2,4-1 3,9-2-1,10-6 0,12-4 2,8-9-1,15-7 0,5-8-3,2-2-2,5-18-1,-2-8-1,6-9 2,0-7 0,-1-6-2,-9 1 2,-16 15 0,-21 12-1,-13 22 1,-9 5-6,-6 27 0,2 12 5,2 8 0,4 2 1,9-2 1,11-7 2,13-7 2,9-11-3,1-13 1,-4-14 0,-4-4-3,-6-32 0,-10-16-5,-10-17-5,-14-15-1,-10-11-9,-7-1 6,-13 3 9,1 10 4,5 9 1,6 12 4,3 16 0,2 17 5,2 16 5,-1 13 1,-5 5-15,-5 23-4,-6 16 4,-5 12 5,3 10 2,5 6-1,6 9-2,3 6 0,3 2-4,0-3 0,-2-12-14,-1-22-47,-4-20-92,-5-22-124</inkml:trace>
  <inkml:trace contextRef="#ctx0" brushRef="#br0" timeOffset="974">1725 530 455,'0'-24'33,"16"14"14,11 8-29,12-3 1,7 1 13,2 1-11,2 3-13,6 0-8,2 0-1,1 0-6,4 4-35,0 4-64,5-6-77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39.4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1 106 432,'-4'0'45,"4"3"-39,0 17 6,4 29 32,15 34 6,-8-12-23,-2 10-16,-3 1-2,-2-6-8,-1-6-1,0-9-5,3-6-6,6-7-16,5-10-54,6-11-36,9-15-147</inkml:trace>
  <inkml:trace contextRef="#ctx0" brushRef="#br0" timeOffset="219">756 515 585,'-27'10'10,"-28"23"-10,-6 6-5,-3 1-1,-5-9 6,-1-3 0,1-5 0,11-5-8,13-6-10,15-7-2,18-5 4,12 0 7,0-12-16,23-6-5,14 3 30,3 5 1,8 7 15,3 3-4,4 3 9,2 17 4,-1 3-4,-2 5-9,-2-2-12,-4-2-1,-8-6-10,-7-11-9,-3-7-6,-6 0 10,0-19 1,-5-8-2,-1-5 12,1-5 4,-4-4 1,0-1 1,5 4 3,-3 10 2,-1 12 9,0 15 1,-4 1-9,3 14-2,0 10 1,2 4 1,0-3-3,5-2-4,5-5 0,6-5 0,9-6-1,5-6-2,-2-1 2,-9-1-7,-13-18-1,-12-3 3,-11-9-1,0-6 3,-16-5 4,-12 1 4,-13 3 3,-12 11-2,-5 14 6,-5 13-2,2 13 4,11 23-2,10 8 0,15 10-3,22-2-6,3-1-2,28-4-2,21-8-2,15-6 1,14-9-7,3-11-3,4-12-32,-4-1 18,-16-8 3,-22-21-44,-19-10-5,-18-12-22,-6-11 54,0-5 41,0-2 23,0 11 37,0 16 20,0 21-1,0 21-21,0 2-37,10 30-13,2 13 21,-1 7 1,0 3-11,-3-3-13,0-5-3,2-7-2,0-8-1,4-10-2,5-6-4,-1-10-14,0-6-7,-3-10-7,-5-17 7,-1-8 13,2-6 14,-2-6 3,3 2-3,2 4 5,-1 13 11,1 14 8,-2 14 12,-1 2-27,5 28 5,-4 11 10,0 11 6,-6 5-8,2 1-14,-7 2-4,4-5-4,0-4 0,1-6-7,6-6-20,5-9-58,5-6-38,8-9-279</inkml:trace>
  <inkml:trace contextRef="#ctx0" brushRef="#br0" timeOffset="1252">2180 410 583,'-9'-1'0,"6"12"0,3 29 0,0 4 13,8 1 13,-1 3 2,1 2-12,5 0-12,1 0-4,3-7-1,2-7-4,0-12-7,-3-11-16,-5-12-2,-4-1 11,1-18 15,0-13 4,1-9 0,2-2 0,4 1 2,-2 10 0,4 11 2,1 14 2,5 6-3,3 8 0,4 17 4,-5 6-1,-1 4-3,-2-1-3,1-4-1,2-10 0,-1-10-5,-2-10 2,-2-2 3,-8-22 1,-8-10 0,-4-7-2,-6-7 2,-17-4 2,-11-4-2,-6-4 2,-2 5 0,5 12-2,10 14 1,14 18-2,11 11-5,2 9-56,15 16-13,21 7-32,14 2-36</inkml:trace>
  <inkml:trace contextRef="#ctx0" brushRef="#br0" timeOffset="1663">2883 535 195,'9'-11'104,"-9"1"8,0 6-37,0 4-17,0 5-37,-12 21-11,-4 10 9,2 2-9,5 2-5,7-3-4,2-3-1,6-7 0,20-5 0,5-9-1,5-11 1,3-2-3,-5-6-3,-7-17 2,-11-9 2,-11-7 2,-5-6 0,0-3 1,-9 0 1,-9 3 1,-4 6-3,-4 10 0,5 13 0,4 16-3,4 0-8,9 26-25,4 13-19,0 4-6,9 6-19,16-5 8,1-1-2,-2-8 45,-3-8 29,-5-7 19,-10-10 23,-5-10 19,-1 0 8,0-7 9,-3-15-46,-5-6-1,3-7-12,5-4 3,0-1 1,13-1-2,11 0-11,6 3-6,6 5-1,0 8-1,1 14-2,-4 11 0,-5 0 0,-6 26 1,-8 15-1,-7 9 2,-7 5 0,0 1-1,0-1 1,0-1-2,0-8-2,0-3-1,14-11-6,8-8-17,11-10-56,7-8-16,8-6-78</inkml:trace>
  <inkml:trace contextRef="#ctx0" brushRef="#br0" timeOffset="2260">3952 557 333,'12'-40'50,"-6"11"2,-3 6-12,-3 6 0,0 4-5,-18 9-2,-11 4-18,-13 8-7,-12 19-3,0 11-1,2 7-2,11 3-1,16 0-1,15-1 0,10-6-2,12-7-1,22-11-1,8-11-5,9-12-2,4-6-23,-6-22 7,-9-11-5,-17-15 10,-17-15-5,-6-16 9,-8-9 18,-5-5 1,2 2 0,3 11 8,6 16 15,2 22 28,0 23 0,0 23 4,0 9-37,-3 35-16,0 17 14,3 15 0,0 12-2,5 6-11,12 6-4,1-4-2,2-6-2,-3-11-25,-3-9-43,11-10-76,20-14-201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42.2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221 57 444,'0'0'26,"0"31"-21,0 21 25,0 16 17,-1 5-15,-7 2-9,1-3-6,2-4-8,5 0-3,5-6-6,14-2 0,7-7-9,0-9-23,-2-11-79,-10-17-79</inkml:trace>
  <inkml:trace contextRef="#ctx0" brushRef="#br0" timeOffset="203">0 534 497,'0'-16'17,"23"12"-9,15 2-8,10 2 1,11 0 5,3 0-5,7 0-1,-1 0-4,-4 0 0,-7-2 2,-5-1-6,-8 3-3,-12 0-10,-9 0 0,-13 8 10,-5 5 4,-2 3 7,4 2 0,1 2 0,4 1 2,5-1-1,4-5-1,3-5 0,5-4-5,4-6 2,-2 0-16,-1-7-10,-8-14-5,-7-11 21,-12-4 12,-3-7 1,-5 0 5,-16 3-2,-4 9 4,-3 10 7,-8 16 4,-3 5-9,-4 18-2,1 17 0,5 6 3,5 7 0,12 1-1,15 1-2,5-1-3,28-5 4,17-5-3,9-9 1,7-9-6,2-12-5,6-9 5,8-2 1,1-19-1,-4-12 8,-13-7-8,-17-14 0,-16-11-3,-10-7 2,-8-3 1,-5 2 4,-4 5-3,-1 10 2,0 12-1,0 15 0,-10 16 6,-5 15 2,-5 9-5,0 27-2,1 14 1,3 8 1,6 4 4,5 0 2,5 0 3,5 1-3,17-6-4,8-5-6,4-9-1,5-13-2,6-15-8,7-14-3,2-1-5,-5-25-1,-7-15-1,-17-14-12,-10-10-2,-10-11 4,-5-11 8,0-9-3,0 1 5,0 8 20,0 19 17,3 24 11,5 19 5,-8 22-5,0 5-12,-10 31-14,-10 18 8,3 17 13,5 10 4,9 6-4,3-2-11,7-6 2,23-7 1,9-6-4,8-11-6,6-7-2,2-14 0,-1-13-3,-4-10-17,-2-9-27,-5-6-21,-8-19-25,-12-13-93</inkml:trace>
  <inkml:trace contextRef="#ctx0" brushRef="#br0" timeOffset="1117">2257 359 276,'6'-20'69,"-6"7"-15,0 9-24,-13 4-20,-17 0-6,-6 4 0,-1 15-2,3 9 1,12 4-3,12 5 1,10 3-1,9-1 0,24 1 0,9 0 7,2 2-4,-2-2-1,-10-1 2,-15-9 5,-17-6 0,0-5 4,-30-6 7,-11-5 4,-3-2-11,-3-3-12,2-2-1,0 0-13,5-1-64,7 0-212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43.93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422 460 534,'-13'-39'8,"-46"12"15,2 21-8,-1 6 0,-3 23-3,0 15 2,7 11 4,17 6-4,19 3-9,18 0-3,6-3-2,29-4-5,10-8-1,6-7-16,1-11-39,-2-9-38,-6-13-36,-7-3-109</inkml:trace>
  <inkml:trace contextRef="#ctx0" brushRef="#br0" timeOffset="187">508 586 304,'16'-26'84,"-11"16"-17,-5 10-6,0 14-55,-13 19 2,-13 8 13,-3 3-8,9-3-7,14-3-6,6-3 1,22-6 5,21-3-4,11-4-2,2-11-1,-4-9-2,-11-2 0,-15-19 2,-11-18 1,-15-11 2,0-7-1,-8 0 1,-14 1 0,-5 8 0,-1 9 1,1 15-1,3 15-2,6 7-7,5 17-12,8 14-22,5 4-46,16 0-47,19-4-40</inkml:trace>
  <inkml:trace contextRef="#ctx0" brushRef="#br0" timeOffset="484">828 649 214,'10'-31'98,"6"5"-14,2 1-35,4 8-10,2 6 0,-1 10-4,0 1-3,1 11-18,1 16-6,-2 6 0,-7 6-1,-7 2-1,-7-3-6,-2-3 0,0-8-3,-9-9 0,0-8-2,-4-10-4,2 0 3,-1-14 3,0-14-11,9-6-3,3-3 8,8 1 9,17 0 1,8 6 1,7 0 0,2 7-2,1 9 1,2 11 1,-5 3-2,-7 13 1,-6 14 0,-6 5-1,-5 5 2,0 0 2,0-2-1,-3-4-2,-9-8-1,-1-9-4,-3-10-4,0-4 1,-3 0 3,2-14-6,1-8-10,7-4-1,17-1 15,7-1 6,4 1 7,8 2-2,3 3 1,0 10-4,-4 7 5,-4 5 4,-5 6 0,-5 14 4,-4 8 5,-8 6-6,-7 3-4,-9 0-4,0 1-6,-6-8-1,-15-4-8,-4-6-35,-2-12-50,-4-8-104</inkml:trace>
  <inkml:trace contextRef="#ctx0" brushRef="#br0" timeOffset="1054">1799 554 322,'29'-29'79,"-3"12"-51,0 17-5,-2 2 1,-3 23 14,-4 12 4,-1 8-4,-1 6-17,1 4-6,-5-3-7,-7-3-6,-4-3-2,0-7-6,0-8-17,-13-8-37,-5-14-33,0-9-37,-3-6-174</inkml:trace>
  <inkml:trace contextRef="#ctx0" brushRef="#br0" timeOffset="1249">1935 587 280,'32'-38'45,"5"13"7,6 15-29,-4 10-13,0 0 12,-9 15-4,-8 13 0,-6 8-2,-14 5-4,-2 0-1,-13-2-6,-17-4-5,-5-7-4,0-9-8,0-11-17,2-8-15,2 0-33,1-19-101</inkml:trace>
  <inkml:trace contextRef="#ctx0" brushRef="#br0" timeOffset="1624">2433 302 68,'6'87'192,"2"-84"-139,3 12-5,5 9 13,-3 8-8,1 9-3,-7 4-5,-2 2-7,-2-2-7,-2-4-14,-1-6-3,0-8-12,0-7-2,0-7 0,0-8-3,0-5-9,0 0-12,0-5-2,-1-18-89,-11-13-74</inkml:trace>
  <inkml:trace contextRef="#ctx0" brushRef="#br0" timeOffset="1858">2477 153 327,'12'-5'17,"-2"5"3,1 13-7,-4 10 11,-7-1 4,0-1-11,-13-2-6,-13-4-5,-7-8-4,1-7-2,-4 0 0,4-5-1,9-11-3,9 1-12,13-1-24,1 2-81</inkml:trace>
  <inkml:trace contextRef="#ctx0" brushRef="#br0" timeOffset="2108">2979 0 447,'3'-7'7,"-3"7"4,0 23-1,-10 15 36,-5 13 21,-6 10-24,1 3-12,3 2-13,1 1-5,5-2-8,4-2-3,2-1-2,3-4-1,2-9-7,0-7-26,0-13-44,-5-11-61,2-10-115</inkml:trace>
  <inkml:trace contextRef="#ctx0" brushRef="#br0" timeOffset="2327">3129 429 425,'19'-4'20,"-6"4"-12,1 17-1,-5 9 16,0 4 9,0 6 1,4-1-17,5-1-9,4-5-6,1-5-2,1-7-11,-1-10-9,-3-7-6,-5-4 12,-5-20 5,-1-10 7,-4-7 3,-4-5 0,-1-1 1,0 2 0,0 7-1,-9 8 2,-12 15 0,-5 12 1,-9 3 0,-2 26 2,-2 13 0,5 7 4,11 4 0,9 2-2,11-1-6,3-3 2,9-7-3,14-9 0,7-6-8,5-12 0,8-13-10,5-1 17,5-18-2,-1-18-17,-7-13 2,-7-10 5,-6-9 7,-3-4 6,-4 2 2,0 4 1,1 7 3,-3 13 3,-7 13 5,-7 15-6,-4 12-1,-5 6-7,0 7-3,0 19-2,-4 9 5,4 7-3,0 5 3,0 1-3,16-1-1,7-7 0,0-1 2,0-7 1,1-8 1,-7-4-1,-9-6 1,-8-1 0,-1-2 0,-20 1 2,-3 0-1,4 0 3,3 4 2,8 3-1,6 2 0,3 2 5,0 2 3,12-3-1,8 1-10,3-5-2,-1-1-1,2-3-7,-2-4-25,-6-5-46,0-5-165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47.2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31 190 589,'0'-13'21,"-2"13"-21,2 22-6,-4 17 6,-2 9 3,0 8 2,1 3 1,5 0-3,0-7-3,0-5-1,17-10-5,4-10-1,3-7 4,1-10-7,2-8 7,-2-2-2,1-13 2,-3-17-3,0-4 6,-7 0 0,1 7 3,-7 11 5,-1 10-2,-3 6-6,1 7-11,7 18 11,7 9 4,4 1 0,5-1 0,7-4-3,5-6-1,1-7-1,-4-10-2,-11-7 0,-10-12-3,-10-20-8,-8-12 7,0-7 7,-21-13 4,-12-10-4,-10-6 0,-14 2 0,-1 14 0,3 19 0,14 25-1,15 20-6,15 5-30,11 26-41,0 6-84</inkml:trace>
  <inkml:trace contextRef="#ctx0" brushRef="#br0" timeOffset="469">750 94 387,'15'-23'12,"-9"18"20,-2 8-11,-2 26-11,-2 17 15,0 16 21,-5 10-21,-4 1-17,6-3-6,3-7-2,0-11-1,17-12-1,2-13-10,2-10-15,0-11 3,4-6 10,4-4 13,3-17 1,4-4 0,6-4 0,1-1 0,6 1 1,1 6 1,-4 12-1,-9 11 6,-10 0-1,-9 26-1,-9 7-1,-3 5-1,-3 2-1,0-6-2,1-7-6,2-9-10,-3-10 6,3-8-2,2 0 8,8-14 3,2-11 2,4-2 3,4-3 1,-1 2 7,2 0-1,0 5 5,-2 9 6,-3 7-5,-4 7 1,-4 6-10,-5 19-7,-5 11 7,-1 3-3,-3 0-4,0 0-1,0-7-9,-6-5-19,0-10-25,-3-10-24,-7-7-83</inkml:trace>
  <inkml:trace contextRef="#ctx0" brushRef="#br0" timeOffset="988">1406 62 401,'18'-11'28,"-3"6"-10,1 5 0,1 10-13,-3 11-2,-4 6-3,-7 3-19,-2 0-34,4-4-123</inkml:trace>
  <inkml:trace contextRef="#ctx0" brushRef="#br0" timeOffset="1176">1858 4 435,'11'-10'12,"-4"10"18,2 14-21,-2 19 13,-4 13 20,-3 13-8,0 12-20,-7 8-8,-8 1-5,3-1-1,0-10-8,2-11-18,4-8-45,4-13-18,2-15-101</inkml:trace>
  <inkml:trace contextRef="#ctx0" brushRef="#br0" timeOffset="1348">2055 389 308,'37'-31'22,"-4"18"20,-5 13-12,-7 1-5,-3 24-4,-3 5-10,1 7 4,4 2-4,-4-6-6,4-4-5,-4-9 0,-1-8-4,0-7-3,3-5 3,0-7 3,1-19-6,-1-8 4,-3-10 3,-6-8 0,-5-5 1,-4 4 0,0 9 1,-13 13 0,-9 16 2,-10 12-4,-8 3 3,-9 24-2,-2 18 6,3 13 1,9 8 8,13 3 3,15-5-8,11-5 6,9-6-2,21-6 8,13-7-4,13-7-1,11-8 0,15-8-4,4-7-4,-1-6-7,-13-1-3,-19-13-7,-14-17-17,-18-5-34,-12-2-59,-9 0-110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3:50.42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241 689 304,'-55'0'2,"-14"2"-2,27 9 0,8 19 3,13 8 4,9-13 0,5 2-2,7 5-1,0 0-3,0 1-1,15-2-3,4-6-12,14-7-9,9-8-10,11-10-37,13 0-16</inkml:trace>
  <inkml:trace contextRef="#ctx0" brushRef="#br0" timeOffset="219">982 750 316,'0'-17'36,"0"7"-5,-13 6 2,-2 4-18,-9 0 1,3 16-10,-7 12-4,7 5-1,6 6-1,9-2-1,6-4-1,8-4-7,23-10 4,9-12 2,5-7 3,2-3 0,-5-18 1,-7-10 0,-13-3 1,-10-4 2,-12-1 0,0 2-2,-17 2 2,-5 11-3,-2 9 1,1 11-2,0 4-5,2 0-9,5 15-11,16 2-29,0-2-30,18-6-18</inkml:trace>
  <inkml:trace contextRef="#ctx0" brushRef="#br0" timeOffset="521">1396 658 173,'31'-19'55,"-3"4"-16,-4 5-1,-2 3 4,-4 4-1,2 3-17,-1 0-10,-4 15-8,4 10-4,-4 7 5,0 3-3,2-1-3,-1-2-1,-4-8-2,0-7 1,-8-9-3,-1-6 3,-3-2 1,2-5 2,5-16-2,5-8-1,9-6-1,6 1 2,7 2 0,2 2 0,7 7 0,2 10 1,4 8 1,-2 5 1,-1 6-1,-6 18 0,-10 3-2,-5 2-2,-10-5 1,-9-4 0,-6-8-2,0-1 0,-6-8 0,-7-3 1,2 0 0,5-15 2,6-8-4,0-5 1,18-5 3,12 1 3,3 5-2,7 4 2,-3 6 2,1 9 0,-7 8 5,-4 0-1,-8 11-3,-7 16-3,-4 5 2,2 1-5,5 2-4,9-5-9,10-3-25,8-7-75,3-10-79</inkml:trace>
  <inkml:trace contextRef="#ctx0" brushRef="#br0" timeOffset="1039">2895 567 224,'9'-25'59,"0"10"0,3 15-13,1 1-21,-2 29-6,-1 16 19,-2 9-10,-5 8-19,0 2-6,3-3-2,4-8-1,2-4-1,4-14-1,-7-12-3,-7-11-3,-2-12-7,-15-1 12,-14-18-4,-2-16-1,6-11-1,2-13 3,11-3 6,12-7 0,2 2 1,31 4-1,16 8 1,9 14-1,2 18 3,0 18 1,-13 4 5,-17 26-1,-21 14-5,-9 6 0,-14 1 5,-15-1-3,-8-7 2,-2-2-5,-2-10-2,4-5-2,4-8-2,8-9-8,9-5-25,10 0-70,6-13-150</inkml:trace>
  <inkml:trace contextRef="#ctx0" brushRef="#br0" timeOffset="1493">3569 492 460,'0'-6'14,"0"6"-2,0 19-9,0 11 19,0 11 22,6 5-11,2 7-20,0-3-7,0 1-4,3-8-2,-1-3 0,5-10-1,1-9-5,-2-5 0,-2-11 0,-4-3-7,-5-2 13,-3 0 3,0 0 4,0-2-7,-4-6-4,-5 3 1,5 0 3,1 1 3,1 1-2,2 2 0,0-1-1,0 1 0,0-1 0,0 1-1,0 0 1,0-1 0,-1 1 0,-2-2 1,0-1 0,0 1 0,-2 0-1,1 0 1,4 2-1,0 0 0,0-1 0,0 2-4,0-1 3,0 1-2,0-2 3,-5 2-2,-1 0-3,-4-2-6,-2-1-6,0-1-4,0-2-29,-6-4-44,-1-6-98</inkml:trace>
  <inkml:trace contextRef="#ctx0" brushRef="#br0" timeOffset="2008">3499 135 393,'3'-22'12,"-3"16"0,4 6-12,1 21 0,-5 10 2,0 5 6,0 3-6,-14-10-1,-8-5-1,-3-10 0,0-6 0,2-8 0,13 0-7,8-5-16,2-12-43,12-6-91</inkml:trace>
  <inkml:trace contextRef="#ctx0" brushRef="#br0" timeOffset="2258">3993 0 387,'1'-12'30,"1"12"-6,4 25-24,8 26 32,2 12 32,0 13-12,-1 12-23,1 5-13,-1 2-3,0 1-5,2-13 1,0-8-6,3-6-3,2-7-1,2-7 0,3-5-10,0-6-11,2-10-36,1-9-50,-3-17-26,1-8-181</inkml:trace>
  <inkml:trace contextRef="#ctx0" brushRef="#br0" timeOffset="2492">4633 646 407,'0'-15'41,"0"10"-13,0 5-8,0 15-12,0 10 12,-11 6 13,2 5-20,3 2-11,0-4-2,2-6-4,-2-2-14,-1-11-36,-4-8-30,3-7-53</inkml:trace>
  <inkml:trace contextRef="#ctx0" brushRef="#br0" timeOffset="2696">4570 337 222,'0'-4'0,"0"4"-26,0 15-44,0 18-56</inkml:trace>
  <inkml:trace contextRef="#ctx0" brushRef="#br0" timeOffset="2821">4910 565 418,'0'-10'48,"0"10"-27,5 3-18,5 21 18,3 4-3,5 3-16,2-2-2,4-6-5,1-8-5,0-8 2,-2-7 8,-2 0 1,-4-15 4,-6-10-3,-2-6 4,-3 1-2,-3 6 6,-3 5 3,0 9-4,0 7-3,1 3-6,4 4-5,4 17 3,4 3-1,5 1-12,12 1-22,10-5-20,14-5-16,10-6 11,4-7-19,-3-3 27,-7-8 54,-7-20 7,-1-13 33,4-4 23,-5-3-7,-1 8 2,-15 6-22,-23 13-3,-10 9 4,-15 11-1,-22 1-29,-5 21-2,0 14-3,5 7-1,7 5-1,11-4-1,14-5-2,5-4-3,2-9 1,20-8-1,5-8-3,9-9 6,-2 0-2,-1-8 2,-6-10-8,-6-7 3,-3-2-1,-5-5-1,7 2 6,-3 6-1,0 6 2,1 13-2,-3 5 5,3 23 0,-1 22 0,0 23 5,7 15-1,-2 12-3,9 5-1,2 0-2,5-9-7,-3-15 2,-8-23 3,-15-25-14,-12-26 17,-7-8 1,-18-33 17,0-16 4,6-13 15,13 0 5,6 2-15,0 3 0,15 5-13,20 7-13,9 10-4,10 18-2,4 13-14,-4 10-54,1 10-22,-9 8-131</inkml:trace>
  <inkml:trace contextRef="#ctx0" brushRef="#br0" timeOffset="3952">7543 292 353,'0'-32'10,"16"14"26,20 10-8,4 8-7,4 0 8,-6 19-3,-15 26-7,-15 19-8,-8 19 8,-16 9 2,-11 3-5,1-2-7,6-6-1,11-7-5,9-11-1,6-9-2,21-12 3,12-10-2,7-13 0,7-12 1,3-9-2,-2-4 0,-9-3-2,-9-22 2,-11-10-5,-12-7 0,-7-9-7,-6 1-2,-4-1-1,-29 5-5,-18 1 1,-16 7 9,-9 4 9,2 9 1,10 8 2,20 6 2,18 5 0,23 6-4,3 0-2,36 2 1,16 8 0,13-5-5,2-2-14,2-3-15,-10 0-13,-12-6 8,-13-12 22,-9-6 11,-5-1 7,-5 1 1,-1 7 5,-3 6 10,4 10 6,-3 1-4,4 11 2,-2 17 6,-5 8 2,-2 9-3,-6 3-8,-1 0-10,0-3-5,0-3-2,2-9-2,-2-7-6,1-12-15,-1-10-36,0-4-39,0-15-74</inkml:trace>
  <inkml:trace contextRef="#ctx0" brushRef="#br0" timeOffset="4562">8219 197 271,'13'-17'24,"-4"8"-10,6 9-7,8 2-7,2 18-1,5 5-10,1 3-48,-1-4-138</inkml:trace>
  <inkml:trace contextRef="#ctx0" brushRef="#br0" timeOffset="4702">8498 278 271,'0'0'53,"0"19"-46,0 21 45,0 11 8,-9 12-22,1 2-12,2-2-10,6-4-11,0-6-5,3-6-3,12-5-10,5-9-19,-1-7-25,4-12-31,-1-13-31,2-1-69</inkml:trace>
  <inkml:trace contextRef="#ctx0" brushRef="#br0" timeOffset="4859">8786 606 5,'42'-41'125,"-1"15"-56,-1 17-17,-2 9 1,-8 0-3,-8 14-13,-8 10-20,-4 4-4,-3 0-7,2-3-4,3-2-2,2-8-2,-1-5 1,0-9-4,0-1 4,-2-11 0,-2-13-5,-1-7 6,-7-1-1,-1-4-1,-1 0 2,-17 3-3,-8 3 3,-3 9 1,-6 13 3,-8 8 3,0 11 3,0 21 0,5 9 7,13 6 4,14 3-5,11-1-5,7 1-5,25-2-2,11-4-4,10-6 0,7-7-5,4-6-4,-1-7-14,-8-7-38,-8-8-39,-11-3-127</inkml:trace>
  <inkml:trace contextRef="#ctx0" brushRef="#br0" timeOffset="5296">9435 641 185,'-6'-15'42,"6"3"-20,0 1 4,15 0-7,8-1-7,9-1-2,4 3-2,7 0-7,3 2 0,-1 6-1,-8 2 1,-12 0 0,-14 1-1,-11 13-1,0 9 1,-25 5 11,-14 8-3,-6 8 3,-6 4 3,6 5 1,8 0 7,11-2-3,9-2 2,11-7-1,6-4-2,0-7-6,6-6 6,15-6 0,4-7-7,9-8-3,7-1-3,5-3-1,0 0-4,-4-7-5,1-8-22,-4 1-49,4-2-56,2 1-190</inkml:trace>
  <inkml:trace contextRef="#ctx0" brushRef="#br0" timeOffset="5731">10230 1070 212,'-14'-9'19,"6"6"15,7 1 3,1 2-21,0 0-11,0 0-4,0-1 8,0-3 17,-7-2 9,2-3-20,-2-1 2,-1 0 13,4 2 0,0 3-15,4 1-2,0 3-1,0 1-4,0 0-8,0 0-3,0 0-4,0 0-1,0 0 6,0 0 1,0 0-1,0 0 2,0 5 0,0 2 0,0 0-1,0-1 1,0-3-2,0-1 2,0 0 0,0-1 0,0-1 0,0 0 1,0 0 0,0 0 1,0 0-1,0 0-1,0 0 0,0 2-2,0-2-2,0 0-1,0 0 5,0 0 0,0 0 6,0 1-6,0-1 1,0 2 0,0-2-1,0 0 0,0 0 0,0 0 0,0 0 0,0 1 2,0 2-2,0 1-2,0-1-12,0 4-46,0-3-49,0-3-182</inkml:trace>
  <inkml:trace contextRef="#ctx0" brushRef="#br0" timeOffset="6512">10844 579 224,'0'-17'48,"-18"6"-5,-12 5-1,-10 3-6,-9 3-6,-11 6-9,-2 17-6,0 10 1,6 7-2,15 6 2,18 5-1,18 2-7,5 3-3,31-4-3,16-3 3,10-7-4,4-9 0,5-12 0,0-12-1,0-9 10,-2 0-7,-4-12 2,-15-6 1,-14-3-1,-13 1 6,-12 4-4,-5 5 2,-1 6 4,0 2-2,0 3-9,0 0-2,0 0-12,0 4-9,0 13-33,0 1-36,-7 1-87</inkml:trace>
  <inkml:trace contextRef="#ctx0" brushRef="#br0" timeOffset="7902">13225 100 231,'0'-11'74,"2"-5"-1,-2 9-16,0 7-34,-3 27 0,-11 15 25,-2 13-15,5 12-11,4 11-11,7 5-1,0 1-6,0-6-4,0-7 0,3-8-8,-3-8-15,0-13-38,0-10-27,0-9-63</inkml:trace>
  <inkml:trace contextRef="#ctx0" brushRef="#br0" timeOffset="8168">12864 635 458,'0'0'38,"16"0"-33,24 11-5,19 5 19,14-2 9,9-1-4,5-1-10,-4-4-10,-8-3-4,-14-5-4,-12-2 1,-15-19-2,-10-8 2,-6-8 2,-6-1 0,-4 2 1,-2 9 6,-3 12 3,0 11-1,-3 4-8,0 12-2,0 20 2,0 15 2,0 3 0,0 2-2,0-4 0,0-3-2,13-8 0,8-8-4,13-9-8,3-11 8,5-9-4,1 0-2,-5-22 12,-7-11 2,-3-7 2,-1-5 8,0 7-2,-1 6 6,-1 11-1,-1 15-1,-4 6-4,-4 10-9,-6 18-1,-6 4-1,-2 6-6,8-1-13,22 4-40,23-1-28,24-3 3,8-2-59,-1-13-75</inkml:trace>
  <inkml:trace contextRef="#ctx0" brushRef="#br0" timeOffset="8590">10405 957 170,'4257'-37'135,"-4253"-4"-35,-4-1-50,-4 3-16,-10 7 10,-5 11-2,-4 11-9,-5 10-16,-4 6-5,1 20-6,4 6-3,10 2-3,11 3-1,6-5-1,10-3 0,20-5 0,11-7-3,4-7-2,6-7-7,-1-3-3,-3-9 1,-8-13 11,-9-9-9,-9-6 5,-9-3 8,1-4 1,2 5 2,3 9 0,1 18-1,-1 12 1,-3 2 1,-2 27-3,3 3 1,3 3 3,9 2-4,14-8 1,12-4 0,8-5-1,4-10-2,4-10-5,-3 0-2,-6-11-7,-12-18-20,-22-10 24,-15-10 9,-12-9 3,-3-5 4,-15-3 2,0-2 8,7 3 3,8 9-1,3 15-3,0 24 6,3 17-1,3 17-18,5 26 2,6 14 3,2 5-1,3 2 0,1-1-4,-2-4 0,-3-4-3,-5-4-3,-4-9-15,-3-7-46,-6-10-36,0-12-166</inkml:trace>
  <inkml:trace contextRef="#ctx0" brushRef="#br0" timeOffset="9170">15225 723 379,'29'-15'29,"7"5"-26,16 7-4,13 3 2,14 0-2,10 5 1,21 13-22,17 6-49,4 1-119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02.6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553 768 204,'22'-17'38,"-19"-9"8,-3-3-7,0-1 11,0 11-19,-10 1-3,-10 6-6,-8 3-4,-5 5-11,-5 4-5,-4 0-2,3 3 0,5 14 0,13 3-6,13 4 0,8 1-9,11 2 0,21-2 8,8-1-4,8-1 5,1-5 3,-1-2 0,-6-1 3,-8-2 3,-15 1-2,-13 1-1,-6-2-4,-28 0 4,-22-3 4,-15-4-4,-13-4 1,-2-2 0,4 0-1,1-4 1,11-6 0,9 2-1,18 1 0,18 2-1,19 5-9,6 0-70,38 0-36</inkml:trace>
  <inkml:trace contextRef="#ctx0" brushRef="#br0" timeOffset="408">987 703 344,'0'-21'9,"0"11"34,-9 10-21,-13 0-9,-5 7-3,-5 15 3,-1 7-5,6 5-4,9 1-1,17-2-3,1-4-3,33-4 3,14-5 1,8-6 1,0-8 2,-7-6-3,-9-1-1,-11-21 2,-5-6 3,-13-4-1,-6-4 1,-4 2-4,-4 6 3,-9 8-4,-1 10-3,-1 10-8,6 0-39,6 13-93</inkml:trace>
  <inkml:trace contextRef="#ctx0" brushRef="#br0" timeOffset="767">2291 797 278,'-21'-38'9,"-11"12"35,-7 13 8,-12 11-17,-7 2-14,-3 16-11,4 12-3,14 3-5,16 0-2,18-1-2,9-6-1,15-3-2,21-5 5,10-6 0,7-6 0,0-4 0,-2 0 1,-7-10 0,-7-6 1,-4-2 0,-7 1 0,-5 4 0,-5 5 0,-5 7-2,-4 1-1,-3 0-2,1 13 2,2 6 1,5 1 0,5 0 0,3-4 0,3-6-5,-1-6-5,-1-4-7,-4-7-2,2-15 2,0-4 3,2-2 13,8 0 1,2 1 3,6 3 2,0 4 0,1 6 1,-2 9 0,-3 5 1,-4 0-1,-6 15 2,-4 7-1,-9 6-3,-5 3-1,-4-3-3,-1-4 0,0-6 0,0-8-2,0-6 1,0-4 1,0 0 1,0-14 0,14-7 0,4-5 1,10-1 0,6 0 1,9-1 3,5 6-2,5 3 0,-4 4 1,-7 7 2,-8 6 6,-9 2-3,-7 0 0,-9 15-8,-6 3-1,-3 2-1,0 1 0,0-3-2,0-2-1,0-3-6,0-5-9,9-5-11,18-1-17,12-2-66,5 0-88</inkml:trace>
  <inkml:trace contextRef="#ctx0" brushRef="#br0" timeOffset="1517">4103 700 211,'11'-16'38,"-4"4"5,-4-2-3,-3 0 11,-3-2-25,-20 0-8,-12 2-8,-8 2-1,-11 6 0,-5 6 3,-3 3 6,1 19-7,9 7-3,13 3-3,13 2-5,15 0 2,11-2-2,7-4 0,32-3 3,15-10-1,10-9-2,0-6-2,-7-18-3,-13-24-8,-14-13-3,-13-11 5,-9-13 10,-8-7 1,0-4 1,0-6 4,7 0-1,6 11 4,2 17-2,-3 26 15,-3 25 6,-7 17-12,-2 10-15,0 34-2,-9 22 2,-5 20 8,2 16-2,2 8-3,1 5-3,-6 3-1,-2-1-24,-10-6-100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07.21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344 45 445,'-21'-25'22,"5"5"-16,-4 20 6,1 0-5,4 0-7,-3 7 0,-6 11 0,-4 7 0,3 0-1,5-1 0,7-2-2,8 0-4,5-1 1,0-1-11,6-5-3,15-1 12,9-7 8,4-1 1,-1-2 3,-9 1-4,-15 3 3,-9 4-3,0 3 2,-8 1 5,-12 4 6,-10 0-2,-6 0 3,0-3-3,5-5-5,2-3-3,6-3 0,3-2-3,1 0-3,1 0-14,12 1-22,6-1-83,13-1-74</inkml:trace>
  <inkml:trace contextRef="#ctx0" brushRef="#br0" timeOffset="391">1091 171 454,'-33'-21'21,"5"12"13,4 9-8,-1 15 10,-1 11-15,-2 8-15,10 7-6,15 3 0,3-2-4,14-4-3,17-8-2,11-10 2,6-12 3,5-8 3,-7 0 1,-13-5 3,-16-14 7,-10-4 3,-7-6 6,0-5 9,-15-1-1,-7 1-9,-2 6-8,-6 11-10,2 11-3,-2 6-14,0 10-26,9 16-84,21 0-110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08.0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15 218 625,'-13'-5'18,"11"5"-9,4 26-7,14 8 15,-4 11-2,0 9-2,3 3-12,6-6-1,0-13-1,6-6 1,-8-13-5,3-12 0,-2-7 3,2-1 2,3-24 11,4-15-5,-1-8-1,5-2-1,-5 0 0,-2 3-2,4 2-2,-3 5 0,-4 14-1,-5 13-5,-4 13-23,-1 7-63,10 21-31,11-1-53</inkml:trace>
  <inkml:trace contextRef="#ctx0" brushRef="#br0" timeOffset="281">995 298 434,'6'-14'90,"-6"9"-35,0 2-24,-25 1 2,-8 2-8,-13 0-7,-11 20-10,3 11-8,7 7-1,11 5 1,16 3-8,16-4-3,4-8-8,36-11-16,12-12 9,5-7-1,-2-4 13,-11 0 0,-10-14 0,-9-10 14,-9-6 1,-3-2 3,0-2 4,-3 7-1,0 9 9,-3 14 2,-3 4-6,6 7-12,5 12 0,9 7 1,4 7-1,-2-3 2,-4-4-4,-3-9 2,-1-8-2,-1-9 0,-3 0 2,7-18 1,4-13 1,6-7-2,1 0 3,0 1 2,2 4 2,6 0 0,0 5 0,4 5-2,-4 12 3,-5 11-3,-7 0-1,-12 23-4,-6 7 0,-5 9 0,-1 2-1,0 0 0,0-3-12,0-3-15,6-2-53,14-8-34,11-9-94</inkml:trace>
  <inkml:trace contextRef="#ctx0" brushRef="#br0" timeOffset="803">2090 400 107,'12'-31'333,"-10"10"-278,-2 12-4,0 9 14,-8 0-34,-11 0-19,-4 11-3,-5 11-7,4 4-2,8 0-2,10-4 1,6-5-6,0-4 3,0-6 0,4-4 3,3-3-1,-2 0 2,4 0 8,0-6 2,1-4-5,-5 2-1,-2 2 3,-2 2 0,-1 0 1,0 1-5,0 0 4,0 2 1,0 1 2,0 0 1,0 0 1,0 0-4,2 0-1,-1 0-7,1 0 0,-2 0-2,3 0-3,0 5 5,6 11-3,-5 3-1,-1 4-15,-3 0-17,0 2-20,-7-2-53,-5-5-98</inkml:trace>
  <inkml:trace contextRef="#ctx0" brushRef="#br0" timeOffset="1256">1850 30 477,'0'-24'21,"0"18"20,0 6 11,4 2-52,11 15-6,5 18 5,4 16-30,-1 8-112</inkml:trace>
  <inkml:trace contextRef="#ctx0" brushRef="#br0" timeOffset="1428">2621 230 501,'-7'-21'3,"-23"10"2,-11 11 15,-8 6 9,-7 15-8,-4 13-6,11 9-9,10 3-6,21-1 0,18-4-8,0-6-4,25-9-1,10-7-6,2-12-12,5-7 25,1-3-6,-7-17 0,-6-6 11,-5-4 1,-3-1 5,-2-3 5,-1 6 0,-2 7 3,-6 9 2,-6 12 1,1 0-16,0 16-2,3 11 2,0 8 0,0 3 4,4 2-4,10-8-2,12-8 1,7-11-9,2-12 1,-3-1-33,-8-12 22,-8-20 5,-11-7 7,-8-8 8,-6 1 3,0-2 8,0 0 12,0 0 7,0-1-1,0 6-6,3 17-1,1 14-3,-4 12-7,0 4-12,0 25-5,-6 10 5,-3 10 0,2 4 0,5-8-3,2-7-3,11-7-5,16-9-1,4-8-2,0-6 4,4-8-1,-1 0 7,4-2-1,0-9 5,-1-3 1,4 0 1,-1 3-1,-6 5-1,-6 6 1,-13 0 4,-12 18-5,-3 9 0,-15 1 6,-19 1 3,-12-7-2,-5-5-3,-4-7 8,-2-6-9,4-4-3,9 0-4,20 0-22,24 0-57,11-14-97</inkml:trace>
  <inkml:trace contextRef="#ctx0" brushRef="#br0" timeOffset="2147">3503 151 350,'7'-1'139,"-3"1"-85,4 7-48,-8 23 24,0 8 7,0 4-20,-5 0-6,-2 4-9,4-1-2,3-3 0,0-1-14,12-9-52,10-9-55,-2-10-96</inkml:trace>
  <inkml:trace contextRef="#ctx0" brushRef="#br0" timeOffset="2319">3773 290 0,'22'-30'262,"0"16"-220,-8 12 17,-3 2-14,-3 15-24,-2 6 4,2 5-5,2 4-10,5 0-5,12-3-3,6-5 3,7-8-5,8-4-3,-1-10-2,1 0-5,-5-11-5,-10-15 14,-15-4-1,-15-6 4,-3-3-2,-15-4 5,-12 4 6,-9 7-2,-7 10 1,-2 16 2,1 6 4,5 23-1,8 18 0,5 9 3,16 1-3,10 1-7,0-3 0,30-4-7,8-4 0,10-3-2,13-7-4,20-7-37,25-7-16,11-5-111</inkml:trace>
  <inkml:trace contextRef="#ctx0" brushRef="#br0" timeOffset="2716">5306 240 408,'-8'-15'24,"7"8"23,1 7 35,0 0-34,0 7-27,0 11-15,0 12 23,0 12-8,0 8-8,0 1-2,0-2-4,6-7-6,0-7 2,0-11-3,-2-7-2,1-7 2,-1-4-6,-2-5-25,-1-1-35,4 0-43,5-16-63</inkml:trace>
  <inkml:trace contextRef="#ctx0" brushRef="#br0" timeOffset="2966">5395 86 350,'-3'-25'15,"0"7"32,2 11 10,1 7-22,0 0-35,1 0-11,17 15-14,11 9-18,5 6-50,6-3-69</inkml:trace>
  <inkml:trace contextRef="#ctx0" brushRef="#br0" timeOffset="3091">5783 194 231,'8'-16'54,"-8"1"9,-5 2-1,-14 3-16,-6 6-18,-1 4-11,2 0-8,8 18-4,5 9-2,7 5 2,4 5-2,0 3 0,19 0 5,10 6 3,-1 0-1,2-3 0,-11-5 5,-8-9-2,-11-6 18,0-6-11,-13-5 1,-18 0-5,-4-5-6,-3-1-9,4-2-1,7 2-10,9-1-32,8 5-78,10-1-123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12.6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0 157 216,'3'4'183,"1"6"-170,7 10-3,-1 18 34,6 35 5,6 44-18,-12-31-21,2-3 8,-2-13-1,2-14-16,-4-9 1,-7-9-2,-1-7-4,0-7-10,0-6-22,0-5-42,0-5-62,6-6-182</inkml:trace>
  <inkml:trace contextRef="#ctx0" brushRef="#br0" timeOffset="250">212 386 491,'-5'-23'37,"5"16"-13,5 7 4,17 0-3,5-5-16,9 5-2,2 0-4,4 2-3,-5 8 3,-10 5-1,-10 8 0,-16 5-2,-1 7 2,-24-1 5,-13 0 0,-5-5-2,-4-7 4,1-5-6,-1-5-3,3-2-1,1 2-9,3-4-26,13 2-60,16-4-61,10-6-207</inkml:trace>
  <inkml:trace contextRef="#ctx0" brushRef="#br0" timeOffset="594">607 738 459,'-6'-12'42,"3"2"-34,1 7 13,1 1 8,1-3-27,1-11-2,22-6 0,4-5-4,5-5 4,1 0 0,1 0 0,4 5 0,-1 11 0,-4 9 1,-3 7 6,-3 3 0,-5 17 6,-1 7-1,-6 3-3,-3 0-7,0-3-1,-3-5-1,0-10-3,1-6 1,2-6-7,4 0 9,2-11 3,6-9-2,0-4 0,0-5 0,0 2 2,1-3 0,4-3 0,2 7-2,0 8-1,-3 13 0,-2 5-1,-2 14 2,-6 9-1,4 3 0,0 0 1,5-2-1,4-6-1,2-7 0,-3-8-4,-2-3-6,-2-7-9,-8-15 7,-4-5 9,-6-6 4,-5-5 1,-3-2 2,0 0 3,-9 0-1,-10 12-1,-5 11-2,-7 15 0,-8 3 7,-3 27-8,-3 14 1,2 7-2,13 3 0,15-6-3,15-9-2,15-5-5,25-7-3,9-6-6,8-9-7,1-7-21,5-3 3,4-3 16,-1-14 24,-10-6 4,-17-2 6,-16-8-4,-16-6 7,-2-8 8,-1-1 4,2 7 8,0 10 4,-3 17-2,-3 11-8,0 3-16,0 6-7,0 15-1,0 9 1,-6 9 1,3 1-1,3-3-1,0-8-2,18-6 0,7-6 0,5-4 1,3-4 2,6-2 2,2-3-1,1 2 3,-6 0 3,-11 1 3,-14 3-2,-11 0-3,-3 4 4,-21 1 11,-13 2-4,-2-4-12,0-5-4,3-2 0,6-6 0,7 0-11,6 0-21,16-1-49,1-15-23,31-6-98</inkml:trace>
  <inkml:trace contextRef="#ctx0" brushRef="#br0" timeOffset="1500">2231 426 205,'45'-35'39,"2"18"32,-5 17-2,-6 6-9,-9 16-11,-8 2-20,-5 2-21,-5 1-4,-5-2 1,1-6-4,-1-4-1,1-7-1,1-2-1,4-6-2,-1 0 4,3-3 0,3-14 0,-8-6 0,-4-3 0,-3-4-2,-1 0 1,-17 4 0,-9 5-2,-11 11-1,-7 8 3,-8 2-2,0 26 3,5 10-1,14 4 1,19 1-1,15-6 0,31-5-1,21-5-1,8-5 0,6-2-19,9-4-14,12-8 16,0-4 20,-13-2-9,-20-3-30,-29-14 12,-11-12 27,-8-9 11,-5-7 21,-1-1 5,2 4-9,-2 16 15,0 19-5,0 7-12,0 5-21,0 13-4,0 5 0,0 4 1,0 1-2,1-1 0,14-6-1,6-2-10,7-4-4,11-5-19,9-6-4,4-4 18,-3 0-4,-7-4-15,-9-11 35,-6-6 4,-5-4 0,-1 2 1,-3 5 16,-3 9-11,1 6-2,-2 3 3,5 0 2,2 0-1,4 0-4,5 0-2,0-6 0,1-15-1,-1-6 0,-4-7-1,-7-5 0,-7-6 2,-9-6 6,-3-4-5,0-2 8,0 4 1,0 9 9,0 19-1,0 16 4,0 9-22,-8 19 2,-2 21-4,2 16 8,4 8-2,4 2-2,16-2 1,14-6-5,6-5 0,-2-6-6,-2-9-5,-6-11-67,-6-8-51</inkml:trace>
  <inkml:trace contextRef="#ctx0" brushRef="#br0" timeOffset="2344">3381 329 488,'14'-9'21,"9"9"-21,13 0 9,19 9 2,13 2-7,10 6-4,15 7-10,18 6-43,17-2-45,4-5-32,-5-6-69</inkml:trace>
  <inkml:trace contextRef="#ctx0" brushRef="#br0" timeOffset="2500">4937 408 348,'3'-31'52,"-2"7"13,-1 9-13,0 10-7,-25 5-18,-17 0-20,-16 25-1,-8 15 3,1 7-3,11 1-5,21-5-1,18-6 0,15-8-2,11-3-3,21-7-12,10-11-8,10-5-10,1-3 2,2-7 17,-4-16 15,-6-7 1,-2-3 3,-6-7 3,-3 1 4,-4 7-2,-8 17 5,-5 15 0,-5 7-11,-6 24 1,3 7 4,3 2 0,7-2-5,10-4 1,6-9-2,2-8-1,-2-9-1,-5-8-15,-2 0-1,-4-20-9,-5-10 12,-7-11-9,-11-12-3,-1-11 26,-5-10 0,-7-6 5,1 1 9,4 2 25,7 7-13,0 19 15,3 23 9,1 18-12,-1 10-12,-3 20-23,0 19-2,0 21 8,0 13-2,9 6-1,7 1-4,3-4-2,4-8 0,-2-10-5,-6-13-25,-3-12-53,-11-10-58,-1-15-124</inkml:trace>
  <inkml:trace contextRef="#ctx0" brushRef="#br0" timeOffset="3065">5307 501 441,'0'-22'35,"1"6"-1,22 10 17,11 5-18,12-1-17,14 2-12,8 0-4,6 2-2,6 11-14,12-5-28,12 1-19,1-4-74,-2-2-83</inkml:trace>
  <inkml:trace contextRef="#ctx0" brushRef="#br0" timeOffset="3269">6894 381 276,'7'-21'4,"-5"12"22,-2 8 17,-6 1-8,-28 0-17,-26 1-10,-21 21 9,-13 5 8,6-1 4,21 7 0,29-6-9,24-2-13,14 0-7,0-3 0,17-4 0,21-1 2,18-9-2,15-4 0,5-4-8,-3-1-7,-7-16 12,-4-9 2,-7-6 1,-13 3 1,-13 6 12,-19 15 17,-10 8 25,0 3-30,0 23-22,0 11 15,-4 7 0,1 2-12,3-2-6,0-5 0,0 0-25,4-6-65,12-3-72</inkml:trace>
  <inkml:trace contextRef="#ctx0" brushRef="#br0" timeOffset="3972">7754 411 487,'0'-7'70,"0"7"-33,15 33-29,-7 7 21,-2 8-5,0 6-3,-3-2-4,0-1-14,1-6-1,1-4-2,-2-3-1,0-6-6,-1-5-25,-2-4-54,0-11-65,0-10-152</inkml:trace>
  <inkml:trace contextRef="#ctx0" brushRef="#br0" timeOffset="4175">7859 480 312,'25'-33'117,"10"6"-98,12 12 29,6 11 2,6 4-1,-2 1-13,-11 20-6,-15 13-16,-23 11-14,-8 2 0,-30-1-1,-19-6-1,-14-9 1,-5-11-8,2-12-2,8-8-7,12 0-2,13-1-26,16-12-40,14-4-57</inkml:trace>
  <inkml:trace contextRef="#ctx0" brushRef="#br0" timeOffset="4440">8339 647 352,'0'0'41,"0"2"-41,0 3 10,0 0 13,0 2 4,5 2-6,14-1-4,4 0-3,5-3-10,2-5-3,-2 0-1,-1-8 0,-2-15-5,-4-7 2,-4-10-3,-3-4 3,-2-7 3,3-4 2,0 1 1,1 7 4,-4 15 1,-8 17 3,-4 10 1,0 5-2,-7 0-8,-3 0 0,0 12-2,1 2-1,3 5-2,6 7 1,0 2 0,16 4 2,14 2 3,6 0-2,7 0-1,-1 0 0,1-2-1,-7-2 1,-11-3 1,-13-5-1,-9-4-3,-3-3 1,-1-4 2,-10-2 3,-1-4 3,6-2-5,5 0-1,1-3-3,0 0-3,4 0-7,19 0 8,8-7-20,8-12 3,2-2 3,4-3 14,9-7 2,4-3 3,5-1 3,-11 4-2,-18 11 0,-16 13 6,-12 7 1,-6 0-8,0 14 3,-9 13-3,-9 10 5,-4 5 2,0-2-5,9-4 2,7-7-4,6-7 0,0-6-2,0-9 2,10-7 0,6 0 10,8-10-6,1-12 1,-3-7-2,-5-5-1,-5-2 8,-6-1-7,-3-1-1,-3 4-2,0 6 0,0 5-3,0 12-9,0 5-21,3 6-20,15 5-55,11 14-134</inkml:trace>
  <inkml:trace contextRef="#ctx0" brushRef="#br0" timeOffset="5190">5692 614 269,'4251'-17'80,"-4248"0"-8,-3-1-30,-8 1-8,-22 1-11,-13 6-1,-10 10-12,-1 0-1,6 9-4,18 14-5,17 1-5,11-1-1,2 1-5,0-4 0,14-5-11,11-9 3,3-6 16,2 0-12,1-5 0,-1-14 14,-3-3-1,0-1 2,-3 1 2,1 6-1,-7 9 3,-7 7-2,-5 12-1,1 18 3,2 17 9,2 11 5,2 8-8,-1 4-3,-3-7 0,-1-11-4,-6-12-3,-2-15-3,0-14-7,-15-9 5,0-2 5,2-12 10,4-12-6,4-10-2,5-8 0,0-3 1,24-6 3,9-1 0,10 0-4,10-2 2,8-1-4,4-3-6,0-1-3,-9 8 8,-11 9-3,-11 14-4,-14 12 4,-13 6 2,-7 6 0,0 1-12,-4 2-10,-13 1 14,-7 0 10,-4 9 2,0 17-2,-1 8 0,6 2 0,9 1-1,11 0-6,3-3-2,6-2 9,19-2-2,5-5-2,5-3-2,2-4 4,0-3 1,-8-4 1,-9-2 8,-12-3-4,-8-1 1,0 0-4,-5-2-1,-10 1 5,-2-3-4,1-1 3,6 0-4,7 0-13,3 0-36,9 0-62,24 0-131</inkml:trace>
  <inkml:trace contextRef="#ctx0" brushRef="#br0" timeOffset="5941">11051 449 337,'-20'-23'23,"-15"9"1,-12 10-7,-5 4-1,-4 10-1,5 14 6,9 11-10,21 4-5,17 1-6,4-2-3,12-7 3,11-8-3,6-8 2,7-10-8,-1-5 5,3-9 0,-4-16 2,-1-8 2,-3-6 2,0-1 6,3 0-3,2 4 3,-5 13 0,-9 13 3,-8 10-4,-5 7-4,-4 16-3,-1 6-1,-3 4-4,0 4 3,0-2-11,0-5-30,0-8-47,0-7-81</inkml:trace>
  <inkml:trace contextRef="#ctx0" brushRef="#br0" timeOffset="6253">11228 507 264,'39'-31'37,"7"4"11,-2 10-12,-6 10 2,-8 7-11,-12 0-2,-3 17-13,-3 4-3,-6 6-4,-6 4-1,0-1-2,0-2-2,-9-6-2,-3-6 1,2-6-4,4-8-4,3-2 9,3-2 3,0-18 6,4-5-4,18-5-2,7-3 3,2 1-4,4-1 6,-1 1 1,5 5-3,2 5-1,-5 10 2,-11 12 2,-8 0-1,-8 9-4,-6 9-1,0 2-1,-2 1-2,-1-4 5,0-4-4,0-8-1,2-5 1,5 0 3,16-2 3,12-14-4,13-8 4,8-3 1,-3-2 10,-4-4 9,1 5-8,-1 4-7,-9 10 3,-10 12 0,-9 2-7,-5 16-8,-1 16-3,-9 16-1,-6 11-5,-27 8-30,-28 5-70,-15-9-116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21.15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0 892 157,'15'-6'1,"-3"-3"-1,0 5 1,1 4 13,3 0 1,-8 0 5,-2 0-10,-3 0 10,-1 0 0,-2 0 5,0 0 8,0 0-5,1 0-4,1 0-3,1-4-5,1-12-3,5-5-12,0-5-1,0-9 0,0-1-2,-5-7-5,-2 0 0,-2-1 3,0 7-7,0 8 10,0 10-1,-3 9 2,1 9 0,1 1 0,1 0 0,-4 8-12,-2 20 12,-2 15 0,-1 10 2,0 3-1,6 3 2,3-4-3,0-4 2,0-4 0,9-14-2,6-7 0,1-9 0,4-13-2,4-4-1,6-1 3,1-18 9,2-5 0,-5-3-6,-3-1-1,-5 1 0,-8 0-2,-2 2 0,2 1-1,-3 7-1,2 3-2,-1 10 4,-3 4-4,4 0-12,7 8 7,5 9 9,9 2 0,8-1 1,6-3-1,5-2 0,1-7-5,-5-5-8,-3-1 3,-5 0-19,-4-13 23,-7-3 4,-4-7 1,-7 0 1,-6-3 4,-5-4-1,-6 3 4,0 3 1,0 7 1,-11 9-3,-6 7 3,-6 1-8,-4 7-1,-3 16 0,4 10 0,2 5 0,12 1 1,5-2 1,7-5-1,7-6-1,17-9-1,16-7 1,8-7 2,4-3-1,5-4 3,-4-15-4,-3 2-11,-7-7-12,-9-1 6,-7-2-14,-4-9 14,-4-1 11,0-6 1,2 4 5,3 0 6,-2 10 8,-3 11 11,-2 9-6,-1 9-9,1 0-9,2 19 6,6 7 4,5 5-1,6 2-7,5-2 2,6-6-1,1-6-4,-2-8 1,-4-8-1,-9-3 0,-9-2-2,-8-16 2,-10-8 1,-6-6 0,0-7 1,-3-4-1,-9-2-1,3 1 0,5 5 2,4 5-2,0 11 0,0 14-5,6 7-20,8 2-24,3 4 16,4 12 17,4-1-4,8-1 9,3-2 5,7-5 2,11-6 4,10-1 1,7 0 11,1-4 7,-5-6 6,-10 0-2,-14 3-1,-14 0-8,-13 4-1,-9 0-3,-5 2 3,-2-1 9,0-2-4,0-1-11,0-2-4,0-3-3,-2 0 0,-7-1 0,-4 1 1,-2 1-1,-7 5-1,-8 4 1,-6 1-1,-7 22 1,-5 7 0,2 6 0,10 3 0,11 1 0,16-3 1,9-2-1,13-5 0,24-9 0,13-6 1,14-10 5,9-5 2,6 0-7,0-14 0,-5-2 0,-12-2-1,-16-5-24,-13-3-6,-9-8 18,-12-10 7,-5-8 1,-6-10-5,1-10 7,-2-2 0,3 6 2,-3 12 4,0 17 4,0 14 1,0 9 0,-3 9 0,-2 7-3,-5 0-5,-2 21 0,-4 13 0,2 14 1,4 11-2,4 7 2,6 5 0,0-3-1,12-6 4,6-7-2,13-7-3,8-10 0,7-9 1,9-6-1,5-10-4,6-7-12,-1-5-26,1-1-46,1 0-41</inkml:trace>
  <inkml:trace contextRef="#ctx0" brushRef="#br0" timeOffset="6180">3374 1051 171,'2'-9'43,"2"1"-6,5-3-1,-1-1 14,-1 3-24,2 0-13,-5 5-6,-2 3-4,-1-1 2,-1 2-3,0 0-2,0 0-1,0 0-6,0 0-1,0 0 3,0 0 5,0 0 4,0 0-3,-4 0 1,-6 6-2,2-2 1,-1 3-1,0-1-1,3-2-2,-3-1 0,2-3-3,-2 0 6,0 0 0,3-3-2,3-11 2,3 0-1,0-2 0,6 2 1,12 4-8,-3 3 8,-2 5 2,1 2-2,-8 0 0,-2 6-4,-1 7 3,-3 1 1,0 0 0,0-2 0,0-5 1,-9-3 0,2-3-1,-4-1 6,2 0-6,5 0-21,4 0-90</inkml:trace>
  <inkml:trace contextRef="#ctx0" brushRef="#br0" timeOffset="6861">3826 341 306,'-16'-27'14,"4"5"20,10 5 0,2 6-1,0 2-25,0 8 4,0 1-10,9 2-1,5 18 2,3 6-1,0 6-1,4 2 3,3 1-3,0-2 0,6-6-1,1-5 0,9-8-6,-3-4 0,-1-10-1,-4 0 1,-7 0-7,-6-13 5,-5-4 8,-5-6 0,-2 1 0,-4 4 0,-2 5 3,-1 9 7,0 4-3,0 8-3,2 22-4,-1 17 6,2 14 6,4 5-6,3 1-1,2-4-5,3-11 0,3-9 0,1-3-4,1-10-1,3-11-23,6-6-39,2-10-39,2-3 0,1-12-41</inkml:trace>
  <inkml:trace contextRef="#ctx0" brushRef="#br0" timeOffset="7266">4708 527 134,'22'-36'64,"-11"16"-8,-11 13 9,0 7-21,-14 3-28,-8 21-9,1 11 6,0 6-1,6 3-5,9-3-5,6-6-1,0-8-2,21-7 1,6-8-2,4-8-4,6-4 5,-2 0-7,-2-9-12,-8-15 16,-6-2 4,-13-6 2,-6-2-2,0-3 0,-21 6 0,-2 6-11,-2 9-12,0 9-33,3 7-32,4 0-57</inkml:trace>
  <inkml:trace contextRef="#ctx0" brushRef="#br0" timeOffset="7611">5113 431 384,'-22'0'29,"3"6"-24,5 27-5,10 2-1,4 5 1,7 0 0,14-4-1,0-7 1,-2-9-12,-5-10-15,1-9-2,-3-1 21,-1-4 8,3-16 2,1-5 1,-2-2-1,7-3 1,1 7 4,4 4-1,3 9-4,-1 7 1,1 3 0,2 7-1,-3 13 0,1 3 3,1-2-1,-1-3-3,2-6 0,-9-5 1,-6-7 1,-8 0 2,-4-3 11,-3-14 12,0-5-22,0 0 4,0 3-10,-10 3-2,-2 4-17,3 4-66,4 1-102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01.63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211 101 352,'-5'-18'21,"3"12"19,1 5 9,-1 1-21,-1 0-14,-4 11-11,-8 16-2,-7 11 20,-1 10-2,-7 10-6,5 4-3,3-1-7,3-3 1,5 1-4,3-9 0,3-4 0,6-10-7,2-10 1,0-13-8,18-9 11,15-4 3,12-6 8,13-11-5,10-3-1,2 0-2,4 4 0,5 3 0,-5 9-3,-7 4 2,-14 6-2,-18 14-1,-20 11 3,-15 6-3,-1 4 4,-29 2 4,-12-7 0,-4-5-1,-1-9-1,0-11 1,-5-11 2,-5 0-2,-2-24 1,1-5-2,11 3 0,13 2-2,10 2-10,13 4-48,11-2-59,3 1-97</inkml:trace>
  <inkml:trace contextRef="#ctx0" brushRef="#br0" timeOffset="506">1263 2 377,'47'-3'4,"-4"3"15,-12 27-7,-2 11 5,-6 9 12,-9 6 1,-6 10 11,-4 9 2,0 8-6,-1 8-9,0 8-13,-3 1-3,0-4-8,-19-5-4,-18-12 0,-17-6-3,-15-5-29,-16-11-105,-3-19-157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29.22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65 350 137,'-24'-22'230,"12"9"-193,4 9-16,3 4 0,1 15-20,-1 15 1,2 8 1,2-1-1,1-5-2,0-5-2,15-7-5,5-6 3,1-7 3,-1-6 1,1-1 0,1 0 4,-2-11 0,2-4-2,-3-3-2,2 0 2,1 1-1,-1 2-1,-3 5 0,-1 6 0,-5 4-1,-4 0 1,0 14-3,-2 4 3,2-1 4,3-2-2,6-2-2,7-8 0,5-5 0,4 0 8,-3-10-7,-5-9 2,-11-6-1,-7-5 5,-7-5-5,0-3 6,-18 1-6,-4-1 0,2 7-2,-3 10-5,-1 12-14,2 9-25,0 10-19,8 14-31,9 3-72</inkml:trace>
  <inkml:trace contextRef="#ctx0" brushRef="#br0" timeOffset="456">860 278 311,'14'-14'56,"-5"12"-1,-8 2-19,-1 9-24,0 18 5,0 7 9,0 4-15,2-3-5,2 1-5,2-10-1,3-2-5,3-4-7,-3-6-24,-4-7-63,-2-7-45,-3 0-54</inkml:trace>
  <inkml:trace contextRef="#ctx0" brushRef="#br0" timeOffset="678">932 10 235,'5'-11'8,"-3"10"-8,-2 1-23,0 8-44,5 10-23</inkml:trace>
  <inkml:trace contextRef="#ctx0" brushRef="#br0" timeOffset="818">1282 67 260,'0'-9'119,"0"9"-60,0 14-56,0 20 4,0 16 12,0 6-3,0 1-3,13-1-9,0-12-2,0-5-2,2-6-4,-3-10-5,0-4-23,-2-8-32,-4-7-40,0-4-73</inkml:trace>
  <inkml:trace contextRef="#ctx0" brushRef="#br0" timeOffset="1006">1481 144 264,'10'-11'78,"-1"11"-20,2 1-28,4 25 2,0 13 16,-1 8-6,-3 3-24,-3 3-10,0-4-2,0-1-6,1-3-4,4-1-14,5-3-65,12-5-48,16-13-96</inkml:trace>
  <inkml:trace contextRef="#ctx0" brushRef="#br0" timeOffset="1210">2617 385 125,'-1'-33'275,"-39"10"-265,-11 15-3,-4 8 8,3 0 11,4 15 1,-1 12-16,4 7-7,5 1-3,11 3-1,16-5-1,10-6-1,3-5-4,9-8 1,16-4 3,5-10 2,4 0 3,2 0-3,-1-13 0,-6-2 0,0-5-2,-1 0 0,5 3-5,1 6-6,5 8 5,-5 3 5,-4 17 0,-3 17 2,-6 8-3,0 8 4,-4-1-1,-6-2 1,-4-6 0,-7-9-4,0-9 2,0-11-1,-12-9 3,-5-3 1,-3-3 4,-2-18-1,1-5 0,10-7-3,10-5 4,1-5-5,17 0 0,15-4-3,14 5-14,9 4-21,5 9 13,1 13 16,-3 9 9,-7 7 0,-8 0 0,-11 12 2,-11 8-2,-5 1 0,-2 1 2,2-3-1,2-4 2,4-5 1,5-4-3,0-6 2,0 0-3,-5-4-2,-7-12 0,-5-5 0,-8-4 2,-2-2 0,0 0 0,-13 5 0,-6 3 0,-1 11-2,-2 8-1,-5 0 3,0 15 0,0 11 0,7 3 2,7 4 1,12-1-1,1-2-1,25-2 4,20-2 0,14-10 2,10-2-4,6-8-3,2-6 0,-4 0-2,-11-13 0,-18-13-1,-17-11-6,-17-11 2,-10-6-2,0-8 9,-1-7 0,-8 0 0,2 5 1,2 18 5,2 19 4,2 20 14,-2 7-7,-3 30-16,1 15 5,0 14 9,5 5 3,0-1-10,5-2-2,13-3-3,7-2 1,4-6-4,-4-10-5,-4-7-10,-9-10-52,-8-12-49,-4-11-138</inkml:trace>
  <inkml:trace contextRef="#ctx0" brushRef="#br0" timeOffset="2118">3594 534 306,'0'-26'58,"5"6"-39,23 8-3,14 0-11,18 4-1,16 4-4,15 2 0,10 0-6,9 0-18,8 0-17,-7 0-13,-5-3-2,-15-1-72</inkml:trace>
  <inkml:trace contextRef="#ctx0" brushRef="#br0" timeOffset="2274">4622 359 203,'-4'-6'71,"2"6"-26,-1 0-19,-6 16-12,0 10 23,-1 10-4,1-3-13,5 3-7,4-4-8,0-4-2,0-2-3,0-10-1,3-5-11,1-7-59,2-4-44,0 0-57</inkml:trace>
  <inkml:trace contextRef="#ctx0" brushRef="#br0" timeOffset="2470">4616 117 299,'0'-19'23,"0"10"3,0 9-6,0 0-20,5 6-8,10 12 1,8 3-42,10 1-73,10 2-60</inkml:trace>
  <inkml:trace contextRef="#ctx0" brushRef="#br0" timeOffset="2627">4965 52 276,'2'-11'50,"-2"11"-7,1 0-9,1 17-28,-2 19 14,0 13 14,0 9-8,0 1-6,4-3 0,5-3-10,0-5-6,2-5-4,2-3 0,0-8-9,1-4-30,-8-6-38,-6-8-71,0-14-106</inkml:trace>
  <inkml:trace contextRef="#ctx0" brushRef="#br0" timeOffset="2830">4782 456 328,'0'-19'40,"1"6"0,25 6-19,13 2-11,11 4-4,17 1-3,14 0-3,11 6-8,7 4-20,6 1-44,3-1-8,2-1-52</inkml:trace>
  <inkml:trace contextRef="#ctx0" brushRef="#br0" timeOffset="3019">5987 418 299,'-3'-18'35,"0"8"14,0 5 18,-1 5-18,-4 0-23,-1 17-23,-6 12 12,5 4 1,4 4-9,6-3-3,0-3-4,10-4-1,10-7 0,-1-6 0,2-7-1,-2-4 2,1-3-6,5 0-1,2-9-1,1-3 1,2-5-4,1 0 6,1 4-6,-7 4-4,-3 8 1,-5 1 3,-2 7 11,-3 7 0,4 3 3,2-1-3,7-1 1,4-5-2,-3-6-15,0-4-18,-10 0 22,-4-17 12,-9-9 0,-3-10 0,0-6 1,-16-5 3,-5-3 0,-6-1-2,0 0 1,2 5-2,3 10-1,5 15-1,5 14-5,3 7-30,5 10-57,2 10-32</inkml:trace>
  <inkml:trace contextRef="#ctx0" brushRef="#br0" timeOffset="3489">6549 207 261,'12'-18'29,"-4"10"20,-5 8-11,-2 4-8,1 24-28,-2 14 20,1 4-9,1 2-3,-1-5-5,6-3-4,1-6-1,3-4 2,3-6-2,1-7-2,5-8-4,5-6 4,3-3 0,5 0-4,6 0-2,1-10 2,2-2 5,-5-1-2,-7 2 3,-8 6-1,-8 5-2,-3 0 2,-3 0 1,3 13 8,-1 4-1,4 1-4,-1 2-2,0-4-1,1-2 0,4-7-3,-2-3-4,4-4-3,-1 0-2,-3 0 0,1-11 12,-2-6 0,-1-3 0,0-1 0,4 3 0,-3 5 0,-2 6 0,1 5 0,-2 2 0,4 0 0,3 5 1,4 3 1,2 2-2,2-3 0,0-3 0,0-2-3,-2-2 1,-4 0 1,-5-11 0,-7-8 1,-7-2-1,-2-2 1,-5-2 1,-17 4-1,-11 5-4,-10 9 3,-8 7 1,-2 0 0,-1 11 2,8 12 3,10 2 0,15 5-1,13-3 0,8 1-2,8 0-2,25-4 1,16-2-1,11-4 0,7-6-1,1-5-32,-3-5-17,-7-2 11,-12-6-14,-9-15 34,-8-8 19,-10-7 5,-6-6 3,1 2 4,-4 4 6,2 6 6,4 9-1,1 10-3,4 6-3,1 5-6,2 0-7,0 14 4,1 12 6,2 4-2,1 3-1,1 6-2,1 0 3,-2-1-5,-4-5-5,-6-11 0,-10-9-2,-8-8-7,0-5-12,-4-2 19,-11-20 0,-1-7 1,5-5-1,8-4 1,3 1-1,11 2 1,20 4 1,15 3 2,9 8-3,4 10 8,0 10 0,-2 0 5,5 15 11,3 11 3,-1 6 6,-6 5-14,-11 4-13,-13 3-7,-15 1-5,-13-3-24,-6-3-62,-9-13-107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24:34.2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1 292 89,'0'-29'154,"0"-6"-80,3 2-13,13 9-4,-5 15-17,-6 5 1,-4 4 9,-1 0-24,0 14-20,0 20-4,0 14 25,0 10-2,0 8-12,0 4-5,0-1-3,0-3-5,0-8 1,0-6-2,2-11 1,7-5-7,5-7-19,5-7-18,7-5-34,9-13-22,8-4-89</inkml:trace>
  <inkml:trace contextRef="#ctx0" brushRef="#br0" timeOffset="291">610 598 369,'4'-1'63,"-4"1"-43,2 7-8,-2 16 21,0 3 1,0 8-16,-6 3-11,3 1-2,3 0-4,0-3-1,1-5-4,8-7-17,1-8-38,0-9-67,0-6-86</inkml:trace>
  <inkml:trace contextRef="#ctx0" brushRef="#br0" timeOffset="479">734 364 287,'30'-17'12,"-4"13"27,-2 4-2,-6 0-8,-8 13-10,-8 7-12,-2 2-1,-12-2 1,-11-6 0,-3-10 3,2-2 7,3-2-10,8 0-5,4 0-2,8-9-23,1 2-49,10 0-88</inkml:trace>
  <inkml:trace contextRef="#ctx0" brushRef="#br0" timeOffset="713">1229 226 422,'-6'-12'13,"1"12"8,-1 13-10,-1 20 22,1 15 22,6 14-8,0 10-11,6 5-19,12 1-6,0-11-7,-3-8-3,-3-12-1,-5-10-1,-2-12 1,-5-9-2,0-10-3,0-6-4,0-3 2,-6-18 4,-6-9-18,4-7 2,5 0 9,3-5 8,0 4-1,20 6-1,8 5-6,3 14 4,1 8 6,0 5 3,-2 1 0,-1 17 0,0 4 6,-3 5 2,-5 3 5,-6 2-5,-12 1-9,-3 1 0,-3-2-2,-15-2 0,-1-6-16,-1-2-40,1-7-53,7-6-96</inkml:trace>
  <inkml:trace contextRef="#ctx0" brushRef="#br0" timeOffset="1190">1907 192 359,'-1'0'16,"-6"11"-13,-2 24 15,-2 19 26,3 16 13,8 11-12,0 7-9,0-2-12,11-10-13,1-10-7,-4-8-4,-1-7-1,-4-10-11,0-9-36,5-9-51,6-10-73</inkml:trace>
  <inkml:trace contextRef="#ctx0" brushRef="#br0" timeOffset="1410">2533 613 450,'0'-6'29,"-3"6"-8,-44 6-16,-27 15 5,-19 4 4,-7 2-1,5-3-7,13-2-3,12-5-3,16-3 0,21-5-2,17-3-2,13-5-2,3-1-7,18 0 13,19 0 7,18 0-6,8 0-1,3 4 0,-2 11 1,-2 1-1,0 5 1,-7 2-1,-6-3 0,-9 0-1,-5-6 0,-6-6-19,1-5-31,-3-3-16,-2-7 11,-1-17 34,-4-9 12,0-5 10,6-5 3,1-3 10,7-2-7,3 8 5,1 7 0,-2 15 15,-5 12 5,-7 6-8,-4 4 0,1 16-5,-4 8-4,5 3 1,3 3-9,4-4-4,2-2 0,0-8-1,-1-7-1,-2-9-3,1-4-2,-3-1-4,-1-19-9,-3-6 3,-4-10-2,-6-6 16,-8-4-1,-4 1 2,0 3-2,-25 8 2,-18 11 0,-22 15 2,-13 8 2,-7 16 2,5 20 5,11 9 4,14 2 5,20 0-4,21 2-9,14 1-4,17 1 2,25 0-1,14-5-4,14-5-9,14-5-27,11-7-57,7-6-55,7-7-40</inkml:trace>
  <inkml:trace contextRef="#ctx0" brushRef="#br0" timeOffset="2051">4033 894 126,'30'-50'107,"-23"1"-49,-7 6-5,-26 4-17,-19 9-4,-12 10 2,-6 13-5,-5 7-7,-2 13-6,1 21 4,5 5-7,9 9-4,17 3-6,21 0-3,15-3 1,4-4-1,31-11 2,13-7-2,8-15 0,5-11 0,2-5-32,-2-27-9,-7-15-15,-12-20-6,-12-13 8,-7-17-2,-6-15-10,-3-10 16,0-3 33,1 8 17,-5 19 98,-4 25-76,-4 27 61,0 22-36,-13 15-2,-5 9-35,-6 12-3,-1 21 3,1 15 11,3 16 4,10 9-2,11 10-2,0 10-11,22-1 0,3-3-8,3-7-2,0-12 0,-1-7-3,-5-10-47,-3-9-55,3-12-33,3-10-82</inkml:trace>
  <inkml:trace contextRef="#ctx0" brushRef="#br0" timeOffset="2554">4579 905 270,'0'-33'64,"4"12"-54,9 8 7,-2 7-2,-2 6-4,-1 0-2,-4 12-3,3 8-3,-3 4 1,-4-3-3,0-3-1,-6-7 0,-11-8 0,-5-3 2,-3-6 3,4-13-3,3-8 4,13-1 8,5-3 5,6 1 0,18 5-7,1 8-5,2 7-2,-6 10-3,0 0-2,-3 4 5,-8 13-4,-2 2-1,-8 0 0,0-2 0,-1-3-6,-15-4 6,-3-7 0,0-3 0,4 0 6,0-2-1,8-8-1,2 1 1,3 0 1,2 2-4,0 5-2,5 2-8,13 0-35,3 7-69,7 8-91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06.92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380 4 14,'0'0'0,"0"0"0,-6 0-1,3 0 2,3 0-1,-3 2 3,2-1-1,1 1 5,0-2 10,0 0 3,0 0-1,0 0 5,0 0 6,0 0 6,-2 0 6,-1 0-19,2 0 0,-1-5-2,-1 4 8,3 1-9,-1-1-11,-1 1 0,1 0-2,-1 0-1,1 0-3,-1 0 3,-1 0 1,-4 0 1,-5 0-2,-9 0-5,-3 0 0,-7 0 0,-2 0 1,2 2-2,1 11 0,4 2 0,1 7 0,7 3 0,5 5-2,8-1 1,5 0 1,5-3-6,23-3-1,8-3 7,3-4 0,-3-2 5,-5-3-4,-1 0-1,-8 0 1,-7 2 0,-9 1-1,-6 3-3,0 4 3,-18 2 6,-10-1-1,-8 0-1,-3-6 0,-4-3 0,0-3 0,5-6 1,7-1-2,7-3-1,11 0-1,10 0 3,3 0 3,0 0-4,16-9-3,8 1 0,7 1 0,-1 6 0,-2 1-1,-5 0 0,-7 16-4,-7 10-5,-7 14 3,-2 12 7,0 4 3,-3 2-1,-5-7 0,2-9-1,5-5 0,1-7 0,1-8 2,14-5 0,6-7-1,1-5 6,7-5-1,8 0 1,5 0 6,4-11 3,2-3-1,1 2-3,-7-1-4,-1 3-4,-9 6-5,-11 2-10,-8 2-29,-13 0-146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08.76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5 508 322,'-2'-20'10,"1"5"21,-1 10-11,2 10-16,0 28 18,9 15 19,3 14-3,0 9 5,0 1-18,-2-3-8,-1-7-12,-4-10 1,-1-11-4,-4-7-1,0-10-1,0-9 0,0-6-2,0-8-6,0-1-14,0 0-43,3-1-29,8-23-127</inkml:trace>
  <inkml:trace contextRef="#ctx0" brushRef="#br0" timeOffset="265">121 272 479,'-11'-24'0,"5"14"0,6 8 0,0 2-6,0 0-54,0 16 24,0 10-4,3 5-57,11 1-35</inkml:trace>
  <inkml:trace contextRef="#ctx0" brushRef="#br0" timeOffset="390">297 406 215,'6'-12'61,"-3"6"3,7 6-10,2 0-26,3 10-5,3 22 6,0 16-6,-3 14 9,4 4-15,-2 2-6,2-5-7,2-10-1,-3-8-1,4-13-2,-1-10 0,0-10 0,3-10 0,7-2-1,4-13 1,-1-14-3,4-5 2,-3-6-4,-2-1 1,-2-4 3,6 2-2,-1 7-1,-1 10 1,-3 16 2,-3 8-2,3 8-3,4 19 5,6 6 1,7-1 0,11-1 0,1-6 1,3-9-1,-1-9 2,-5-7-2,-3-6 0,-9-20-2,-8-10-7,-11-9-6,-11-9 6,-15-9 2,-1-15-6,-14-5 11,-9-1 1,-2-1 0,1 10 1,2 11 2,3 18 10,3 19 4,0 23-5,-8 4-8,-6 32 3,-6 15 1,5 12-1,7 6 2,12 6 3,12 0-5,6 1 1,24-5-2,4-6 0,7-8-1,-4-6-4,3-7-6,-40-40-12,54 60-51,-38-45-66,-14-15-202</inkml:trace>
  <inkml:trace contextRef="#ctx0" brushRef="#br0" timeOffset="1020">1265 481 457,'0'-17'0,"28"10"-7,16 7 0,14 0 7,9 0-11,4 0-1,4 0-37,10 0-12,6 0-27,8 0-97</inkml:trace>
  <inkml:trace contextRef="#ctx0" brushRef="#br0" timeOffset="1520">2658 51 270,'0'-20'22,"0"7"17,3 5-11,0 2 4,-3 2 4,3 4-16,-1 0-14,-1 22-4,-1 21 3,0 15 8,-1 15-3,-10 10-2,-1 0-2,9-5 0,3-10-2,0-14-2,13-10 2,9-8-2,6-8-2,5-7 6,4-5-1,3-6 2,5-3-7,0-4-4,-5-3-24,-4 0-65,-9-9-59</inkml:trace>
  <inkml:trace contextRef="#ctx0" brushRef="#br0" timeOffset="1835">2452 520 396,'-14'-15'15,"12"7"-15,2-1 5,16-1-1,11-3 3,10 1 5,5 0-2,10-2 1,5 2-8,6-4-1,-2-2-1,0-1-1,5 1 2,1 0-1,13 5 0,-5 8-1,-10 5-1,-14 7-1,-18 20 1,-12 8-1,-9 1 1,-5-2 1,-1-6 2,3-4-2,0-7-1,2-6 0,-1-5-5,2-6-8,0 0 14,6 0 5,0-14-5,-2-4-9,1-5-11,-4-5-2,-6-6 8,-4-4 4,-3 1 9,0 4 0,-6 7 1,-13 13-2,-9 12-4,-8 1 6,-9 20 1,-9 19 2,-1 9 2,2 8 2,8 0-3,13-7-2,18-4-1,14-7-1,3-5-2,31-6-2,8-9 3,11-6 1,10-7 0,7-5-1,6-3-9,-1-17-3,-8-8 0,-6-5 12,-13-5 0,-12-8-4,-7-8 2,0-5 3,-4 0 0,6 7 0,-2 16 1,-4 19-1,-5 17 11,-3 6-6,-5 28 3,-4 16 6,2 8 0,-2 6-2,1-3-5,2-9-3,2-6-2,-3-10 1,-1-10 0,-6-10-3,-3-9 0,0-7-6,-3-1 6,-12-21 8,1-7-8,4-8-6,7-2 3,3-4 3,0-2-1,18-3 1,7-4-1,10 2 3,5 7-1,5 13 0,-5 17-1,2 13 0,-4 5 1,-6 23 0,-4 13 3,-1 7 2,-9 3 0,1-3-5,-11-8 1,-8-7-2,0-10 0,-2-9-2,-14-10-6,-5-4 3,2 0 5,2-17-8,7-10 4,10-4 3,0-5 1,19-1 0,11-3 0,6 4 5,7-1-5,8 5 1,4 8-2,0 11 1,-7 10-1,-8 3 1,-9 16 2,-5 15 4,-8 9 4,-1 7 1,-6 1 0,-5-1-5,-6-7-6,0-4-2,0-7-11,-9-6-43,-6-10-118</inkml:trace>
  <inkml:trace contextRef="#ctx0" brushRef="#br0" timeOffset="6156">5155 401 86,'-2'-12'10,"2"-5"3,0-3 1,0 2 8,0 3 19,0-2 4,0 6-12,0 1 6,0 2-10,0 3-2,0 0-6,0 3-4,0 2-5,0 0-9,0 0 4,0 20-6,0 14-1,-9 16 2,-4 15 1,-2 11 2,-4 9 4,1 5 0,1-5-5,4-7-3,4-12-1,3-14 1,3-8 0,-1-10-1,2-9 0,1-9 2,-1-8-1,-2-6-1,4-2-3,0 0-4,0 0-12,0-6-38,0-10-100</inkml:trace>
  <inkml:trace contextRef="#ctx0" brushRef="#br0" timeOffset="6563">5292 323 274,'0'-30'6,"6"12"-8,0 6 4,2 4-2,2 1 10,5-3 1,3 5 7,4-1-9,7 3 1,7 2-1,5 0-2,4 1 2,7 0-5,-3 0 2,-5 4 2,-12 7-2,-12 4 3,-14 11-8,-6 8 1,-16 8 1,-23 6 6,-9-2-2,-6-4-6,0-9-1,5-6 2,4-7-3,1-6 2,2-7 0,6-6 3,3-1-1,3 0 0,7 0 0,3-7-1,10-2-1,4-4 0,6 2-1,0-4-4,1 2-35,16 1-29,14-3-98</inkml:trace>
  <inkml:trace contextRef="#ctx0" brushRef="#br0" timeOffset="7003">6195 91 339,'23'-1'0,"-5"1"-15,-6 6-22,-9 5 7,-3 0 21,-3-2 1,-16 0 8,-5-4 3,-4-4 3,-1-1-1,1 0 5,4 0 9,8-5 8,5-5-10,8 1-4,3-1-6,0 3-6,2-1-1,14 3-11,2 4-54,6 1-84</inkml:trace>
  <inkml:trace contextRef="#ctx0" brushRef="#br0" timeOffset="7284">6220 522 324,'0'22'10,"8"10"-3,0 7 9,-8 5 15,-5 2 0,-30 0-14,-13-4-12,-14-1-5,-8-8 0,-5-3-6,6-4-60,4-8-68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35.11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121 22 88,'-3'-2'38,"-2"-4"-5,2 0 0,1 2 8,2 0 6,0 4-14,0 0-7,0 0-5,0 0-8,0 0-5,0 0-5,0 0-3,0 0-1,0 1 1,0 3 2,2 2-1,5-2-1,-1 2 0,-2 0 1,2 1-1,-3-2 0,0 3 0,-1-1-1,-2-2-1,0 0-9,0-1 3,0-3 6,0 1 2,0-2 1,0 0-1,0 0 3,0 0 1,0 0 0,0 0-1,0 0 0,0 0 0,0 0-1,0 0 1,0 0 2,0 0 4,0 0 4,0 0-2,0 0 1,0 0-2,0 0-5,0 0-1,0 0-3,0 0 0,0 0-1,0 0 0,0 1-1,0 10 0,0 7 2,0 14 2,0 10-2,0 10 1,0 9 0,0 0 0,0-2-1,0-4 3,0-4-3,0-2 4,0 0-1,0-2-2,10-1-1,2 0 2,3-5 4,-3-2-4,-1-3-1,0-9-1,-3-5-1,1-5 0,-2-7-5,2-2 4,2-4-1,5-1 2,5-3 0,7 0 1,4 0-2,1 0-7,-4-10-41,-3 1-25,-9-6-49,-9 1-114</inkml:trace>
  <inkml:trace contextRef="#ctx0" brushRef="#br0" timeOffset="746">0 656 474,'0'-17'0,"0"6"0,11 5-9,17 1 0,5-5 18,10-4-1,4 1-5,5 3-2,3 0 0,0 0-1,-4 4 0,1 1-11,-10 1-13,-1-1 0,-5 1 15,-6 3 3,-3 1 6,-1 0 0,-1 0 0,0 5 5,4 7 2,0 3 4,4 4-4,0 1-5,0 2 0,-3-1-2,-3-1 1,-4-4-1,-2-6 0,-4-6 2,0-3-2,-1-1 0,-2 0 2,0-4 3,-4-10-1,1-5-2,-7-4-1,-4-3 2,0-2-3,0-4-3,-15 3 3,-4 4-1,-5 6 1,-3 12 1,-1 7 4,-5 6-1,0 21-2,2 9-1,6 8 1,8 3-1,14-1-1,3-5-2,17-7-1,17-7-2,9-9 1,8-8 4,7-9-18,3-1-4,0-9 0,-7-11 1,-8-7 8,-7-6 13,-8-6 3,-2-5 10,2-3 8,3-7 11,8 1-20,6 10-3,2 10-1,0 22 1,-1 11 7,-6 20-10,-3 21 5,-8 13 1,-8 7-6,-6 3-3,-6 0-3,-5-8-1,-4-12-10,-3-13 4,0-14 1,0-12 6,-12-5 0,-3 0 4,-4-21-1,4-10-2,3-8 2,12-10-3,0-1-2,9-5 2,17-5 5,9-3-5,10 0 0,7 9-2,1 19 4,-3 23-2,-4 12 1,-7 23-1,-3 15 4,-3 6 4,-2 2 2,-3 2-3,-7-1-6,-7-5 0,-6-7-1,-5-9-4,-3-10 2,0-9 1,0-5 2,-1-2 0,-5 0 2,0-17-3,5-8-1,1-8 1,0-6-4,23-5 3,10-4 1,10-3 1,1 8-1,-5 16 0,-8 18 1,-6 9 2,-1 23-1,-2 18 6,1 11 4,1 11 11,-4 7-5,-3-2-9,-2-5-9,-5-9 0,-1-14-7,-6-10-14,3-10-41,-1-10-21,-1-10-57,2 0-52</inkml:trace>
  <inkml:trace contextRef="#ctx0" brushRef="#br0" timeOffset="1822">2805 487 297,'28'-54'34,"-1"20"7,-5 22-3,-4 12-5,0 14-20,4 20 8,-2 14 9,5 9 4,2 11-8,0 3-16,1-2 0,-3-6-9,-8-6 2,-8-12-3,-9-7-1,0-11-1,0-7-1,-12-10 2,-2-8-5,-5-2 5,-5-8 1,-4-19-6,0-12-6,1-12 4,6-7 7,8-10-5,10-5 2,3-5-1,14-6-6,18-1 11,5 7-3,2 16 0,-2 21 3,-1 26-1,-3 15-1,-5 11-2,-4 24 1,-3 15 0,-8 9 3,-8 7 5,-5 3 1,-12-2-1,-16-7-3,-5-9 0,-5-11-2,-1-12 3,-2-10 7,4-7-3,2-8-4,4-3-3,7 0-34,12 0-58,12-8-120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24.59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242 222 156,'-17'0'21,"-2"0"-9,-2 0 13,2 0 25,-7 0-27,3 0 5,-4 0-10,0 6 13,3 1-9,6 0-11,5-1 0,7-2-2,4 1 1,2-4-6,0 0-4,0 1 0,3 2 0,15 0 3,18 1 10,22-1 2,18-4 6,21 0-12,14 0 0,5-3 2,-3-4-7,-16 3-2,-25 1-2,-23 0-1,-22 2 1,-15 1-1,-9 0 0,-3-2 1,0 2-1,0 0-4,0 0-11,0 0-22,0 0-39,0 0-68</inkml:trace>
  <inkml:trace contextRef="#ctx0" brushRef="#br0" timeOffset="1312">1322 381 160,'4'-16'31,"2"1"15,-1 2 5,-1 3-4,-2 7-2,-2 2-12,1 1-12,-1 0-8,3 0 0,-2 0 5,-1 0-1,2 0-1,-2 0-4,0 0-6,0 0-6,0 7 0,3 17 0,0 12 6,-3 14 3,0 9 3,0 9-1,0 5-5,0 5-3,0-3-2,0-2-1,0-5 0,11-6 0,6-8 0,0-9 0,4-11-1,4-12 1,0-8 0,4-11 2,3-3 0,3 0 5,1-5-3,1-8-3,-1-1 1,4 1-2,-6 1-2,1 3 1,-4 0-6,2 1-7,-2 1-20,4 0-22,3 0-12,2 3-38,5-2-40</inkml:trace>
  <inkml:trace contextRef="#ctx0" brushRef="#br0" timeOffset="1750">2542 859 220,'0'-17'27,"-8"4"2,-20 2 8,-5 4-13,-7 3 14,-2 4-3,-4 6-10,3 17-16,2 10 0,8 2-3,13 5-1,12-1-2,8-1-2,9-1 6,21-7-4,9-7 5,10-7 1,2-10-5,-2-6 2,-7-3-2,-7-18 3,-13-5 0,-11-6 6,-11-4 0,0-1 0,-20-2-7,-9 3 1,-2-1-2,0 4 0,2 6-5,4 7-1,11 7-3,7 10-7,7 3-30,0 6-61,10 9-55</inkml:trace>
  <inkml:trace contextRef="#ctx0" brushRef="#br0" timeOffset="2145">3491 728 313,'0'-18'14,"-5"2"12,-14 0 18,-9 5-4,-10 5-8,-8 6 2,-11 0-4,0 14-20,4 12-1,6 6-7,12 4-2,17-1-5,12-1-4,6-3-11,18-3-1,23-5-20,12-7-38,10-8-97</inkml:trace>
  <inkml:trace contextRef="#ctx0" brushRef="#br0" timeOffset="2364">4008 664 265,'15'-17'139,"-15"8"-118,0 7 3,-21 2 12,-18 0-21,-13 17-8,-3 7 0,7 6-4,8 2-3,15 0-2,11 0-1,11-7-5,3-4-1,14-5 2,16-8 6,10-6 2,5-2 1,8-5 1,2-13-3,-4-5 3,-3 0-2,-11-3 0,-10 2-1,-8 6 0,-8 7 1,-5 6-2,-5 5 0,2 5-16,3 17 16,3 8 0,6 2 2,6-3-1,13-3 2,12-5 0,8-8 0,12-7-2,4-6 3,-3-2-1,-4-16 0,-13-9-1,-14-5 1,-15-9-1,-12-6-1,-9-4 2,0-1 1,-12-3-2,-4-4 0,4-4 1,-3-3-2,7 0 2,2 7-1,-1 8 2,0 7-1,-1 12 3,-1 6 3,3 13 1,-3 8-2,-4 5 0,-10 16-6,-8 20-1,-6 15 0,2 11-2,7 4-1,18 1 2,10-6-2,7-7 0,26-3 3,4-6 1,7-4 2,2-5 0,3-6 3,0-8-1,2-5 4,-8-6 1,-10-3-2,-12-5-5,-9 0-2,-8-3 0,-2 0-1,-2 0-1,0 0-15,0 0-69,0-10-126</inkml:trace>
  <inkml:trace contextRef="#ctx0" brushRef="#br0" timeOffset="3742">6250 36 211,'11'-16'20,"-10"4"40,-1 7-6,0 2-7,0 3-20,0 0-10,0 10-12,-12 22 2,-15 22 19,-12 18 3,-11 14-14,-8 10-7,-5 7 1,-6 0-2,-1-5 1,2-7 3,5-12-8,10-8-1,6-8-2,8-7 1,6-8-1,5-10 1,7-9 0,7-8-1,6-7-2,3-6-3,4-2-3,1-5-20,0-1-14,7 0-13,17-7-105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37.51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9 482 438,'-9'0'31,"9"-2"-15,4 2-9,13-1 30,13-3 5,14-1-9,12 0-14,14-1-3,6 2-14,1 3-2,-3 1-1,-12 0-26,-14 0-66,-23 0-64,-25 4-51</inkml:trace>
  <inkml:trace contextRef="#ctx0" brushRef="#br0" timeOffset="188">97 758 380,'-6'6'50,"6"0"-15,0 0-16,0 1 11,10-7 15,2 0 0,11 0-26,3 0-18,10-6-1,6-5-18,6-2-75,4-4-97</inkml:trace>
  <inkml:trace contextRef="#ctx0" brushRef="#br0" timeOffset="1304">1526 146 199,'1'-18'24,"-1"-5"21,2 5-3,-2 8 1,0 2-16,0-1-6,0-2 0,-2-2 0,-14 0-4,-5 1 0,-13 5-2,0 7-3,-7 0 1,-5 10 1,-2 19-7,-1 9 0,4 6-3,5-3-2,13-6-1,11-4-1,13-4 0,3-3-3,6-2-1,19-5 2,8-2 0,9-7 0,7-3 0,7-5-6,3 0-5,-1-3-7,-9-13 11,-6-4 0,-11-2 1,-10-5-4,-9-1 3,-3-1 8,-6 6 0,2 8 2,-6 8-1,0 7 1,0 10 0,-10 21 2,-9 10 0,3 6 3,6-2-4,5-3 1,5-7 4,0-2 4,6-8-4,15-2 0,10-5-3,11-3-2,12-4-2,7-6-21,3-5-111</inkml:trace>
  <inkml:trace contextRef="#ctx0" brushRef="#br0" timeOffset="1820">2203 138 452,'0'-19'62,"3"9"-62,12 10-4,3 7 4,0 7 5,-2 4-5,-4 1-12,-8 10-36,-4 3-44,0 2-59</inkml:trace>
  <inkml:trace contextRef="#ctx0" brushRef="#br0" timeOffset="1972">2305 499 318,'0'26'47,"0"11"9,-5 13-25,-7 3 9,-9 2-19,-9-1-10,-12 1-11,-11-2-1,-11-4-29,-14-4-99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40.50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805 450 163,'0'-8'66,"0"-2"-47,0 0 16,-2 3 7,-5-2-10,-8-2-12,-5-1 4,-5 3 1,-9-1-3,-12 6-1,-12 4-11,-14 0-5,-10 1 2,-3 16 4,6 5-1,3 5-1,9 6-5,10 2 1,12 5-5,21-1 0,15 2-2,9 0-6,15-3 4,24-3 4,16-5-1,13-10-1,12-12 2,9-6 0,2-2-5,-6-9 4,-13-9-4,-17-7 3,-13-1 1,-12-2 1,-9 3 0,-9 7 3,-7 7 6,-3 8 6,-2 3-1,0 0-12,0 10-1,-2 14 7,-5 6-2,6 2-4,1-5-2,5-2-1,17-2 1,10-3-1,14-4-4,11-4-3,10-6-34,2-6-44,4 0-48,-12-13-144</inkml:trace>
  <inkml:trace contextRef="#ctx0" brushRef="#br0" timeOffset="508">1315 521 108,'-5'-8'239,"5"1"-213,0 6-7,0-2 1,11 2 14,16-2 6,13-3-10,14 2-11,10 1-6,10 3-13,3 0-4,-7 0-45,-12 0-86,-17 0-149</inkml:trace>
  <inkml:trace contextRef="#ctx0" brushRef="#br0" timeOffset="711">1506 680 438,'0'3'3,"13"4"-3,11-1 0,10-4 11,8-2 3,9 0-7,8 0-5,4 0-2,0 0-29,-4-10-87,-6-5-58</inkml:trace>
  <inkml:trace contextRef="#ctx0" brushRef="#br0" timeOffset="888">2422 0 384,'1'-13'29,"-1"13"15,0 1-42,-1 26 5,-19 17 10,-5 15 7,-3 16-3,5 4-9,13-3-8,10-5-2,0-11 0,13-4 3,13-12-5,-1-9-2,0-13-4,-1-9-3,-3-11-6,4-2 5,5-1 2,5-16 7,8-4-1,3-4 2,3-2 4,5 2-1,-3 5-3,1 10 0,-2 10 1,-6 0 0,-10 21 1,-10 14-2,-13 6 0,-11 4 0,0 1 0,-20-7 1,-8-5 2,-5-6-1,-6-7 1,-1-7 0,-2-7-1,-4-7 3,-2 0 4,-4-3-6,0-13 1,4-2-2,8-2 0,10 1 0,15 1-2,5 1-6,7 2-29,3-1-46,4 0-50,26-1-118</inkml:trace>
  <inkml:trace contextRef="#ctx0" brushRef="#br0" timeOffset="1381">3293 250 524,'16'-8'11,"1"8"-11,-7 12-9,-3 10 1,-7 3-9,0 5-5,0 7-10,-11 8-51,2 6-72</inkml:trace>
  <inkml:trace contextRef="#ctx0" brushRef="#br0" timeOffset="1539">3401 801 391,'0'18'57,"0"14"-7,0 7 1,0 5-20,-11 1 1,-19 1-12,-6-2-10,-6 0-9,-4 0-1,-2-1-14,1 4-72,-7 0-89,-7-9-182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47.47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328 69 199,'-9'-1'9,"-9"1"-2,0 0 5,-1 0 3,-5 0-9,3 0-3,-3 4 0,0 0-2,5-4 0,1 1 5,-3 1 6,0 1-6,0-2-5,2 2 1,2-3-1,3 0 10,3 0 11,8 0-1,0 0 0,3-4-5,0-1-16,0 4 0,0-6 0,9 0 1,2 0 7,3 0-7,3-3 0,5 3-1,5-1 0,4-1 0,4 3 1,1 4-2,-5 2 1,0 0 0,-7 7-1,-8 14-1,-7 11 2,-7 9 3,-2 8 4,0 4-3,-12-4 2,2-2 1,2-5-5,8-2 6,0-4-5,0-5 0,9-6-2,7-9-1,1-3-1,5-8 0,-1-2-1,6-3 4,-6 0 0,0 0-2,-8-3 2,-4-2 1,-6-1 5,0-1 5,-3 2 8,0 1 3,0 2-6,0 1-4,0 1 1,0 0-14,0 0-1,0 19-2,0 11 2,6 13 4,2 4-4,3 6 0,0 0-2,2-1 0,1 1 1,2-7-2,-1-2 2,-4-9-1,-4-5-4,-4-13-1,-3-7 3,0-7 4,0-2 6,-3-1 7,-15 0-3,-3 0 0,-7 0 6,-3 0 3,-8-3-12,-5-1 0,-6 1-6,-2-1 0,-1 0-2,-2-1 1,6 3-4,4 0-7,8 2-8,10 0-13,9 0-27,9 6-36,3 2-45,6 1-83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43.8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 33 332,'-2'-9'31,"2"5"7,0 3-26,11-2 15,14 2 2,8-5 1,12 2-14,6 1-2,7 2-10,0 1-4,0 0-22,-7 0-90,-17 0-131</inkml:trace>
  <inkml:trace contextRef="#ctx0" brushRef="#br0" timeOffset="187">176 160 352,'0'0'44,"0"0"-43,20 0 3,10-6 11,11-2-5,6-4-6,6 2-4,4-2-21,7-2 4,5-4-45,-1-7-93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43.0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0 500 199,'6'0'34,"0"-6"-27,1 2 15,-1-2 26,0 1-6,0-1-8,3 2-2,-3-3-4,0-3 0,3-2-11,1-4-1,1-2-9,-1-7-4,0-2-2,-2-5-2,-4-5 0,1 1 0,-2-4 0,-3 3-5,0 0 6,0 1-11,0 5 4,0 6-6,0 5 10,0 8 3,0 5 2,0 3-2,0 4 0,0 0-11,0 11-6,0 22 16,0 12 1,0 15 12,0 7-6,0 4-2,10-4-3,-1-3 3,0-10-4,3-12 0,2-10-6,2-9 3,-3-10-2,2-10-2,2-3-7,2 0 4,8-13 10,4-10-4,2-4-5,3-3 4,3-5 5,2 2-2,6 0 1,5 8 1,1 9 10,-3 15 4,-11 1 1,-14 18-12,-12 15-3,-13 3 3,0 5-1,-8-1-2,-12-4-1,-10-1 1,-3-8 2,-3-4 1,-2-7 5,4-5 3,1-5 2,-2-3 4,1-3-3,4 0-3,2 0-4,1-12-1,8-3-1,-1-1 0,1-4-4,4 2-2,-3 0 0,6 5-26,3 3-14,8 4-26,1 5-47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7:44.2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14 20 269,'2'-14'18,"1"8"19,5 6-13,1 0-11,2 18 14,-2 15 6,-6 12 8,-3 13-11,-1 10-12,-13 2-3,0 1-3,0-3-3,5-5 4,8-8 1,1-8 1,0-9-6,16-7-5,9-4 2,5-6-1,3-6-3,7-6-2,-1-8-5,1-1-2,-1 0-47,-4-15-32,-6-9-35,-6-4-88</inkml:trace>
  <inkml:trace contextRef="#ctx0" brushRef="#br0" timeOffset="284">102 473 339,'-10'-20'31,"10"8"3,0 1-15,3-1 3,20 1-5,9 1-17,11 3 3,8 2-1,9 4-2,7 1 3,0 0 7,-4 3 0,-14 12 1,-10 5-9,-14 0-2,-4 2 1,-3-2 0,-3-3 1,1-4-2,-1-4-2,6-5 0,3-3-3,4-1 2,5 0-1,3 0-7,-3-10-6,-11-4 2,-8-7-6,-11-6 10,-3-5 0,0-7 9,-20 2 2,-1 1-1,-7 10-4,-6 14 5,-11 11 8,-3 1 0,-7 26-3,4 14 4,6 8 1,11 0-4,13-2-1,18-7-3,3-6 0,21-4-2,18-8 0,6-6 0,4-6-3,6-9-17,0 0-28,1-16 7,2-10 27,0-7 8,0-8 6,-3-6 4,0-6-4,2-3 10,3 0-2,1 10 13,-9 10 0,-9 18 11,-11 14-1,-14 4-5,-8 15-19,-10 17 0,0 8-2,-12 6 4,-12 1-3,-1-1 0,1-6-5,5-7 1,8-7-1,4-8-1,2-8 0,1-6 0,1-4-1,1 0-4,-2 0 1,1-14-6,3-8-3,0-6 4,6-4 8,15-4 1,7-6 0,6 0 0,8 2-1,3 7-3,-2 9 3,0 11 1,-4 12 0,-1 1 0,-4 14 5,-1 11 2,-2 7 3,-3 7-2,-5 3 2,-13 1-7,-7-4-2,-3-8 0,-12-8-1,-6-11-5,0-6 5,1-5 5,6-1-2,5 0-2,1-8-1,5-12-3,0-4 2,8-4 0,13-3 0,4-2 0,9 0 1,7-3 0,1 2-6,-2 6 3,-6 10-5,-3 12 2,-4 6 6,-9 4-1,-3 16 2,-3 7 1,-9 5 0,-3 5 4,0 1-5,-9-1 0,0-6-2,6-6 1,3-6-13,0-6-20,6-5-46,12-7-23,9-1-81</inkml:trace>
  <inkml:trace contextRef="#ctx0" brushRef="#br0" timeOffset="1344">2251 242 251,'10'-36'13,"-3"15"8,-1 18 16,-6 6-25,0 31-4,0 15 30,0 17-1,0 8-10,0 4-7,2-4-5,17-6-9,8-8 20,1-11 8,-2-8-10,-5-10-15,-8-13-4,-9-8-5,-4-9-5,0-1-2,-11-8 5,-12-18-21,-8-7-19,1-13 4,0-3 15,9-7 14,8-4-12,12-2-21,1 2-4,13 0 27,14 6 19,7 8 2,9 10 0,3 9 6,1 11 0,-1 8-3,-9 8-2,-4 0-2,-6 8 2,-5 12 6,-8 10 4,-8 3 0,-6 7-3,-5 2 3,-24-1-5,-10-4 4,-3-8-2,0-6 2,2-6 3,2-7-3,7-6-8,6-2 0,7-2-4,11 0-3,7 0-20,0 0-51,12-3-68</inkml:trace>
  <inkml:trace contextRef="#ctx0" brushRef="#br0" timeOffset="1982">3168 149 334,'12'0'4,"-2"0"-5,2 2 1,-6 13-67,-6-1-66</inkml:trace>
  <inkml:trace contextRef="#ctx0" brushRef="#br0" timeOffset="2100">3139 422 249,'-20'28'60,"-6"6"-21,1 3-11,-2 1-3,-6-1-6,-6-1-10,-10 3-8,-9-1-1,-7 1-53,-7-1-128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0:50.7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1985 5789 141,'-13'-10'16,"1"-4"-1,1 1 8,7 7 7,4 1-2,0 1-12,0-3 5,0 1-7,4 1-1,4-1 8,-1 2-5,5 1-16,5 2 3,5-1-3,8 2 2,1 0-1,8 0-1,-2 2 1,-1 6 1,-9 5-2,-5 3-3,-6 4-5,-5 3 0,-5 1 4,-3-2 4,-1-2 0,-2-3-3,0-5 0,0-4 1,0-2 0,0-4 2,0-2 1,-3 0 2,1 0 1,-1 0-2,3-6 5,0-7-5,0-4 2,0-2 2,15-1-5,3 2-1,1 4 3,2 3-3,-3 5-6,0 5 4,-2 1-4,1 0 5,-7 11 1,-2 10-3,-4 3-8,-4 0 2,0 0 6,0-7-2,0-6 1,0-4 2,0-4 0,0-3 2,0 0 4,1 0-2,8-12-2,5-4 0,4-2 0,1-2 0,1-1 1,2 3 0,0 2-1,-1 3-1,2 5 0,-1 6-3,0 2 3,1 0 2,-2 2 0,-2 9 0,-7 5-1,-6-1-2,-6 3-3,0 1 3,0 3 2,-9 1-2,0-1 1,3 0-25,6-7-42,0-6-69</inkml:trace>
  <inkml:trace contextRef="#ctx0" brushRef="#br0" timeOffset="739">3175 5808 151,'0'-16'63,"-15"5"-33,-15 8-23,-1 3-5,-4 0 0,-1 6 1,1 9 1,3 3 1,3 2 0,7-2 1,11-1-2,7 1-4,4-2 3,0-1 1,0 0-2,12-2 2,13-6-1,5-3 1,4-4-3,2 0-1,-4 0 0,-7-13 0,-7-3-1,-9-3 1,-5-2 0,-4-2 0,0 6 2,0 6-1,-1 6 2,-5 5-3,0 0-2,1 10-3,4 9 2,1 1 2,0-1 1,21-2 0,12-3 4,5-2-3,1-8-1,-3-4 0,-5 0 0,-4-6 0,-6-11-5,-3-4-3,-5-1 4,-2-4 4,-2-1 0,-2 4 2,-3 0-1,-1 7 1,0 6 3,-1 7 4,4 3-9,0 0-6,3 18 6,3 6 1,1 2 2,-1 5-1,2 1 0,2-3-2,-4-1 0,0-5-1,-5-7-3,-4-8-15,-3-8-43,0 0-92</inkml:trace>
  <inkml:trace contextRef="#ctx0" brushRef="#br0" timeOffset="1353">3414 5623 271,'1'-9'12,"1"8"-12,7 1-32,4 13 1,2 8 25,3 4-37,-4 1-64</inkml:trace>
  <inkml:trace contextRef="#ctx0" brushRef="#br0" timeOffset="1478">3671 5857 184,'5'-2'45,"0"-1"-13,-1 2-9,2 1-9,1 0-7,1 0-3,-3 0 0,-1 11 1,-1 2-4,-1 4 5,-1 1-3,1 2 1,-2-1-2,0-2-1,0-5-1,0-5 0,0-2 0,0-5 0,0 0 9,0 0 16,0-2-14,0-12-11,0-6 0,0-1-1,7-3 2,7 0 0,2 0 3,8-2 0,4 4 1,2 5-3,1 6 1,-1 8 1,2 3 0,-1 3 2,-4 17 0,-4 8-2,-7 6 0,-6 5-2,-9 6-2,-1 5 0,0 1-6,-10-5-14,1-9-60,-2-19-102</inkml:trace>
  <inkml:trace contextRef="#ctx0" brushRef="#br0" timeOffset="4528">173 1322 10,'0'1'9,"0"-1"-8,0 0 4,0 0 30,0 0 6,1 0-10,5 0-19,0 0 7,0 0 3,-3 0-3,-3 0-5,0 0-4,0 0-7,0 0-3,2 0 0,-2 0 0,0 0 0,3 0 2,0 0 2,1 0 1,5 0 0,0 0-1,2 0-1,0 0-1,3 0-2,2 0 2,4 0 0,2 0 0,11 0-2,6 0 0,10 0 2,7 0-2,7 0 1,3 0-1,1 3 0,4-2 3,-2 1-3,6-2 0,7 0 1,6 0 0,6 0-1,6 0 1,5 0 0,5 0 1,1 0-2,-2 0 0,-10 0 0,-13 0 0,-11 5 0,-17 2 0,-9 0 0,-7 0-2,-8-1 2,-2-2 0,-3-1 2,0-3-2,1 0 0,1 0 0,3 0 0,-2 0 1,-1 0-1,-3 0 0,-1 0 0,-3 0 0,1 0 0,-1-2 0,3 1 1,1 1-1,5 0 0,4 0 0,5 0 0,4 0 0,1 0 0,-3 0 0,-6 0 1,-10 0-1</inkml:trace>
  <inkml:trace contextRef="#ctx0" brushRef="#br0" timeOffset="6715">483 1890 29,'12'0'9,"-3"0"-3,3-7 7,1-3-1,-4 3 4,-1 2 11,-1-1-5,-4 3 0,-3 1 8,0 0 2,0 1-19,0-2-7,0 1-6,-12 0 1,-4-3 4,-8 2-5,0 1 5,-3 2 3,3 0-4,-1 0-3,1 1-1,0 12 0,2 6 0,-2 7 1,3 5 1,3 0-2,6 1 1,9 1 1,3-2 2,0-3 3,9-2-2,11-5-1,3-5-4,7-4 3,3-7-1,1-2-2,2-3 6,-1 0-6,-4 0-1,-1-11-7,-8-6 1,-5-2 2,-4-3-1,-6-2 6,-2 2-1,0 1 1,-4 5 0,2 7 2,-3 5 1,1 4-3,-1 0-3,2 0 0,-2 13 2,1 4 0,1 4-1,-1 0 2,4 2 0,2-2 2,8-1-1,3-2-1,7-3 1,2-3 0,3-2 0,-3-6-1,0-2 0,-6-2 0,-3 0-6,-8 0-28,-3 0-47</inkml:trace>
  <inkml:trace contextRef="#ctx0" brushRef="#br0" timeOffset="9770">854 2192 7,'0'0'9,"0"0"-1,0 0-4,0-4-3,8-2 0,2 1-1,4-1 1,-4 2-1,-1-2 2,-3 2 0,1 1-1,-5-1-1,4 1 0,-1-3-5,-1 1-10,2-4 11,-2 0-1,2 0 5,-1-2 0,-1-1 0,2 2 3,-1-1-3,4 1 0,-5-1 0,-2 1 0,-2-2-10</inkml:trace>
  <inkml:trace contextRef="#ctx0" brushRef="#br0" timeOffset="9988">986 1985 4,'0'-6'10,"0"2"6,0-1-8,0 3 2,-2-1 0,1 0 0,1 0 1,-2 2-1,2-3 6,0 2 2,0 1-9,0-2-1,0 2 2,0-1-4,0 0 3,-1-1-4,1 0 0,-2 0-2,2 0 3,-1-1-2,1 1-3,-2 2 0,2-2 0,0 3 2,0 0-2,-4 0-1,4 0-5,0 8 1,-5 15 4,-1 8 2,-3 9 5,-4 4 3,3 3-3,0 1-2,3-4-1,6-6-1,1-4 0,0-7-1,0-8 0,0-6 0,0-6-2,0-5 1,0-2 0,0 0 12,5-12 3,0-8-15,3-7 1,-1-6-2,-1-5-2,-2-5 1,-1-2-1,0-3 2,2-2-1,-1-4 0,2-1-1,-1 1-1,1 5 2,0 5-2,1 6 2,5 5 0,0 8 0,2 7-2,0 5 1,1 4-3,6 4-2,6 2 7,10 3 0,8 0-2,9 0 2,10 0 0,15 0 2,12 0 0,11 3 2,6 0-4,5-1 4,4 1 0,-7 3 5,-5-2-7,-20 3 0,-15-2-2,-22-2 0,-21-2 0,-14 0 0,-10-1 0,-3 0-4,0 2 4,0-2 4,0 1-2,0 1-2,0 2 0,-6 0 0,-1 4 0,-1 4 0,3 4 0,1 6 1,2 5 2,2 3-3,0 9 4,3 3-2,11 3 0,4 2-2,4-3 0,-1-2 0,3-3 0,-2-3 3,-4-5-2,-1-6-1,-11-5-1,-6-6-3,0-4-2,-17-5 1,-14-1 5,-14-2 4,-8-2-4,-7 0 0,-6 0 0,-3 1 0,1 4 0,-2-1 3,0 3-3,-1 2 1,-1-2-1,1 1 2,4-3-2,3-3 0,9 0 1,6-2-1,8 0 1,9 0 1,6 0-1,6 0-1,6 0 0,5 3 0,-1-1 0,2 1-1,4-1-1,1 0 2,3 0-2,0 0 0,0 0-1,0-1 3,0 1 0,0-2 2,-2 0-2,-1 0-3,-1 1 3,-5 0 0,-2-1 1,-3 2-1,-2-1 2,3-1-2,4 0 1,2 0 1,2 0-1,-2 0 2,-1 0-3,-1 0-2,-7 0 2,-2 0-1,-10 0 0,-2-5 1,0-2-2,2-3 2,2 2 1,6-1-1,6 2 0,5 1-1,2 3 1,4 0 0,0 2 0,3 0-1,0-1 1,0 2-18,0 0-14,0 0 13,-6 3-29,-5 4-29,-2-1 9</inkml:trace>
  <inkml:trace contextRef="#ctx0" brushRef="#br0" timeOffset="11739">1669 1866 178,'0'-1'0,"0"1"-1,0 1-1,-3 15 0,-3 3 2,0 6 4,-3 4-3,-1 1 7,2 2-3,5-2 2,2-1-2,1-2 2,0-3-3,0-3-1,7-2-2,1-2 3,2-4-4,-4-4 0,0 0-6,0-6-24,0-3-70</inkml:trace>
  <inkml:trace contextRef="#ctx0" brushRef="#br0" timeOffset="12036">1922 1976 237,'-11'-4'0,"0"4"-2,0 0-2,0 11 2,-1 3 1,3 4-3,-3 0 4,7 1-1,2 2 1,3 2 4,0-1 0,0-3 2,5-1-6,11-2 3,1-3-3,5-3 4,2-4-3,-3-5 2,0-1-2,-2 0 3,-1 0-3,0-10 1,-6-3-1,4-1 0,-5-3-1,-5-1-1,1-3-1,-4-2-3,0-1 4,5 0 1,-4 2 0,-2 2 0,-2 2-1,0 4-3,0 2 4,-6 1 3,-8-1-3,-4 4 0,-6 4 0,-4 4-2,-6 0 2,-5 3 0,-6 12-5,-1 6-62,-5-1-50</inkml:trace>
  <inkml:trace contextRef="#ctx0" brushRef="#br0" timeOffset="12943">459 2158 141,'-4'-18'5,"-8"7"6,4 2 5,7 4 9,1 3-2,0 2-7,0 0-12,0 0-4,-3 7-6,-4 10 6,-1 8 6,-3 10-2,-2 4 5,1 8-6,0 3 4,5 1-4,5 0-1,2 0 0,0-3 1,0-1-3,0-2 0,7-8 0,4-6 1,-2-11-1,-1-8-1,-3-7 1,-2-5-5,0 0 5,2 0 12,1-15-8,9-9-4,0-2 0,4 0-2,5-1 0,2 2-2,5 7 2,4 3-1,0 5-2,-1 4 2,0 6 0,-7 0 2,-5 3 1,-8 13 0,-6 5-4,-7 6-1,-1 3 5,0 0 0,-3-2 0,-12-2-1,-3-5-4,-7-4-2,-3-4 7,-7-3 7,-2-6-5,-2-3-2,-2-1 3,2 0 0,6-10-2,6-3 5,5-2-2,7 0 1,2 1-3,8 1-2,5 3-37,0 4-58</inkml:trace>
  <inkml:trace contextRef="#ctx0" brushRef="#br0" timeOffset="13608">1048 2576 251,'5'5'0,"-1"20"-9,1 9 9,2 6 1,-2 4 0,1 0 3,1-3-1,3 1 1,-2-4-1,3-1 0,0-2 0,-2-2-3,-1-5 1,-2-7-1,-3-5 0,-3-8 0,0-3-5,0-4-20,-2-1 1,-5 0-38,-2-17-62</inkml:trace>
  <inkml:trace contextRef="#ctx0" brushRef="#br0" timeOffset="13843">1148 2658 163,'9'-14'26,"6"6"-3,10 2-19,14 2-3,12-2 0,13 2 1,9 1 1,9 0 3,2 1-1,-2 0-2,-3 0 0,-3-2-2,-6 0-1,-4-2 1,-10-1-1,-7 0 0,-7 0 1,-7 1 0,-7 1-1,-7 2 0,-9 0-1,-5 3 1,-5 0-1,-2 0-4,0 2 2,0 10 3,6 5 0,-2 6 3,7 4 0,3 5-1,3 3-1,1 5 0,-5 1 0,-5 1 1,-4 0-2,-4-1 0,0-3 0,-4-1 1,-1-6-1,-2-7 0,-2-7 0,-6-7-6,-3-3 6,-10-1 6,-11-2-1,-6 0-3,-8-1-1,-7-2 0,-4 2-1,-8-1 1,-1 0 1,-3 0 0,2-1 0,8 0-2,11-1 1,10 0 5,7 0 0,4 2-3,-3 1-3,3 1 0,4 0 0,3 0 0,3 2 0,-1 0 0,-2 1-2,-6 0 1,-7-1-4,0-2 0,1-3-4,6-1 4,12 0 3,10 0 1,8-5-18,3-7-61</inkml:trace>
  <inkml:trace contextRef="#ctx0" brushRef="#br0" timeOffset="14568">1369 2806 255,'-4'-15'7,"4"5"-7,4 2-6,17 0 4,9-1 1,10 1 2,3 3 0,1 5-1,-1 0 1,-10 2-1,-8 14 0,-13 2-1,-6 5-9,-6 2-2,-6 3 1,-19 2 11,-11 1 2,-5-3-1,-2-4 2,3-4 0,13-4 0,6-7 3,9-2-4,9-3 1,3-2-1,0-2 0,8 0 3,20 0 8,10 0-6,8 0-5,4 0-1,0-4-1,2-3-2,0-2-4,2-3-2,1-5-4,-1-3 0,-5-3-9,-7-2-6,-8-2-3,-4-1-6,-8 1 15,-5 0 15,-7 5 6,-6 0 10,-4 7 18,0 5-9,0 6 0,0 4-2,-13 0-17,-5 17-1,-7 11 1,-1 8 6,3 0 2,6 1 0,12-5 0,5-2-1,0-6-4,10-3 2,15-4 4,9-6-6,5-5 3,4-5-2,-4-1-2,-5-1 1,-11-17-1,-13-8 1,-10-9-3,-6-9-1,-18-4 1,-7-4 5,1 5 0,0 8 1,2 12-1,-2 14-5,0 13-2,-2 2-3,-1 25-17,1 8-74</inkml:trace>
  <inkml:trace contextRef="#ctx0" brushRef="#br0" timeOffset="15668">82 3115 156,'6'-9'14,"-3"8"17,-3 1-18,6 0-13,-2 17 0,-1 7 2,-1 6 5,-2 8 1,0 2-1,0 1-2,0 4 0,0-5-4,0 0 1,0-2 1,0-3-2,3-5 1,0-5-2,0-5 0,-2-6-6,-1-4-12,0-4-46,0-5-13</inkml:trace>
  <inkml:trace contextRef="#ctx0" brushRef="#br0" timeOffset="15937">0 3475 260,'4'-14'1,"16"4"-1,7 3 6,10 1-2,9 1-3,6-1 2,-1 0-2,-3-1 0,-8 2 0,-6-1-1,-7-1 0,-5 0-2,-5 1 2,-4 0-4,-7 5 4,0-1 0,-1 2-3,2 0 2,5 0-2,3 2 3,0 8-3,3 0 3,0 0 2,1-2-2,2-2 0,-3-3-7,1-3 5,-2 0 3,-4-3-2,-2-10-1,-5-3-13,-5-1 14,-1-1-2,0-3 0,-10 1-3,-8 2 4,-2 1 1,-4 7-7,-2 5 1,-4 5 5,0 0 2,3 8 0,6 10 2,3 4 1,8 3 1,3 2-3,7-1 6,0 0-5,10-3-1,12-2 1,11-4 5,3-5 3,1-3-5,-1-5-5,-3-4-4,-6 0-19,-7-3 2,-6-14 5,-2-5 10,-3-3 6,0-2 2,2-1 2,0 6 1,3 7 9,3 6-1,3 9-6,2 0-6,1 6-1,-1 14 4,-4 6 0,-2 7 4,-4 1-4,-2-2-2,0-3-1,-3-8 0,-4-6-1,-3-8 0,0-7-6,0 0 6,-1 0 10,-7-16-5,-1-2 1,4-7-2,1-2-2,4-1-2,0 0 2,0 1 1,9 3-2,6 6-1,0 6 0,-2 8 0,1 4 0,-4 2 0,1 14-1,-1 8 1,-6 4 1,1 4 0,-2 0 2,-3-4-3,2-6 0,-1-10 0,-1-6-3,0-6 3,2 0 0,4-7 4,1-14-4,2-4 1,1 0 0,4 0-1,-1 2 1,3 2 0,4 3 1,2 5-2,2 5 0,-2 8-3,0 0 3,-2 7-1,-6 13-1,-2 10 2,-6 4 0,-2 3 2,-1-2-2,3-5 1,0-9-1,-2-6 0,-1-7-1,-1-7 0,-2-1 1,0 0 2,6 0-2,2-14-6,2-3-3,0-4 8,1-2 1,-1 1 0,1 2 1,2 4-2,0 7 0,0 6-4,0 3 0,-6 0 4,-1 15-1,-4 8-2,-2 4 4,-2 2 3,-8-4-3,-2-3 1,3-8 0,3-7-1,-2-7-4,1 0 4,-6 0 9,-1-18-5,1-7-3,2-4-1,2-5-1,5 0 1,4-1 0,0 2 0,4 0 0,11-1-4,6 0 2,0 4-5,3 9 4,-3 10-2,-2 11 4,-2 0-1,-1 15-1,-4 12 3,0 5 4,-6 6 0,-2-4 2,-2 0-4,-1-5-1,-1-7 0,0-4 2,0-6 0,0-6 0,0-4-2,0-2 1,0 0 2,0 0 1,0 0-5,0-2-5,0-7-71,0-1-97</inkml:trace>
  <inkml:trace contextRef="#ctx0" brushRef="#br0" timeOffset="17459">1564 3313 102,'-6'0'0,"-4"0"-33,6 0-36</inkml:trace>
  <inkml:trace contextRef="#ctx0" brushRef="#br0" timeOffset="17615">1390 3404 125,'-6'-7'12,"1"0"-2,2 3-1,-1-1-6,-2 4-3,0 0-3,2 1-1,-1 0 2,4 0 1,-1 0-4,2 8 2,0 6 3,0 5 9,0 2 4,0 3 2,3 6 3,-1 2 1,-2 5-6,0 1-4,0 1-1,-3 0 1,-8-2-3,2 0-1,2-5-2,-1-6 0,4-6-2,2-7-1,2-8 4,0-3-4,0-2 0,0 0-14,0-7-52</inkml:trace>
  <inkml:trace contextRef="#ctx0" brushRef="#br0" timeOffset="17992">1379 3417 267,'-6'-14'9,"6"7"-9,0 1-4,3-1-1,11 0 5,4-1 2,-5 1 0,5 0 3,-3 4-3,0 0-2,-3 3 2,-2 0-2,-5 0 0,-4 0-4,-1 10 4,0 4-1,0 4 1,-14 2 6,-5 1-5,0-1 0,0-2 1,1-1-2,0-3 3,3-2-2,2-4-1,1-2 1,4-3 0,-2 1-1,2-1-15,1 2-38,2-1-45</inkml:trace>
  <inkml:trace contextRef="#ctx0" brushRef="#br0" timeOffset="18357">1564 3523 238,'-3'-6'6,"3"2"-6,0 4 0,0 0-11,0 4 11,3 17 11,2 9-4,3 8 6,2 7 4,-1 5-3,3-1-4,1-1-6,-2-9-2,-1-9 0,-4-10 1,-5-12-3,-1-4 0,0-4-1,0 0-9,-14-8 8,-6-16-16,-1-8-16,2-9-22,7-6 27,6-2 26,6-4-1,0 0 3,4-3-7,13 2-1,4 8 9,1 7 10,2 12 34,3 11-30,7 3 5,12 5-13,16 0-2,15 0 3,17 1 4,9 0-2,6 2 4,-8 4-1,-13 1-7,-16 0-1,-18 0-4,-14 8 2,-15 2-2,-5 2-6,-10-2 6,-4 2-1,-5 0 2,-1 1-1,0 2 4,0 3-1,0 5 0,0 2 0,0 6 1,2 5-1,2 1 0,4 3-1,3 1 1,2-1-2,3 0 0,2-3 0,3-4 0,-6-10 2,-2-7-3,-8-6 0,-5-4-2,0-4-2,-10 1-5,-20-1 9,-12 1 7,-12-3-6,-4 0 0,-5 0 2,-5 0 0,-10 0 0,-4 0 2,-3 0 1,6 0-2,7 0 0,13 0 1,11 0-2,12 0 0,14 2-3,7 3 0,7 0-4,4 2-11,-3 2-20,2 0-26,2-2-83</inkml:trace>
  <inkml:trace contextRef="#ctx0" brushRef="#br0" timeOffset="19959">5423 1863 141,'-22'-39'5,"1"6"-4,-5 8-1,7 5-6,0 5-11,-4 0-14,0 1 9,0-4 2,1 0 10,-4-3 10,4-1 1,1 0-1,5 0 1,-1-1 1,4 0 1,-2-1-2,3 0 0,3-3 0,5 1 8,4-1-8,0-3 4,2-1 10,6-3-4,4-4-2,0-1 1,-3-1-3,0-1-4,1 4 1,2 2 3,-3 4 0,3 1-3,-6 4 3,0 2 1,-1 4-8,-2 6 24,0 5-12,-3 6-2,0 3-3,0 0-7,0 2-8,-12 11 3,-8 2 5,1 7-2,-4 3 1,3 6 1,-4 8 6,-5 11 0,-6 13 3,-1 12-1,-2 18 3,1 20 2,-1 13-7,-1 12 1,-2 7 0,0-2-4,-3 1 2,1-3-3,0 7 2,1 10-1,-1 4-3,6 2 2,4-9 0,3-16-1,3-12 1,2-13-2,2-11 2,-1-2-1,-1 3 7,-2-3-6,-1-1 2,1-5 0,3-5 0,0-1 2,2-3-3,1-4 1,3-7 4,0-9-5,5-4 3,1-1 1,4 3 2,2 2-2,0 5 3,3 10-2,3 2 0,0 3-4,0-4 0,0-4 0,3-2-3,3-4 0,0-1 0,0-8-1,-1-4 0,-1-5 1,-1-3-1,-3 0 1,0-2-1,0 2 3,0-2-3,-7-1 0,2-3 1,4-2-1,-1-1 1,2-2-1,0 0-1,0-1 1,0-3-5,0 2 5,3 2 4,2-1-3,4-2-1,-2-5-4,1-2 3,-1-3 2,0-3-1,-2-3 0,0-3 0,-2-1 3,0 1-3,-2 1 1,-1-1-1,0 1-1,0-2 1,0-2 0,0-1 1,0-1-1,0-5 0,0-1 0,0-2-1,0-1 1,0-1 0,0 0 0,0-2 0,0 2-5,0 0-7,0-2-1,0 2 11,3-2-4,0-1-1,1 0 7,-1 2-1,0-1 1,0 1 0,-1-1 1,-1 0 0,1-1 0,1 2-1,-2-1 0,1-1 2,1 2-2,0-2 0,1 0 1,-1 0 0,3 0-1,-1 0-1,-2-3 1,1 1 0,-2 1 1,1 0-2,1 1 0,0 0-3,-1 0 4,0 0 0,-3 0 0,0-2-4,0 1-29,0-3-39,0-11-104</inkml:trace>
  <inkml:trace contextRef="#ctx0" brushRef="#br0" timeOffset="23023">4197 6917 63,'14'1'55,"-3"-1"-52,1 0-1,-1 0 0,2 0 5,-4-3 16,-4 2 5,-1-1 0,-1 2 3,1-3-3,-1 2-4,0 0-9,2-1-8,0 2 1,1 0-2,4 0-2,0 0-1,4 0-2,2 0 0,3 6 4,3 0-2,1-1 0,6 2 4,0-1-1,4-2-2,6 2 2,7-2 0,11 0 1,13 2 3,14-1-2,11 2 1,13-1 1,13 0 1,6-5-2,3-1-5,3 0-4,0-11 0,0-4 0,-2-2 0,-7 3 1,-14 5 0,-20 2 0,-25 4 1,-17 0-1,-17 2-1,-11-1-1,-10 1 1,-2-2 1,-5-4 1,0-6 0,0-2 1,-3-5 0,0-2-2,0 0 1,0 0 0,0 2 0,-2 2 3,1 1-4,-1 3 0,2-2 0,0 2-1,0-1 0,0-2 0,6-3-1,10-3 0,4-2 1,-1-5 0,3-2-1,-1-8 1,-1-12-1,-1-17-4,-2-20 1,2-17-7,0-11-3,-1-5-7,0-1 6,-4-5 13,0-2 2,-1-1 0,1 0 1,1-6 3,2 4-3,-1-1-1,2 11 0,-1 13-1,2 5 1,5 6 1,1 3 1,5 6 1,-1 4 1,1 2-3,-4 3 1,-4 2-1,-2 3-1,-4 5 0,-3 8 0,-2 2 0,2 3 1,2 2-1,6 2 0,0 3 1,3 0-1,0 4 2,0-2-2,-5 0 0,0-2 1,-4 0-1,-7 4 1,-2 0 1,-2 5-2,-1 0 1,0 3-1,-1 0 0,-1-5 1,2-1-1,-2 1 1,2-1 2,2 4-1,3 1 2,1 1-2,2 1 3,0-1-3,1 2 0,0-2 1,-2 4-2,2 1 0,0 2-1,0 0 0,3 2 1,0-3-1,1 1 0,3-2 0,3-3 1,3-4-1,-1-1 1,1-2-1,-1 0 0,-3-1 2,0 0-2,-5-3 1,-1-2-1,-4-9 0,-4 0 0,-3 2 0,-4 1 0,0 4 1,0 4-1,0-1 1,-1 1-1,-2 1 2,0 2-1,3 3-1,0 2 1,3 2 0,7 3-1,5 1 3,2-3-3,-2-2 0,-1-5 2,-1 0 0,-3-1 4,-3 2-4,2 0 4,-1 2-1,2 0-2,-1 2-1,2-1 0,-1 1-1,1 2 0,-2 3-1,2 2 2,-2 4-1,-3-1 0,3 4 0,-4 0-1,-1-1 1,1-1 1,-1-1-2,-1-2 0,0-1 0,-1-1 1,2 2 0,-1 1 0,1 2 1,-1 1-2,2 4 0,-2 2 0,0 6 0,0 4 0,-1 6 0,-1 3-5,-1 1-12,0 3-35,0 16-62,-4 3-20</inkml:trace>
  <inkml:trace contextRef="#ctx0" brushRef="#br0" timeOffset="25020">4624 3969 45,'-2'-28'11,"2"2"1,0-2-6,2 6-3,-1 7-3,-1 8-4,0 3-11,0-2-17</inkml:trace>
  <inkml:trace contextRef="#ctx0" brushRef="#br0" timeOffset="25754">2898 2406 145,'-11'-20'4,"-14"8"-1,1 7-3,-7 5-3,-5 0 0,3 8 3,5 8-1,9 0 0,10 3-2,9-2-2,0-1 5,18-1 7,10 0-3,3 2 0,1 0-4,-4 6 0,-6 1-1,-7 4-4,-11 0 1,-4 2-5,0-2 1,-22-5 8,-3-5 2,-6-5 4,-4-8-1,4-3 1,4-2 3,6 0-3,11 0-4,7-4 0,3-5-2,0-5-23,9 0-59</inkml:trace>
  <inkml:trace contextRef="#ctx0" brushRef="#br0" timeOffset="26117">3061 2532 177,'3'5'19,"2"10"-17,3 9-2,1 7 0,4 5 1,2-2 1,3-1 0,2-5-1,3-7 0,-2-7-1,-1-6 0,-4-8 2,-1 0-2,0 0 0,-3-15 0,-2-2 0,-7-3 0,-3-3-3,0 1 3,0 6 0,0 7 3,0 5-2,0 4-1,-1 0-3,1 7-1,0 7 2,0 2 2,3-4 0,15-3 4,4-8 0,3-1-2,-1-1 0,-3-13-2,-5-6 0,-5-3-1,-9-3-4,-2-3 5,-2 0 2,-18-1-2,-3 2 0,-3 4 1,3 3 0,3 4 0,7 6 0,4 5-1,7 6-1,2 0-4,0 0-40,18 0 17,6 8-86</inkml:trace>
  <inkml:trace contextRef="#ctx0" brushRef="#br0" timeOffset="26594">3701 2465 113,'-22'-2'8,"-3"2"-2,-3 0-1,2 2 1,4 8 0,9-1 1,5 0-7,8-1 0,0 2 1,8-3 12,12 0-6,2-3-2,1-2-5,0-2-2,-5 0-2,-2-4-2,-5-6-4,-5 0 1,-1 1 7,-3 2 2,-1 4 6,1 2 0,-2 1-6,3 0-6,0 8 6,3 9 6,1 3 0,5 2-3,0-1-3,1-3 0,-2-5-2,0-6-1,-3-6-2,1-1-4,-3 0 0,-1-14-29,2-5 19,-4-1 15,0-2 4,3 1 6,-1 5 8,-1 4 8,2 5 5,3 7 0,1 0-15,5 0-11,2 15 2,2 8 0,-1 7 5,-2 5 2,0 3-3,-6 0-7,-4-4 0,-3-8-1,-3-11 1,0-11-1,0-4 1,-6-1 10,-9-19-6,-2-11-4,4-4 0,9-3-3,4-2 3,0 5 0,6-2 0,13 1 2,6-4-2,8-1 0,6 1 0,1 6 0,-3 11 1,-7 11 2,-13 12 1,-9 0-4,-8 15-6,0 8 6,-14 3 2,-7-1-2,0-2 0,0-5 3,-1-4-3,2-4 0,2-1-5,1-2-19,2-7-117</inkml:trace>
  <inkml:trace contextRef="#ctx0" brushRef="#br0" timeOffset="28110">4217 4222 14,'-6'-22'14,"3"12"-1,1 10-13,2 0 4,0 2-4,0 5 4,0 0-3,3-1 0,-1-1 4,1-3 5,-3-1 6,1-1 4,-1 0 10,2 0 13,-1 0-20,1 0-13,0 0-2,1 0-2,-1 0 1,5 0-3,4-1 0,7 1-3,8 0-1,12 0 3,11 0-2,9 1-1,14 9 1,11 1-1,16 0 1,11 0-1,10-2 1,8 0 4,2-2 0,-2 0 5,0 3 1,0 1-6,-4 0-1,-3 2-1,-9-6-1,-8-2-1,-14 0 2,-13-2 2,-5-1 1,-10 3 1,0-1 1,0 2-1,-1-2 1,-4 0 2,-7-1-1,-10-3-2,-14 2-3,-9-2-1,-11 0-3,-3 0 2,-3 0 0,3 0-2,3-5 1,3 0-1,1-1-2,7 0-2,-5 2-2,-6 1-5,-6 3-12,-8-4-81</inkml:trace>
  <inkml:trace contextRef="#ctx0" brushRef="#br0" timeOffset="29375">4753 1520 6,'7'20'19,"10"3"-7,5 1-1,1 0 5,1-10 7,7 1-6,10 1-13,9 0 2,8-1-2,7 0-1,7 2 0,3-1-2,3 1-1,-5 0 2,0 0-1,0 1 1,2-1 0,2 2 0,1-2 1,-1 1-1,-2-2-1,-2 2-1,-4-3 1,-5-3 1,-5-3 0,-2 0 5,-2-1 3,0-1 0,1 1-1,2 0 1,3 2-2,0 0-3,0 1-1,-1 2-2,4 2 2,6 0 0,0 2-1,-1 0 1,-11-4 0,-16-4-2,-20-4-2,-10 0 2,-7-3 2,-2 0 8,1-2 3,4 0-9,2 0-6,2 0 0,1 0 1,2 0-1,4 0 0,-2 0 1,2 0 1,-3 0-2,0 0 0,0 0 0,4 0 0,2 0 0,3 0 0,3 0 0,2 0 1,-1 0-1,-7 0 0,-6 0 0,-9 0 0,-6 0 0,-1 0-8,0 0 1,-1 0-2,-16 0-7,-4 0-69</inkml:trace>
  <inkml:trace contextRef="#ctx0" brushRef="#br0" timeOffset="31500">5370 2340 71,'0'-7'17,"0"0"8,0 3-5,0 1 2,0-1-7,0 1 3,0 0-2,-2 0-4,-1 1-1,-1-2 0,-6-1 9,-4 1-13,-7 0-5,-9 0-1,-9 1 1,-6 1 0,-4 1 2,0 1-3,0 0-1,0 0 3,2 0-2,-2 4 1,6 6 2,3 7-3,12 5-1,11 4 1,12 1-1,5-1 0,8 1 1,20-4 0,11-6 2,4-5 1,0-3-4,-4-5 0,-9-4-1,-6 0-5,-6 0 3,-8-14-7,-5-4-4,-2-5 10,-3-2 2,0 1 2,0 3 2,0 7-1,0 4 5,-2 8-6,2 2-2,0 0-6,0 17 8,0 4 4,0 4 0,9 1 1,3 0-3,4-4 1,-1-1-1,0-1-2,-4-1-3,-5-4-7,-3-1-19,-3-6-63</inkml:trace>
  <inkml:trace contextRef="#ctx0" brushRef="#br0" timeOffset="32094">5439 2463 277,'0'0'0,"3"0"-6,3 20-1,5 4 7,5 6 6,-2 1 0,2 2 1,1 2 0,0-2 2,-1-3-7,1-3 0,-5-5-2,2-5-4,-5-4-3,-5-6-3,-1-6-15,-3-1-53,0-5-101</inkml:trace>
  <inkml:trace contextRef="#ctx0" brushRef="#br0" timeOffset="32344">5572 2404 203,'9'-14'7,"2"7"6,2 4-3,6 3-6,8 0-3,6 0-1,6 0 0,8 3 2,11 0 1,10-2-2,11-1 2,12 1 1,5 1-4,5-1 3,2 1-2,0-2-1,-5 0 0,-7 0-2,-15 0 2,-10-2 1,-12 1-1,-10 1 2,-12 0-2,-13 0 0,-6 0-1,-8 0 1,-2 0-5,-3 4 5,0-1 1,0 4 4,0 2 0,-9 6-2,-4 8 2,1 5 2,2 5-3,0 7 0,4 4 0,6 5-3,0 6-1,0-1 0,0-3 0,9-7-1,-2-8 1,-3-8 0,-4-7-1,-2-7 1,-20-5 0,-7-5 2,-5-4 1,-5 0 0,-5 0-3,-4-3 2,-9-8-2,-14 0 1,-7-1 0,-9 3 1,-7 0-4,0 2 4,-1 3-2,2 1 1,12 2 0,12 1 0,14 0-1,12 0 0,8 0 0,7 0-1,3 0 0,4 0 1,-2 0-1,0 0-2,-3 0-7,-2 0 0,2 0-11,2 0-16,7-3-51</inkml:trace>
  <inkml:trace contextRef="#ctx0" brushRef="#br0" timeOffset="33109">5896 2633 177,'0'-13'5,"18"6"-5,7 2-11,10 1 9,9 1 2,0 0 2,0 2 5,-3 1-2,-4 0 1,-6 0 1,-8 3-7,-13 10-1,-10 4-8,0 4 9,-25 5 4,-14 6 2,-8 0-3,0-1-1,8-5 0,9-5 0,14-7 1,8-6-3,8-1 3,0-3-3,5-1 4,20 0 23,13-3-15,12 0-9,8 0-3,5 0 0,-2 0-1,-3-1-5,-6-5-1,-7-7-9,-6-7-2,-7-10-13,-7-9-9,-7-1 10,-6 0 30,-3 8 11,-4 11 22,-5 9 1,0 6-4,0 6-29,-14 0-1,-9 18 0,2 7 0,-3 7 3,7 7-1,8 0 0,7-2-2,2-6 4,11-7-4,13-5 6,5-7 2,3-9-6,-4-3 2,-4-2-2,-9-18-2,-10-8 1,-5-10 1,0-4-1,-17-2 0,-7 4 4,-3 8-3,0 8-2,-2 8-2,-4 9-5,-2 7-25,-5 0-38,-8 12-31</inkml:trace>
  <inkml:trace contextRef="#ctx0" brushRef="#br0" timeOffset="34078">5267 2836 134,'17'-30'45,"-6"10"-19,-4 12 4,-1 8-7,-3 0-23,2 10-1,-4 15 1,-1 9 10,0 8 6,0 3-4,-7 5-1,-2 3-4,3 1-2,-3-2 0,-1-5-4,-1-9 0,0-10-1,3-8-1,3-10 1,4-8-1,1-2 1,0 0 9,0-4-4,0-11-5,4-6-3,17-2-1,6-3 0,3 3 2,-1 2 0,-2 6 0,-6 10 2,-1 5-2,-7 0 0,-4 14-1,-8 9 0,-1 4 2,-11 5 1,-16-2 2,-2-4-1,-6-8 0,-1-5 1,-6-7-1,-7-6 5,1 0-3,-1-3 3,7-10-6,4-1 1,9-1-1,9 1-1,7 0-3,9 1-11,4 3-29,0 0-68</inkml:trace>
  <inkml:trace contextRef="#ctx0" brushRef="#br0" timeOffset="34625">5780 3281 36,'15'10'296,"-12"9"-296,-1 15-12,-2 3 12,0 5 3,0-4-1,0-4 3,-7-3-3,0-6 3,1-4-1,3-4-1,1-4-3,2-4 0,0-7 0,0 0-6,-2-2-2,-1 0-4,-5-4-26,-3-13-50,-3-6-30</inkml:trace>
  <inkml:trace contextRef="#ctx0" brushRef="#br0" timeOffset="34828">5748 3333 49,'17'-18'39,"2"6"14,2 2-15,-1 3-15,5 2-14,6 3 1,5-3-2,12 3 1,8-1 1,11-1 6,9 1-11,5 0 3,4 2-2,1-1-5,-2 1 2,-6 0-3,-6-1-2,-10-2 2,-10 1-1,-6 2 0,-10 1 1,-9 0 2,-12 0 1,-5 0 1,-7 0 8,-1 4-6,-1 3-6,-1 1 0,0 5 0,0 2 2,0 5-1,0 4 1,0 3-1,-1 4 2,-1 5 1,-2 1 0,-3 5-3,2-1 3,0 5-3,2-3 0,2 1-1,-1-6 0,2-7-1,-1-9 0,-2-9 0,-3-9 1,-10-4 0,-10 0 9,-10-4-5,-5-9-2,-12-1 0,-8-1-1,-7-2-1,-8 2 0,1-2 0,4 2 0,9 0 0,10 3 1,6 2-1,5 1 0,7 4 0,4 2-1,7 1-1,3 2 0,5 0-3,5 0 0,4 0-6,1 0-7,5 0-18,0 0-9,-1 0-29,1-7-73</inkml:trace>
  <inkml:trace contextRef="#ctx0" brushRef="#br0" timeOffset="35531">6296 3277 241,'4'6'0,"1"9"-1,2 8 1,2 4 2,-1 4 0,-7 1 3,-1 1-3,0-2 1,0-1 1,-1-4 0,-4-2-1,3-1 0,2-6-3,0-3-4,0-6-4,5-2 0,6-6-5,3 0-5,3 0-30,2-10-50</inkml:trace>
  <inkml:trace contextRef="#ctx0" brushRef="#br0" timeOffset="35765">6603 3380 183,'0'-8'34,"0"6"-6,-12 2-22,-9 4-3,-3 13-3,-2 6 3,0 3 4,8-1-1,5-1-2,11-1 0,2-4 0,9-2 1,14-3-2,8-2 2,2-8-3,1-4-2,-4 0 0,-6-4-3,-5-18 1,-8-4-2,-6-4 4,-5 0 0,0 2 0,-14 7 2,-6 5 2,-1 6 0,-6 9-4,-5 1-3,-4 0-3,-6 11-8,0 4-26,-2-1-69</inkml:trace>
  <inkml:trace contextRef="#ctx0" brushRef="#br0" timeOffset="36250">4827 4212 158,'-39'5'0,"4"7"-12,4 0-20,1-2-39</inkml:trace>
  <inkml:trace contextRef="#ctx0" brushRef="#br0" timeOffset="36875">4361 3629 152,'15'-17'32,"-11"14"-13,1 3-5,0 7-14,-4 17 6,-1 10 8,0 7 0,-6 8 3,-9 10-8,-1 2 1,-4 0-5,5-6 4,4-8-6,5-8-2,6-9-1,0-6 1,6-8-1,16 0 0,6-5-1,4-2-6,-4-5-34,-6-4-64</inkml:trace>
  <inkml:trace contextRef="#ctx0" brushRef="#br0" timeOffset="37140">4385 4005 244,'0'-5'13,"0"5"-13,17 0 3,9 0-3,7 0 2,4 0 0,2 0-2,3 0 0,6 0 4,0-3 3,-1 1-4,-6 1-1,-10 1-2,-7 0 0,-7 0-3,-6 0 0,-2 1 1,0 4 2,-3-3 0,0 1 0,-2-1 3,2 1-2,3-3-1,-1 0 1,2 0 0,2 0 1,-3 0-2,-2-3 0,-2-6-2,1-2 0,-6-2-5,0 0 6,0-3-2,-6 0 0,-12 3 3,-9 2-2,-4 5 2,-5 6 4,0 0-1,2 5 2,3 17 3,5 7-1,4 2-3,4 1 0,10-1-1,8-4-3,0-2 1,10-5 2,13-4-3,6-5 4,2-4-2,0-4-2,-1-3-2,-5 0-2,-2-11-10,-7-10-7,0-5 2,-2-4 6,-1-2 13,-2-2-1,1 3 1,0 6 3,-2 9 2,-2 10 3,2 6-2,-1 0-5,0 10 2,1 12 1,-4 3 2,-4 3 4,-2 1-6,0-6-1,0-3-2,0-7-1,0-6 0,0-4 1,0-3 1,0 0 9,0-2-9,0-12-2,7-4 0,4-5 0,4-4 1,0 2-1,4 0 1,-3 2 2,1 8-1,-2 5-1,-6 7-1,0 3 0,-3 1 3,-3 18-3,-3 6 4,0 4 7,0 4-4,-6-2-4,1-6-3,2-5-1,3-8-1,0-5 2,0-6 0,0-1 2,9 0 5,6-7-3,2-9-4,5-4 3,-1 1-3,-3-2 1,0 0 0,-1 3-1,-3 4 0,-4 6 0,-2 5-3,-4 3-2,-2 0-5,2 3 0,1 7 3,-1 0 2,4-2-1,0-4-8,3-1 0,0-3 10,0 0 4,-2 0 0,0 0 1,2 0-1,-4-3 3,1 3-2,-2 0-1,-1 0 1,0 13-1,-2 11 7,0 7 6,-3 3-1,0 3-7,0-1-1,0-4-3,0-9-1,0-6 0,0-10 0,0-5 0,0-2 0,0 0 10,-3-13-8,-3-11-2,1-4-6,3-6 0,2 1 4,0-3 2,4 1 0,10-2-3,3-1-1,3 6-2,1 6 2,-2 9 4,-2 13 0,-3 4-2,-2 3 2,-4 15-2,-7 6 2,-1 4 1,0 2 2,-12-2 2,-5-4-1,-2-4-1,5-7-1,0-6 0,4-5 3,2 0 2,4-2-3,2 0-4,2 0-3,0 0-9,0 0-26,14 0-76</inkml:trace>
  <inkml:trace contextRef="#ctx0" brushRef="#br0" timeOffset="38555">5662 3955 254,'0'0'17,"0"4"-17,-2 20-2,1 5 2,1 1 5,-2-2-2,1-4 2,-4-1 1,2-6-5,-1-3 1,1-6-2,0-3 0,0-5 1,-2 0 9,1 0-4,-1-5-6,4-6 0,1-1-3,0 0 0,0 2 3,0 5-4,0 0-5,0 4-10,-2 1-24,-2 0-67</inkml:trace>
  <inkml:trace contextRef="#ctx0" brushRef="#br0" timeOffset="38930">5653 4024 113,'-5'-4'5,"0"2"-2,2 2 0,3 0 5,0 0 5,0 0 1,0 0 11,0 0-1,0 0-3,0 0-6,11-3-6,6-1 0,5-2-1,5 1-6,3-4 3,3 2-1,1-1-3,2-1 1,-2 4 1,-4-1-3,-5 4 0,-7 0 0,-9 2-6,-7 0-11,-2 0-16,0 0-29,-3 0-39</inkml:trace>
  <inkml:trace contextRef="#ctx0" brushRef="#br0" timeOffset="39255">5654 4120 173,'-1'0'28,"-1"0"-17,2 0 0,0 0 19,0-4-11,0-2-2,5 2 7,2-1 0,4 3-8,5 0-9,6 1-4,5 1 1,6 0-2,3 0-1,1 0-1,-1 0 0,-3 0-3,-6 3-4,-6 1-15,-11 0-47,-7-3-81</inkml:trace>
  <inkml:trace contextRef="#ctx0" brushRef="#br0" timeOffset="39864">5693 4030 130,'5'-13'17,"2"3"8,2 3-11,0 5 1,0 2-6,0 0-4,-3 3-2,0 13 4,-2 7 11,-2 6 1,-2 5 0,0 5-2,-14 4-5,-5 1-5,-2-1-1,5-2-4,2-6 1,7-5-1,4-7-2,3-8 1,0-7-1,0-3 0,0-5 0,0 0 3,3-12-3,8-11-16,-1-9-12,0-3-7,2-6 8,0-3 4,2-1 14,5 0 2,-2 4 4,0 6 3,-4 10 5,-4 6 7,-1 7-3,4 6 10,1 3-6,10 3-7,8 0 0,11 0 0,10 0 1,12 4-1,8 1 3,8 0 1,8 0 1,2 0 1,2 0-5,-2-1-3,-7-3 1,-7 2-4,-4-3 3,-7 1-2,-9 1-1,-9-2-1,-12 0 0,-11 0 1,-11 0 2,-6 0 0,-7 0 9,0 0 1,2 0-7,-2 0-4,0 0-2,0 0-3,0 0-4,0 7 0,0 4 7,0 4 1,0 8 1,0 4-1,0 8-1,-7 6 0,2 7 0,1 4 0,-1 0 0,4-4 0,-2-5 0,1-8-1,-3-7 1,-3-7-2,-3-6 2,-2-5-1,-5-3 1,-7-2 1,-4 0 2,-5-3-1,-6-2-2,-5 0 0,-3 0 0,-9 0 2,-5 0-1,-11 0-1,-2 0 2,1 0-1,4 6-1,7-1 0,3 0 0,2-3 1,0-2-1,3 2-1,7-2 1,3 0 1,10 0 0,8 0 0,5 0 0,3 0-1,4-4 0,-4-2-1,-3-4-1,-4-1 0,0-3-5,0 0 4,4 2 3,5 4 2,8 3 0,6 5-2,3 0-2,0 0-15,0 0-16,11 0-30,5 0-22,-2 0-84</inkml:trace>
  <inkml:trace contextRef="#ctx0" brushRef="#br0" timeOffset="41146">6208 4086 221,'-3'-5'7,"0"5"0,-2 0-7,1 16 0,-4 4 5,1 7 3,-2 4 9,-1 4 0,1 3 5,1 0-9,0-4-6,3-4-3,0-6-2,4-7-2,1-4 0,0-5-3,0-1-8,3-3-3,10-1-14,1-3-58,2 0-102</inkml:trace>
  <inkml:trace contextRef="#ctx0" brushRef="#br0" timeOffset="41427">6481 4209 271,'0'-6'18,"-3"6"1,-15 3-19,-3 14 0,-3 5 0,0 1 3,3 1 2,8 0-4,4 0 4,3 0 1,6-1-1,0-2-4,0-3 2,12-3-1,6-3 3,9-4-5,3-3 1,2-5 4,0 0-3,-5-3-1,-7-14-1,-3-9 0,-4-3-1,-4-5 1,-4-4 0,-5 1 0,0 2 1,-3 5-1,-11 6 2,-4 8 2,-1 5 0,-4 6-4,-2 5-4,-5 0-9,1 0-11,-3 11-29,4-3-84</inkml:trace>
  <inkml:trace contextRef="#ctx0" brushRef="#br0" timeOffset="45442">4325 5370 191,'5'-8'10,"-1"-6"-1,1-2-1,1 6-1,1 0-3,-2 3 4,2 0-1,3 1 2,-1-1-4,4 3 1,1-1-5,3 0 3,5 3-3,3 0 0,5 2 0,3 0 1,0 0-2,3 7-3,-5 6 3,-4 5-2,-8 5 0,-11 2-1,-8 2-4,0-2 7,-8-1 1,-11-4-1,-2-3 4,0-5-2,-3-3-2,4-3 3,3-5-2,4-1 3,5 0 4,2 0 0,3-9-5,2-3 3,1-5-6,0-3 4,0-1-3,9-2 0,6 1 1,4 0-1,3 2-1,2 2 0,2 7 0,6 4 0,4 6-1,3 1 1,0 0 0,-6 14 1,-8 10-1,-12 5-3,-10 1 2,-3-2-2,0-3 3,0-10-2,-3-6 2,2-7 0,-3-2 1,4 0 4,0 0 0,0-9-5,4-10-5,11-5 5,7-3 0,2-2-1,2-1 2,2 3-2,3 3 1,1 8 0,-1 3 0,-3 8 0,-3 5 1,-2 0-1,-6 10 0,-6 9-1,-8 6 0,-3 3 1,0 1 0,-3-3-2,-3-5 1,4-2-5,2-8-10,0-4-5,13-4-10,6-3-37</inkml:trace>
  <inkml:trace contextRef="#ctx0" brushRef="#br0" timeOffset="46181">5469 5232 233,'6'0'14,"-1"0"-14,-2 17 0,0 11 0,-3 5 9,0 6 0,0-1-4,-5-3-3,-4-5 2,1-6-3,2-6-1,1-7 0,4-6-1,-1-4-3,2-1-1,0 0-1,0-16-31,0-9-117</inkml:trace>
  <inkml:trace contextRef="#ctx0" brushRef="#br0" timeOffset="46385">5529 5143 113,'15'-33'28,"0"8"10,3 7-10,4 5-12,11 3-8,10 3-2,16 4 0,15 2 1,15 1 3,13 0 2,8 0-2,-1 4-2,2 4-3,-11 2 1,-9 0-5,-16-1-1,-16-1-3,-18 1 2,-11-3 0,-9-2 1,-10-2 0,-8-2 0,-3 2 0,0 1 0,0 5 2,-6 7 4,-11 11 0,-1 5-1,1 7-1,1 5 0,5 1-1,3 5-2,7 1 4,1 1-1,0 1-1,4-4 2,12-1-5,-2-6 1,-1-7-2,-5-10 0,-5-9-1,-3-9-1,0-6 3,-25 0 1,-17-8 3,-14-8-3,-11-4-1,-9-1 4,-4-2 0,-7 1-4,-8 1 1,-7-1 2,-4 5 3,1 4-5,9 3 3,16 7 1,16 3 0,16 0-5,15 4-1,9 10-7,13 4-9,11-1-9,0-1-35,30-9-72</inkml:trace>
  <inkml:trace contextRef="#ctx0" brushRef="#br0" timeOffset="47250">6167 5153 282,'0'-6'1,"0"6"-1,-7 23-7,3 6 7,-4 4 1,-1 4 5,-3-1 0,2 1-3,-2-2-1,1-4-1,5-4-1,2-3-1,2-6-6,2-4-10,0-2-25,6-10-49</inkml:trace>
  <inkml:trace contextRef="#ctx0" brushRef="#br0" timeOffset="47484">6390 5212 262,'0'-9'10,"-2"9"3,-13 5-13,-1 19-2,-5 10 2,1 3 1,3 3 2,5-2-2,6-8-1,6-5 0,0-3 2,15-7 3,7-4 2,5-7-1,7-4-1,-1 0-1,0-5-3,-6-13 0,-9-8 0,-5-5 1,-7-4-1,-6-5 1,0 4 0,0 2-2,-15 8 1,-3 11-1,-4 6 2,-5 9-2,-6 0-4,-1 16-4,-2 8-6,0 6-26,5-7-94</inkml:trace>
  <inkml:trace contextRef="#ctx0" brushRef="#br0" timeOffset="48343">4802 6029 207,'0'-6'5,"2"-1"6,0 6-10,-1 1-1,2-2 4,2 1 2,1-1 7,5 2 5,0 0-3,5 0-4,1 0 0,-1 2-7,1 11 1,-1 4-1,-3 8 1,-1 3-1,-4 6 3,-2 2 0,-2-3-5,-2 0 0,-2-5-2,0-7 0,0-4 0,0-3 2,0-4-1,-5-1 0,-1-2 0,2-4 4,-1-2-2,0-1 1,1 0 0,0 0 0,1-11-3,3-9-1,0-6-4,0-5 3,0-5 1,12-4 0,6-3-2,-1-3-4,3 4 4,1 5-3,-4 6-1,0 10 2,-1 7-3,-3 7 4,-4 5 3,1 2-1,-3 0-1,-2 15 2,-1 10 0,-2 9 1,-2 11 3,0 3-2,0 3 0,0-1-1,-3-4 1,-2-4 0,2-5-1,-1-2 1,1-2 1,1-2-2,0-2 1,2-1 0,0-2-2,0-4 0,0-1 0,0-2-2,0-3-2,11-4-7,0-2-6,2-6-58,2-4-156</inkml:trace>
  <inkml:trace contextRef="#ctx0" brushRef="#br0" timeOffset="49007">5459 6238 258,'-9'0'0,"4"3"-2,-1 19-1,1 8 3,-1 1 3,0 3 5,1-2 0,-1 2 9,3-3-5,2-3-4,1-3-2,0-10-3,0-5-3,0-9 2,0-1 6,0-3 18,0-16-15,0-10-7,7-6-3,2-6-1,0-3 1,1-5-1,3-2-1,0-2 1,0 1-2,1 6 2,-1 11 1,-2 10-1,-1 6 2,2 8-2,0-1-1,9 4 1,7 0 2,11 1 1,10 1-1,12 1-1,13 2 2,10 1-1,12 2 3,0 0 1,-5 0-1,-10 2-4,-13 8-1,-12-1-4,-11 0 0,-15-5 3,-15-3-2,-9-1 3,-6 0 0,0 0 16,0 0-9,0 0-2,0 0-5,0 0-3,0 9-2,-5 9 4,-4 9 1,0 8 1,2 8-1,5 6 2,2 2-2,0-1 1,0 0-1,0-3 1,2 1 0,1-3-1,0-4 0,-3-5 0,0-9 0,0-10 0,-12-6 3,-10-5-3,-11-3 4,-8-3 2,-4 0-5,-7 0-1,-6-9 0,-8-5-1,-11-4 1,-8-2-4,0 0 0,6 2 4,12 6 2,13 6 0,12 5-2,9 1-1,7 0-2,2 11-3,3 3 2,4 1-7,6-2-1,8-3-4,3-2-11,0-3-11,0-1-11,9-4-29,7 0-99</inkml:trace>
  <inkml:trace contextRef="#ctx0" brushRef="#br0" timeOffset="49913">5962 6105 288,'-2'-11'3,"2"8"-3,5 3-20,14 0 20,4 0 3,0 0 1,-4 0-1,-2 0 0,-4 1-2,-5 2 1,-2 3-2,-5 2 0,-1 8 0,-6 10 2,-20 7 6,-10 4-3,-2 1-2,2-3-2,7-5-1,6-5 4,9-4-2,5-5 1,9-6-2,0-1 1,0-5 3,16 0 4,10-4 0,9 0-3,5 0-6,4 0-3,-1-13-9,-6-5-12,-2-8-13,-6-3 7,-3-7 10,-3 1 15,-1 0 5,-5 9 6,-6 11 10,-5 6 10,-6 9-10,0 0-16,0 20 0,-12 9 3,-3 3 3,-1 2 2,5-2-2,6-5-3,5-6 1,0-7 2,2-5 1,10-6 1,4-3 2,1 0 12,1-12-15,-3-10-2,-7-6-1,-6-8 2,-2-5-5,-2-1 1,-14 1-1,-1 3-1,1 10 0,6 9-2,1 10-7,5 7-43,1 2-51</inkml:trace>
  <inkml:trace contextRef="#ctx0" brushRef="#br0" timeOffset="70034">8150 5233 211,'-11'-10'1,"1"-4"-1,8 0 0,2 9 0,0 2-2,0-1 2,7-2 5,6-1 1,3 1 6,4 2 0,0 1 7,0 3-13,2 0 5,-3 3-11,0 14 1,-5 3-1,-5 6 2,-4 4-2,-5 2 1,0 3 3,0 1-1,-6-4-1,-5-5-1,1-6 1,4-6-1,2-6 3,2-6-4,1-3 9,-1 0 3,2-8-9,0-13-1,0-8-2,9-2 0,10-3 2,5-3-2,6 5-3,1 3 2,-1 7-9,-3 10 3,-1 9 3,-4 3 0,-3 8 2,-2 16 2,-3 6 0,-4 6 0,-4 3 3,-6-1-2,0-3-1,0-6 1,-6-11 1,1-8 0,3-8-2,2-2 3,0 0 6,7-16-9,13-10 0,7-5-8,3-3 1,-3-1 5,1-2 0,-2 2 0,-1-1-3,-3 6 3,-2 7 2,-4 9 3,-5 8 12,-1 6-2,-3 6-9,-2 17-3,-2 9 1,-3 8 2,0 3-3,-15 4 1,-1-2-2,5-6-12,11-6-33,0-12-10,20-8-42,15-12-31</inkml:trace>
  <inkml:trace contextRef="#ctx0" brushRef="#br0" timeOffset="70709">9094 5233 171,'5'-14'53,"-1"8"-13,-1 6-26,1 11-12,1 15-2,1 8 5,0 7-1,1 3 1,0 1-2,-2-3-1,0-5-2,-4-9 0,1-7-22,-2-10-11,0-8-16,1-3-3,1-4-5</inkml:trace>
  <inkml:trace contextRef="#ctx0" brushRef="#br0" timeOffset="70928">9209 5103 241,'13'-18'2,"10"10"2,6 6-3,13 2 6,13 0-5,10 0-1,12 4-1,9 5 2,15 2-2,7 0 4,3 1 2,1-1-2,-2 1-2,-7 1 2,-11 2-1,-13 2-2,-19-1 2,-18 1-1,-15 0-2,-14-1-4,-7-1-1,-6 1 3,0-1 2,-3 3 3,-12 4-1,-4 6 2,-1 7-2,-2 5 0,-3 6-1,3 3 5,2 1-3,4 0 0,8-2 1,7-2-2,1-1-1,0-4 4,10-4-2,3-6 1,-2-7-3,-7-9 0,-4-5-1,0-6-7,-7-4 2,-26 0 5,-16 0 5,-18-8-3,-12-4 0,-8 0-2,-7-1 0,-1 2-2,-2 3 2,0 1 0,4 2 0,7 1 3,5 0-3,11 1 1,12 0-1,16 2 2,12 1 0,13 0 0,6 0-2,2 0 0,2 0 0,-2 0 0,0 0-2,2 0 2,4 0-1,3 0 0,0 0-22,20-3-62,15-6-71</inkml:trace>
  <inkml:trace contextRef="#ctx0" brushRef="#br0" timeOffset="71631">9770 5330 277,'-5'-14'0,"4"14"-3,-1 2-13,1 19 12,-4 10 4,1 8 3,-2 7 1,-3 2 5,3 1 4,-3-1-1,-3-4-5,0-6-4,0-5 1,0-10-4,5-7-1,2-8-9,2-5-13,2-3-11,1 0-4,0-16-94</inkml:trace>
  <inkml:trace contextRef="#ctx0" brushRef="#br0" timeOffset="71896">9916 5397 310,'-9'10'0,"-4"15"-16,-6 13 12,2 7 4,5 0 1,9-1 2,3-4 1,3-6 4,19-5 8,5-3-10,7-8 3,0-5-6,2-8 3,-3-5-3,-2 0 1,-2-21 2,-7-8-4,-10-8 0,-6-5-2,-4-5 0,-2 1 0,0 2 0,-6 7 0,-8 10-2,-2 10 0,-8 10-2,-6 7 2,-6 0-3,-7 3-19,-3 11-35,2 2-20,12-2-37</inkml:trace>
  <inkml:trace contextRef="#ctx0" brushRef="#br0" timeOffset="72834">8189 6063 185,'-8'0'9,"5"0"5,3 0 3,0-1 18,3-2-18,9 0-11,6 2 8,1-2-1,1 3-1,-1 0-2,-1 0-7,-2 3 0,-2 9-3,-2 5 2,-6 5-4,-3 4 3,-3 4-1,0 0 0,0 3 3,-2-2 1,-7-1-3,-1-3 0,1-3 0,0-5 0,3-6-1,3-6 2,0-3-1,3-4 0,0 0 4,0 0-1,0-3-2,0-12 1,0-7-2,9-4-1,0-5 0,6-3 0,1-4-1,5 1-4,4 2-4,5 4 0,-3 10 1,2 7 3,-4 7 3,-1 6-4,-4 1 1,-7 0 5,-4 9-3,-8 9-7,-1 9 10,0 5 0,0 0 6,0 2-2,-6-3-2,0-3 2,3 0-3,0-4 2,3-3-1,0-3 1,0 0-3,0-6 2,0-2-2,6 0-1,6-4-7,9 1-11,4-3-53,5-4-62</inkml:trace>
  <inkml:trace contextRef="#ctx0" brushRef="#br0" timeOffset="73426">8863 6251 114,'0'-9'232,"0"9"-230,0 4-2,0 24-4,0 11 4,0-1 3,-6 0-3,-3-3 2,1-6-2,1-1 1,4-8 1,2-4-2,1-3 0,0-6 0,0-3-6,0-4-25,0 0-15,1-4 10,11-16-69</inkml:trace>
  <inkml:trace contextRef="#ctx0" brushRef="#br0" timeOffset="73660">8982 6159 172,'7'-24'42,"2"5"-6,5 7-4,8 3-9,8 2-19,8 2 5,9 3-8,11 1 2,14 1-3,17 0 0,17 0 4,12 0-3,13 4 4,-2 0-2,-7 2 2,-15 1 1,-23 3-5,-20 3 2,-19-1-3,-15 1 0,-17-2-2,-6-2 1,-7-1-6,0 0 4,0 4 3,-16 5 4,-8 6 1,-4 5-2,0 7 0,-1 7-1,7 2 3,2 8-3,5 3 2,1 4 3,5 1-3,1-2-1,1-5-1,7-2-2,0-3 2,0-6-1,0-5 2,0-7-2,-3-9-1,-5-7 0,-5-7-3,-8-6 2,-10-1 1,-12 0 3,-10 0-3,-8-5 0,-9-5 1,-3 0-1,0 0 0,-3 0 0,5 0 1,3 2-1,7-4 0,7 2 2,3 2-2,5 0 0,7 1 0,5 4 1,6 2-1,3 1 0,5 0-1,-1 0 1,0 0-7,3 0-5,2-2 1,5 1-3,8-2-17,3-2-20,9-3-82</inkml:trace>
  <inkml:trace contextRef="#ctx0" brushRef="#br0" timeOffset="74431">9480 6389 196,'-3'-14'11,"3"5"-1,6 3-4,9-1-4,6 0 0,-2 2 11,-1-1-4,0 2-3,-6 3-3,0-1 3,-5 2-6,-3 0 0,-4 0 0,0 0-4,0 0 1,0 0 3,0 0 4,0 0 0,0 0-1,0 2-2,0 1 1,0-1 2,0 4-3,0-1 4,3 5-1,-2 0 0,2 3-3,-1 1 0,-2 0 0,0 2-1,0-1 2,0-1 1,-6 3-2,-4 0 2,-1 3-3,-4 0 1,-6 1 1,-6 2-1,-1-2 0,-2 0 2,7-3-2,3-1 0,6-4 0,5-3 0,5-4-1,4-4 2,0 0-2,0-1 8,9 1 1,15-1 7,10-1-1,9 0-14,2 0 3,5 0-4,3-6-14,-1-5-20,2-6-29,2-7-26,-4-6-79</inkml:trace>
  <inkml:trace contextRef="#ctx0" brushRef="#br0" timeOffset="74949">9979 6430 120,'-32'0'16,"-1"8"1,-7 17 8,0 4-2,7 2-10,9-2-2,8-4-3,10-6 0,4-2-4,2-7 8,0-2-5,12-5 6,14-3 11,5 0-8,5-8-6,0-13-3,-1-7-3,-5-8-3,-6 0-1,-5-4-2,-7-2-4,-3 4-24,-7 4-2,-2 10 10,-8 13 17,-17 11-14,-14 8-49,-7 17-40</inkml:trace>
  <inkml:trace contextRef="#ctx0" brushRef="#br0" timeOffset="80363">2950 8892 126,'-10'24'30,"2"-4"-18,5-3-1,0-2 0,2 4 1,-1-1-4,1-7 2,-1-1 4,1-1 1,-1-2 0,2 0-3,-1-3-1,1-1-6,0-3 2,0 1-1,0-1 2,0 0 3,0 0 2,0 0-3,0 0 3,-3 0-2,3 0-3,0 0-1,0 0-1,0 0-2,0 0 0,0 0-2,0 0 0,0 0-1,0 0 1,0 0 0,0 0 1,0 0 2,0 0-1,0 0 1,0 0 0,0 0 3,0 0-1,0-2-4,0-8-3,0-2 1,0 1 1,3-3-1,0-3 2,-2-1-1,2-3-1,0-2 3,0-1-1,-1-3 6,-1-4 0,1-2-5,-1-2-2,-1 0 0,2 0 1,-2-3-1,1-2 2,1-2-3,1 1 1,-2-1-2,-1 0 0,0 5 0,3 0 0,-2 3 0,2 1 0,2 1 0,0-4 1,1-4-1,0-4 0,4-1 2,0-1-2,4-2 4,-4 2-2,1-2-1,0-1-1,-3-1 2,1 0-1,-3-2 2,1-4-1,1 0 1,1 0-3,0-5 1,3-3-2,-2-3 1,-1-4-1,-2-2 1,-4 0 1,-3 6-1,0 1 0,0 1 1,0 1 2,0-1-3,0 3 1,-3 0-1,3 0 0,0 0 1,0-2-1,2 1 0,7-2 0,2-4 0,2-7-2,0-3 2,1 0-1,-2 4-1,-3 4 2,2 1-1,2-5 1,1-2-1,1-3 1,8 3-2,-1 0 0,1 4 2,-3 3-2,0 8-4,-4 6 3,0 9-1,-3 1 4,0 0 0,-1-4-1,0 2 1,0 2 0,-2 5 0,-1 4-1,0 6 1,0 2-1,-1-4-2,2-3 1,2-7 0,4-3-1,4-5-1,0 1 2,1 2-4,-4 5 3,-7 3 2,-4 6 1,-3 3 0,-3 6 0,0 4 0,0 1 1,0 6-1,2 1 0,-1 4 0,2 5-1,-1 0 1,-2 4 0,0 0 0,0 0-1,0 0 1,0 0-2,0 0 2,0 0 0,1 0 0,-1 0 2,2-1 1,-1 1-1,1-2-1,-1 2 1,1 0-2,-1-1 0,5-2 0,3-2-2,11-2 1,13-5 1,12-1 0,17-4 0,9-1 0,7-3 0,4-2 0,0 1-1,3-2 1,0-1-1,-2-2 0,-6 1 1,-12-2-1,-11-2 0,-15 0 0,-14 3-4,-9 0 3,-7 4 2,-6 2-2,-1 3 1,-2 1 1,0 3 0,0 2-1,0 4 0,0 3 1,0 4 0,0 1-6,-2 0-21,-2 1-21,-2 11 8,-3 2-4,0 0-13,3-1-43,-3-3-30</inkml:trace>
  <inkml:trace contextRef="#ctx0" brushRef="#br0" timeOffset="81906">4254 3853 152,'-14'0'13,"11"-4"17,3 4 0,0 0-18,9-2 1,18 2-10,9-1-1,10 0-1,3-4 0,2 0-1,1-1 1,-3 2-1,-7-1 0,-9 4 0,-11-1 0,-11 2-1,-8 0 0,-3 0-1,-3 15-4,-16 12 6,-9 6 8,-1 7-3,-1 4-1,8 0 0,7 1-4,9-2 1,4 3-1,2 0-1,0-2-12,0-6-48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1:55.71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5 825 6,'-3'16'14,"1"-1"2,2-8-3,0-3 5,0-2 16,0-1-3,0-1 6,0 0 1,0 0-10,5 0-5,10 0-17,10-9-3,8-5 1,3-6-3,2-3-1,-8-7-4,-7-5-8,-9-3-11,-7-6 5,-3-1 13,-4 2-1,0 6 6,2 5 1,-2 8-1,3 7 2,-2 8 0,2 4 1,0 5-3,1 0-5,4 2-7,4 13 12,4 5 0,-1 10-1,0 8 1,-4 8-2,-7 6 1,-4 2 1,0-3 1,-11-4 1,-9-7-1,2-7 2,1-8 0,7-7-2,5-8-1,4-4 0,1-5 1,0-1 20,0 0-2,13-7-17,7-8 2,-1-3-2,4-4 0,-3-2-2,2-4 2,-2-1-2,5-6-2,1 0 0,2 2-2,-3 3-1,-2 3 4,-7 9 0,-4 6 1,-3 10-2,-3 2-5,0 0-9,-1 8 15,1 8 1,-1 1 0,1-2 0,2-1 1,1-5 0,6-4-1,1-5 0,7 0 4,-1 0-2,0-8-2,-5-9-2,-4-3-10,-9-4 5,-4-3-6,0-1 0,-4 2 1,-15 0 8,-7 4 0,-3 9 1,-6 4 2,-2 9 1,-2 0-1,0 13 2,7 12 0,6 8 0,11 3-1,12 5 0,3-3 2,2-2 2,19-5-3,9-6 9,10-4-3,3-7-3,2-8-2,-3-6 0,-4 0-4,1-17-3,-5-10-3,-4-8 4,-7-10-5,-5-7 1,-9-6-2,-6-2-4,1 3-10,-3 0 13,4 1 7,4 4 4,0 5 0,3 9 4,-3 10 12,-3 9 10,-2 9-17,-4 9 5,0 1-14,0 5-3,0 17 0,-6 5-2,0 5 2,5 8 3,1 3 10,0 7-2,12-1-2,9 2 0,1 0 2,-3-3-3,-2 0-4,-10-6-1,-7-5-14,0-13-31,-3-11-78</inkml:trace>
  <inkml:trace contextRef="#ctx0" brushRef="#br0" timeOffset="1132">628 497 208,'2'-18'1,"22"8"10,4 3-9,11 3 0,10 0-1,4 0 1,6-3-2,0-3 1,1-2-1,-3-1 1,-8-4 1,-4-1 0,-14 0-2,-8 0 1,-10 3 0,-9 7-1,-2 2 2,-2 3 1,0 3-3,0 0-5,0 0 1,0 9 2,-6 8 2,0 4 0,6-1-4,0 2 4,1-2 0,17-3 6,8-1-4,2-5 0,2-5 1,1-4 0,-1-2-1,-3 0-1,-5-2 0,-5-12 1,-6-3-2,-3-3 0,-5-2-3,-3 0 2,0 1 1,0 2 0,0 7 0,-3 3 0,-2 6 0,-2 3-5,0 0 1,-2 0 1,-1 12 3,2 0 0,8 0-4,0 1 0,0-5 4,15 1 5,1-5-2,2-3-1,-3-1-1,1 0 0,-2-1-1,-1-10 2,-2-2 1,0-3-3,-2 0 0,-1 4 0,-3 1 0,-1 4 1,-4 5-1,4 2-1,-1 0-12,0 3 10,0 11 1,-1 6 2,-1 1-1,-1 5 1,0 0 0,2 2 0,2-2 0,2-2 1,1-5 0,-2-3-1,0-4 0,-1-2 1,-1-5 0,2-1-1,-2-1 0,4-1-2,0-2-53,1 0-94</inkml:trace>
  <inkml:trace contextRef="#ctx0" brushRef="#br0" timeOffset="1916">1736 305 155,'5'-8'28,"1"8"-20,-3 0-8,3 0-7,3 7 7,0 7 1,1 3 3,2 5-3,-3 0 5,3 3-3,-5 4 2,1-3-1,-4-1-2,-1-5 0,1-4 0,-3-6 0,-1-6-1,0-2 2,0-2 2,0 0 3,0-4 6,0-12-11,0-3-3,0-3 0,4-2 1,2-2 1,5-1-2,3 2 0,3 0 0,5 2 0,2 5-2,3 2-1,-1 7 3,0 3 0,-2 6-1,-3 0-2,-4 4 2,-3 10 0,-3 4 1,-4 2 0,-1 0 0,-4 0 1,-2-2-1,0-4 0,0-5-2,0-1 2,0-4-10,-11 1-7,-4-2-18,1-2-44</inkml:trace>
  <inkml:trace contextRef="#ctx0" brushRef="#br0" timeOffset="2540">2090 304 105,'6'-2'27,"0"2"-27,1 6 0,4 14 0,-2 6 0,-2 4 0,1 1 4,-1 4-1,0-2 1,1 1 2,-2-1-2,0-5 0,0-6-3,-3-9 1,-2-7 0,-1-6-2,0 0 9,0-10 11,0-16-13,0-5-7,-3-5 1,3-3-1,0 2 0,6 0 0,17 0 2,8 2-2,3 2-2,7 8 2,-1 5 3,0 10 9,-6 9-1,-2 1-3,-2 4-3,-4 18-1,-3 10-2,-4 7 1,-2 8-1,-5 8 2,-8 7-3,-4 10-1,-4 4-5,-22-1-20,-5-16-104</inkml:trace>
  <inkml:trace contextRef="#ctx0" brushRef="#br0" timeOffset="3342">1674 465 165,'0'0'3,"1"-3"-6,14-5 3,0 4 0,6-5 4,-2-2-3,1-4 0,-2-6-2,-3-2 0,-2-6 1,-3-2 0,-2-1 2,-4-4-2,-2-2-1,-2 2 0,0-1-3,-8 1 1,-6 4 1,2 4 2,1 8 5,1 9-1,4 7-2,-2 4-2,-1 0 0,-7 8-2,-2 9 1,-1 4 1,-2 3 0,3 3 2,4 2-2,10 1 0,4 2 1,4-2 5,22 2 2,5-3 1,6 0 2,-1-1-7,-3-3-3,-6-3 1,-9-1-2,-9-2-1,-8-3-1,-1-2 0,-1-3 2,-16 3 2,-8 0 1,-2 0 0,2 2-1,7-2-1,3 1-1,6 1 0,6 1-1,1 6 1,1 3 3,1 8 2,0 6-5,0 2-1,4 2 1,11-2 4,5-2-1,-1-5-3,2-6 0,-3-6 4,-6-4-2,-6-8-2,-6-2 0,0-3-6,-6 0 6,-8-1 7,-2 1-1,1 3-6,0 1 0,5-2 0,5 2 0,4 0-3,1 0-13,1 3-8,17 0-4,6 0-43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0:32.25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531 4442 0,'3'-48'0</inkml:trace>
  <inkml:trace contextRef="#ctx0" brushRef="#br0" timeOffset="563">893 1184 64,'0'0'32,"0"0"2,0 0-25,0 0-9,0 0 1,0 0 2,0 6-3,0 2 1,0 1-1,0-1 0,0-1 0,0 0 0,0 0 5,0-1-4,0 2 1,0-1-1,-1 2 4,-2 3-4,-5 4 5,1 4 4,-6 4-1,0 2-2,-6 6 0,-3 4-4,2 5 1,-2 13 5,3 11-5,1 8 1,0 9 0,1 9 1,-2 10-5,-2 12 7,0 7-2,-4 4-2,1 1-2,-1 12 1,-2 12-1,4 1 2,-4 4-4,5-9 0,3-15 0,4-7 1,2-11-1,1-9 2,-1-3-2,0 3 2,0-1-1,-2-2 0,6-3 3,-3-6-2,2-4 3,2-4-5,-1-6 0,4-8 0,0-8 1,0-4-1,2-3 1,0-5 0,0-1 2,-1 1 1,-2 2 6,-3 8-7,4 5 1,-1 4-1,0 1 1,3-6-3,-1-5 1,4-4-2,0-6 3,0 0-1,0-2 4,3 1 1,6-1 0,-2 1-2,-2 0-2,5-1 2,-7 1-5,0-1 2,0 2 0,0 2-2,0-1 2,0-1-1,-1-3-1,1 0 0,-2-1 0,-1 4 1,0 4 2,0 1-3,0-1 2,-7-3 0,2-3 1,2-3 0,3-1-1,0 1-1,0-2 3,0 2-2,0-2 2,2-1-3,2-3 0,1-4 0,-1 0-1,0-4 2,-1-2-2,-1-3 0,1-5 0,0-4 0,0-5 0,-1-6 0,-2-1 0,1-3 0,-1 0 0,2 1 1,-1 1-1,4 2 0,3 2 2,1-1-2,2 2 0,4 2-2,-2-3 1,2 1 1,0-3-3,4-1 1,4 0 2,2 0 2,8-1-2,10 1 1,9 0 1,11 0-2,13-1 0,15 3 1,6 0 1,7 3-1,4 4 3,4 2 1,1 2-1,-1 1 3,-5 1-4,-10-1-1,-12-3-2,-10-4 1,-11-2-1,-12-2 1,-6 0-1,-7-3 2,-6 0-2,-3-2 0,-3 2 0,-5-2 2,-4 0 1,-3-1-3,-8 0 2,-2 0-2,-2 0 5,-1-4 2,2-7-1,-3-3-3,2-3-3,2-2 0,-1-2-1,1-3 2,2-4-2,0-3 1,-5-4-7,1-5 2,-3-5-1,0-7-1,-9-10 3,-3-7 3,3-10 1,2-4 0,0-8 3,0-5-3,3-4 0,-2-2 0,-3-2 0,-1 5-2,-1-1 2,-2-3 0,4-2 0,0-3 3,4-2-2,5-9 2,0-2-1,0 1-1,8 0-1,7 8 0,0 9 0,-3 2 0,-1 4 0,-2 1-1,-3 8 1,2 4 0,2 2 0,1 1 0,2-1 0,5 3 0,3 7 0,-1 7 1,-1 9-1,0 1 0,-4 0 0,-2 1 1,-2 8-1,-2 6 1,0 6 0,0 6 0,-2-1 1,1 0-1,0-2 0,3 0 0,-2-1 3,1-5-2,1-1-1,-2-2 0,1 3 1,-1-1 1,0 3 0,3 2-1,-3-2 0,0 2 0,-1-3-1,0 2 0,0 1-1,-1-1 4,4 3-3,-2 0 0,0-1 0,1 2-1,2-1 2,-1-3-1,2-1 0,-3-2 2,1-1-3,1 1 0,-3-3 0,0 1 0,-1-1 0,-2-2 0,-1 0 2,1-3-1,2-2 0,0-1 0,1 0-1,2 3 1,-1 0-1,2 2 1,0 4-1,1 0 0,0 2 1,0-1-1,-1-1 0,3 3 0,-3 1 0,4-1-1,-1 3 1,0-2-1,1 2 0,-5-3 1,2 0 1,-5-2-1,-4-2-2,-1 1 1,0-4 1,0 3 0,0-5 1,4 4 0,1-2 0,5-1-1,-1-1 0,2-1 1,4-3-1,-5 0 2,5-3 0,0-5-2,-2 1 0,5-9 0,1-4 1,1-2-1,4 2-1,-2 7 1,-1 4-2,-2 2 0,-2-1 1,-1 2 2,-2 5-2,-3 4 0,-3 7-1,-5 6 2,-2 8 0,-2 7-2,-2 5-6,1 8 6,-1 5-20,0 0-31,0 5-73,-4 12 1</inkml:trace>
  <inkml:trace contextRef="#ctx0" brushRef="#br0" timeOffset="3714">426 4190 76,'0'-17'20,"2"-2"-9,7 2-5,1 6-5,-2 9 3,-5 0-3,-2 2 1,-1 0 10,0 0 6,0 0-1,2 0-4,-1 0-4,2 0-3,5 0-1,5 0-2,4 0 4,6 0 3,6 0-6,7 0 2,7 0-3,2 4 1,8 0-1,10 2-1,4-2 5,6 0-3,0 1 2,-1-1-2,-4 0-3,-7 0 1,-10-1-1,-9 0 0,-12-3 0,-11 1 3,-7-1 2,-4 0 8,-1 0 2,5 0-2,6 0-7,7 0-6,5 0 2,6-3 3,10 1-1,2 0-3,7 2 4,-4 0 0,-6 0-3,-7 0-3,-4 0 1,-5 4-1,-7 2 0,-2-2 0,-8-1 0,-2-3 0,-6 2 1,-2-2 2,1 0-1,-3 0 5,0 0-1,0 0-6,0 0-3,0 3-16,0 2-26,0 4-13,0 1-42</inkml:trace>
  <inkml:trace contextRef="#ctx0" brushRef="#br0" timeOffset="4510">1675 4155 160,'21'-6'9,"5"1"-8,0 5-1,11 0 2,2 0 1,3 0 6,4 7-2,-1 0-4,4 0 1,0 3 1,-1 0-1,-8 0-4,-7 0 0,-10-1-3,-9-2 1,-5-2-2,-3-2 4,-4-2 0,1-1 0,-3 0 3,1 0-3,5 0 0,-3 0-3,2 0-10,-2 0-36,-3 0-42</inkml:trace>
  <inkml:trace contextRef="#ctx0" brushRef="#br0" timeOffset="5166">3 4735 89,'-2'-13'6,"2"3"16,0 1-13,5 6 3,5 1 5,4-1-12,-4 3-5,2 0 2,-2 0-2,-2 0 3,1-2 1,0 1 4,0-2 0,0 2 3,1-1-2,-4 1-3,2 1-3,1-2-2,-1 2-1,1-1 1,-1-1 3,7 1-1,-2 0 2,5-1-4,2 1 3,2-1 0,3 2-3,-1 0 3,-4 0-1,-1 0-1,-3 0-2,-2 5 0,-2 3-2,1 5 2,1 3 0,-1 2 0,0 0 6,-2 3-6,-4 2 2,-1 0-1,-3-1 0,-1-1 1,-2-1-1,0-1 1,0-4-2,0-1 0,0-3-2,-6-2 4,-2-4-1,-2-2 3,-1-3 1,1 0 5,-2 0-6,0-3-1,4-7 1,0-1 0,3-1 3,2-4-5,3 1 4,0-5-5,5-3 1,11-1-2,1-1 0,3 1 3,3 3-3,-2 4 0,3 4 0,1 5 2,6 3-1,4 5 2,6 0-2,1 0 2,0 3 1,-1 10 0,-9 5-4,-7 6-2,-11 3-4,-10 3 2,-4 0 4,0 0 0,-9-1 2,-4-4-2,4-4 0,1-5 0,2-6 1,-1-6-1,1-4 2,-3 0 5,-2 0-3,-2-6-1,1-9-3,-1-5 0,8-3 3,4-2-3,1-2 1,0-3 0,6 0 0,13 0 0,3 3-2,7 5-2,2 4 3,2 7 2,1 4-2,2 4 0,-3 3 0,1 0 1,-4 4 0,-3 12 0,-6 7-1,-9 3-3,-2 7-2,-10 1 5,3-2 1,-3-1 2,0-3-3,0-4-1,0-2 1,-3-7-2,-1-2 0,2-3-1,1-3-9,1-2-19,0-3-19,0-2-95</inkml:trace>
  <inkml:trace contextRef="#ctx0" brushRef="#br0" timeOffset="6215">1400 4740 291,'0'0'11,"0"0"-10,0 31 0,0 14-1,0 9 2,0 5 2,0 6 1,0 3-4,0-5 5,0-5-4,0-9 0,0-8-2,0-10 0,-3-7-1,0-9 1,2-10-2,-1-5-5,1 0 3,-1-11-10,-3-15-49,0-7-26,-2-14-28</inkml:trace>
  <inkml:trace contextRef="#ctx0" brushRef="#br0" timeOffset="6441">1360 4758 102,'9'-25'24,"2"7"25,2 2-28,5 3-1,10 3-15,5-1-5,6 1 1,4 1 6,11-3-1,8 2 2,12 2 4,6-1-3,11 2-3,-2 0 1,-2 1-3,-12 1-3,-14-1-1,-17 1 0,-12 1 0,-13 1 0,-4 0 5,-3 0 0,0 2 7,0 1-5,4 0-5,-1 10-2,1 6 0,-3-2-1,-3 2 1,-1 1 0,-5 1 1,2 6 3,-1 3 4,1 4 1,3 6-1,-2 4-1,4 5-4,2 5-2,2 4-1,3 3 0,-3 4 0,0-1-3,-6-4 1,-6-5 0,-3-15 0,0-8-1,-8-9-1,-11-8 4,-6-5 2,-5-2 5,-6-4-4,-3-1 0,0 0-2,-1 0 1,3 0 0,-4 0 1,-3 0-3,-1 0 3,-3 0-3,0 0 1,1 0 0,3 0-1,1 0 0,6 0 0,4 4 0,-3 3 0,-1 1 0,-3 1-1,-2-3 1,-1-2 1,6-4-1,2 0 0,5 0 0,4 0 0,3 0 0,5-7-1,2 0 0,8-2-5,7-1-14,1-2-8,6-6-70,19-7-77</inkml:trace>
  <inkml:trace contextRef="#ctx0" brushRef="#br0" timeOffset="7246">1869 4688 147,'0'-2'8,"0"2"-7,9 14-1,-6 13 9,-2 7 5,-1 9 12,0 4-6,-9 3-7,-1 2 0,1 2-2,3-1-4,4-2-4,1-9-1,1-8-2,0-9-7,0-9-2,0-4-4,1-7-12,1-5-30,-2 0-59</inkml:trace>
  <inkml:trace contextRef="#ctx0" brushRef="#br0" timeOffset="7528">2142 4878 261,'-15'0'6,"-6"0"-4,1 19-1,-3 10-1,3 6 0,5 7 2,4 4 2,8 1 0,3-4 0,0-3 2,16-5 1,0-4-6,8-4 2,1-5-2,5-5 1,2-7-4,-4-4 2,-1-6-1,-6 0 2,-5-9-2,-2-12-1,-4-5-3,-4-10 5,-2-6 3,-4-9-3,0-1-2,0-1 2,-12 7 0,-2 9 3,3 8 3,-2 5 0,2 3-4,1 2 3,-5 2-4,1 5 5,-2 3-6,-5 7-1,0 2 1,-4 0-1,0 0-3,5 2 1,2 11-4,5 6-7,-4 7-18,5 4-75</inkml:trace>
  <inkml:trace contextRef="#ctx0" brushRef="#br0" timeOffset="8294">221 5914 100,'-11'-13'13,"11"-1"-13,0 5-5,12 1 5,3 4 13,0 0 10,-2 0-4,-4 1 4,2 0 6,-1 2-15,-4-2-5,5 0 3,-5 1-2,1 0-1,-3 0-1,2 1 3,-1-2 0,1 0 2,4 2-3,1-1-2,-1 2-6,2 0-1,3 0-1,1 7 0,1 8 0,-1 4 0,-1 5-1,0 3-1,0 4 2,-2 1 4,-2 2-4,-2 5 0,3 1 0,-6 6 0,-2-3-6,-2-3 4,-2-12 2,0-5-2,0-12 1,0-4 1,0-4 1,-11-3 5,-5 0 1,2-6-5,0-8 3,5-5-3,1-4 0,3-7 0,2-4-2,3-2 0,0-1 0,3 0 0,14 2-1,5 2 1,2 4 0,3 2-1,-3 4 5,4 5-3,-1 3 1,2 5 0,0 4-2,0 3 0,-1 3 2,-3 0-2,-5 5 0,-5 12-6,-6 8 0,-6 7 6,-3 6 2,0 6 2,-11 1-2,-1 3 0,-1 0 0,4-1-1,0-5 0,3-5 1,3-7-2,2-8 0,1-5 0,0-4-4,10-6 2,12 0-3,10-4 1,6-3-17,3 0-35,-4-2-74</inkml:trace>
  <inkml:trace contextRef="#ctx0" brushRef="#br0" timeOffset="9053">1121 5918 302,'-3'-14'15,"3"13"0,0 1-15,0 28-16,0 13 16,0 12 8,0 14 3,0 6 0,0 3 3,0-3-5,0-7 2,0-10-4,0-1-1,3-7-3,2-5-3,1-9 0,-1-9-2,-1-10-4,2-9-3,1-6-11,1-3 13,2-22-32,-1-13-43,-4-10-11,-5-10-28</inkml:trace>
  <inkml:trace contextRef="#ctx0" brushRef="#br0" timeOffset="9303">1168 5994 138,'0'-22'39,"3"2"-4,4 6-16,5 0-7,6 2-8,0 1 2,12 1-2,3 1 4,10-1-5,9 0 5,15 0-1,11-1 1,16-2-2,7-1 2,2-3 4,6 0-2,-9 0-3,-8-2-1,-13 5-4,-22 2-2,-17 5 2,-16 4-2,-13 2 0,-8 1 0,-2 0-6,-1 0 0,0 0 6,0 5 2,0 8 4,0 2-5,0 5 3,0 7-1,0 4-1,0 6 0,0 5 3,0 5-2,-1 0 0,1 6-3,0 2 1,0 4-1,4 3 3,8 2-3,-3-4 1,0-4-1,-6-7 0,-3-5 0,0-5 1,-5-6-1,-10-4 1,-5-4 4,-4-3 0,-6-2 1,0-3-3,-4-5 1,-2-1-1,-3 2 1,-7 0-4,-2-2 1,-3 1-1,-4-4-1,0-1 0,-1-3-1,-4-1 2,-3-3-1,-2 0 1,-7 0 0,-4 1-2,1-1 2,-1 0-1,6 0 1,1 0-2,7-1 2,-1-5-2,6 2-2,5 1-2,5 3 2,6 0 0,7 0 1,13 0-8,9 0-4,9 0-3,3 0-7,3 0 8,18 0 16,6 0-8,3 0-20,1 0-44,3-2-93</inkml:trace>
  <inkml:trace contextRef="#ctx0" brushRef="#br0" timeOffset="10170">1411 6268 146,'0'-15'7,"0"6"11,0-1-1,10-1-3,4-6-6,5-1 4,1-4 7,5 3-4,2 2-3,1 3-3,-3 5-4,-2 5-5,-5 3 3,-4 1-3,0 0 2,-5 7-2,0 10-4,-9 4 1,0 8 3,0 8 2,-18 7 3,-3 1-2,-1 1-2,-4-4-1,1-4 1,1-7 1,6-7 1,3-6-1,8-4 1,4-4-2,3 0 2,0 0 6,7 0-4,14 1 3,7 1 2,7-4-3,5-1 2,6 0-6,-1-3-3,0-3-2,-5-1-5,-7 0 7,-2 0-4,-4-4-12,-3-11-8,-3-6-11,-2-8-12,-4-9-38,0-7-4</inkml:trace>
  <inkml:trace contextRef="#ctx0" brushRef="#br0" timeOffset="10572">2088 6199 23,'27'-31'33,"-5"11"10,-5 6-1,-8 7-2,-6 7-9,-3 0-15,-2 2-11,-16 17 3,-9 8 7,-4 10-6,-2 6 1,6 8-3,3 0 2,7 0 3,6-6-4,10-5-2,1-8-5,4-4 1,18-5 1,10-8 1,4-5-1,7-7 0,0-3-2,-4-3-1,-2-15-1,-8-10-1,-9-11 1,-7-8-1,-6-15 2,-7-9 0,0-1 2,0 8-2,-15 15 8,-3 15 1,-3 11 5,-1 11-6,-5 6-5,-4 5-3,-4 1 0,-4 0-4,2 9-1,10 4-14,5 3-21,11 3-50,10-3-114</inkml:trace>
  <inkml:trace contextRef="#ctx0" brushRef="#br0" timeOffset="13085">1196 4785 3,'0'-38'4,"0"0"12,13 0-10,1 1-6,5 2 4,1 3-2,1-1-2,1-1-2,-1-1-6,-2-5-10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0:12.6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654 1 47,'-3'0'14,"3"0"-8,0 0 2,0 0 7,0 0 7,0 0-6,0 0-5,0 0-5,0 0-1,0 0 0,0 0-2,0 0-1,0 0 1,0 0-1,0 0-1,0 0 5,0 0 3,0 0-6,0 0 1,0 0-3,0 0 1,0 0 2,0 0-1,0 0 4,0 0 0,0 0 3,0 0-1,0 0-3,0 0-6,0 0 0,0 0 0,0 0 1,0 0 1,0 0-1,0 0 1,0 0 0,0 0 2,0 0 1,0 0-2,0 0 2,0 0 0,0 0-2,0 0-1,0 0 1,0 0-1,0 0-1,0 0 2,0 0-3,0 0 2,0 0-2,0 0 0,0 0-2,0 0 1,0 0-1,0 0 4,0 0-1,0 0-1,0 0 1,0 0 0,0 0 0,0 0-1,0 0-7,6 0-17,5 0-22,0 0-18,0 0 8,-5 0-20</inkml:trace>
  <inkml:trace contextRef="#ctx0" brushRef="#br0" timeOffset="594">706 0 7,'0'0'38,"0"0"-21,0-2-13,0 2-3,0 0 2,0 0 7,0 0-1,0 0 1,0 0-1,0 0 4,0 0-1,0 0 1,0 0-3,-1 0-1,-1 0-3,2 0-2,-4 0-2,4 0 0,0 0 0,0 0 2,-3 0-1,3 0-2,-3 0-1,0 0 1,3 0 3,-2 0 0,2 0 1,0 0 1,0 0-3,0 0 0,0 0-3,0 0 0,0 0-1,-1 0-2,-2 0 3,0 6 0,-2 3 1,1 2 1,-2 1-2,0 4 1,0 4 4,-3 4-1,0 5 3,-3 4 2,0 4 1,-4 6 1,4 7-5,-3 5 10,3 4-7,3 0-3,3 0 0,5 1-4,1-2 1,0 1 1,0 1-1,0 4-2,0 4 2,6 7-1,1 6 0,-4 2 1,3 4 0,-3-7-2,3-2-1,3-1-5,0 0 5,0-1 2,0-4 1,3-2-1,-5-1 2,-2 2-2,-2 0-1,-3-1 3,0 2-2,0 4-1,-6 2 1,-2-3-1,-1-3 1,2-10 0,4-6 3,3-5-1,0-3 5,0-1-1,0 0 6,0 6-1,3 3-4,-3 3 4,0 5-3,0 2-5,0 6-2,-9 2-2,0 0-1,-3 6 5,0 5-4,0 1 0,0 3-1,2 0 1,-5-1 0,3 2-1,-3 2 1,3-1-1,0 0 1,-3-4-1,3-1 0,-1-3 0,4 4 1,-2-1-1,1 1 0,1-2 0,0-5 0,3-1 0,-1 1 0,1-1 0,1 1 2,1-2-2,2-5 0,2-3 0,0-2 1,0-3 0,0-1-1,-1 0 0,-1 2 0,1 3 0,-6 0 0,-4-2 0,-1-4 0,-4-3 0,-1-5 1,1-1-1,4-6 0,-3-6 1,9-5-1,-2-9 0,5-5 0,-1-8-1,3-4 0,1-4 1,-2 1 0,1-3 0,-1 2 1,-1 1 0,0-1-1,-1 1 0,-1 0 0,2 2 1,-4 1-1,2 1 0,-1 0 0,2 0 0,1-1 0,-3 1 0,0 0-1,0 1 1,0-1 1,0 3-1,0 2-1,-3 3 1,2 2 0,-1 0 0,-1 3-1,0-3 1,2 0 0,-2 1 0,-1 1 0,2 0 0,2 0 0,0 2 0,1-1 0,0 3 0,3-1 0,1 0 0,-1-2 1,1-2-1,1-2 0,0 0 0,0-3 0,0-2 0,0-4 0,0-2 0,0 0 0,0-1 0,0 1 0,0-2 0,6 1 1,-1-1 0,0-2-1,1-1-2,0-1 2,6-1-1,0 0 1,3-2-2,4-1 2,3 0-3,5 0 0,3 0 1,4-7 1,5-1-1,3-3-2,9 0 4,4-2 0,8-3 0,2-2 0,4-3 0,5-3 0,3 0 0,3 3-1,0 0 1,1 0 1,0 1 1,-4-2 0,4 0 0,-5 2-1,-3 2 1,0 4 0,-6 2 4,0 7 3,-6 0 3,-7 5-7,-6 0-1,-5 0-2,-3 0-2,-1 0 2,1 0-2,-1 0 1,2 0-1,0 0 0,-2 0 0,1 0 0,3 0 1,2 0-1,6 0 0,4 0 0,9 0 1,5 3 0,6 1-1,2 4 5,0-1-3,-3 3 0,-7-2-2,-3 1 1,-9-2-1,-7-3 0,-9-1-1,-8-2 1,-7-1 0,-6 0 1,3 0-1,-4 0 0,3 0 0,5 0 0,7 0 0,1 0 0,5 0-1,-4 0 1,-2 0 0,-8 0-1,-3 0-1,-7 0 1,-3 0 0,1 0 1,1 0 0,4 0 1,7 1-2,7 5 1,6 2 0,6-1 0,2 0 0,1-2 0,-2-1 0,-4 0 1,-4-1-2,-5-1 2,-3-1-1,1 0 0,-7-1 0,1 0 0,-1 0 2,-7 0-2,1 0 2,-7-1 0,-4-6-1,-2 1 1,-1-1 1,-2 0 0,0 1 2,0 1 1,0 1-1,0 1 1,0 1-2,0 1-2,0 1-2,0 0 0,0-3 0,0 3 1,0-1-1,0 1 0,0-1 0,0-1 1,0-1-1,0 1 0,0-3 0,0 0 1,0-1-2,0-1 1,0 0 0,0 2 0,0 0 0,0 2 0,0-1-1,0-1 0,0-2 1,0 0 1,0-4-1,0 0 0,0-6-1,0-4 0,0-6-1,0-8-2,0-9-4,0-10-5,0-6 0,0-11 4,0-4 3,0 75 1,-16-168 2,4 81 1,-4-4 2,2 0 0,0-3 2,0 6 3,2-1 4,3 1-2,5 1-3,4-6-1,0-7-1,0-10-1,12-3 4,7-5-2,0-4-3,1-4 2,4-1-2,-1 0 0,4 6 0,-4 10 1,-2 2-1,-2 4 0,-1 3 1,1 2-1,2 1 0,-4-5 0,-1 1-1,-7 4 1,2 3-1,-6 7 1,-2 5-2,0 2 2,-1 3-1,-1 7 1,1 6 1,-1 5-1,4 0 2,1 4-2,0 1 0,4 2 0,-2 3-2,-1-4 2,2-2-2,0-1-6,0-1-3,-1 4 10,-1-3-1,-3-5-9,-1-2-1,-1-6 9,-1 3 0,-1 3-14,0 2 2,0 1 12,0 1-3,0 2 5,0 0-1,0 1 2,0 2-2,0 2-2,-3-1 1,-1-1 0,-1-2-4,-3-2 1,0 7-2,-1 2 5,1 2-2,1 0 2,3 0 2,-1 1-2,1 4 2,-4 2 1,1 5-4,-1 2 4,1 3-4,-2 2 4,0-1 0,0 3 0,1-3-2,-2 1 3,0 2-1,-1 0 1,1 1 6,4-1-5,-2-1 1,1 2-2,2 1-1,0 3 6,2 0-6,0 4 2,-2 2-1,5 2 1,-3 3-2,0 1 0,1 2 0,2 5-2,0 4-6,-4 1-60,-9 22-80,-11-2-2</inkml:trace>
  <inkml:trace contextRef="#ctx0" brushRef="#br0" timeOffset="6652">621 3607 17,'-4'-10'16,"-5"0"-1,3 4 1,3 2-11,0 2 2,1 1-2,1-1 0,1 1 2,0 0 1,0 1-3,0 0-2,0 0 1,0 0 0,0 0 0,0 0 7,0 0 0,0 0-1,0 0 5,0 0-2,0 0-5,0 0-2,0 0 0,0 0-2,0 0 0,0 0 1,0 0 1,0 0-1,0 0 3,0 0-3,0 0-3,1 0 1,13 0 8,7 0 0,4 0-8,14 0 10,10 0-6,14-2-1,10-5-1,15 0-3,9 2 0,15-1 0,-1 2-2,-1 1 0,3 2 3,0-1-3,3 0 0,5-3-2,0-2 2,0 0-2,-6 0 4,-6 1-2,-12-1 2,-9 0-1,-11 1-1,-2 1 0,-5-2 2,4 1-2,1-2 2,1 0 0,2-1-1,-1 2 2,-8 3-2,-8 2-1,-10 2-1,-17 0-2,-12 0-1,-10 0 2,-4 2 1,-5-1 1,1 0 1,1-1 1,4 2 2,8-2 0,10 0-2,6 0 0,9 0-1,1 0 2,2 0-3,-5 0 0,2 0 0,0 1 2,3 1-2,4-1 2,4 1 0,-1-1 4,-4 0-2,-9 1-3,-7 1 0,-15-2-1,-9-1 0,-5 2-1,-3-2 1,0 0 4,0 0 7,0 0-1,0 0-4,-3 0-5,0 0-1,1 0-6,2 0-10,0 0-9,0 0-7,0 0 8,0 0 11,0 0 13,0 0 0,0 0 0,0 0-3,-6 0-1,2 1-52,-6 5-56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28.77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501 618 315,'0'-18'26,"0"7"10,-15 5 7,-13 3-18,-17 3-21,-16 5 3,-15 20 7,0 10 2,5 6-1,13 4-9,17-2-5,20-4-1,12-4-4,9-5 4,13-6 1,23-6 2,16-8-1,8-10 1,5 0-2,1-8 0,-6-16-1,-7-7 0,-11-6-2,-10-2-2,-10-3 2,-7 6-2,-3 11 4,-8 10 4,-2 15 3,-2 2-7,0 26-11,-2 10 11,-2 7 2,4 0 0,0-2-2,3-7 1,15-4-1,9-8 0,4-10-1,9-8-3,5-6-12,2-2-37,-5-22-21,-7-7 1,-10-5 39,-7-1 34,-6-5 11,0 3 14,1 2 1,-1 11 4,-2 9 14,-5 10-7,-1 7-14,0 8-23,3 16 5,5 11 11,1 2 4,7 1-2,1-2-8,3-7-3,1-5-4,3-6 0,2-8 0,4-8-3,-1-2 0,-1-5 0,-7-15-4,-4-2 3,-3-3 0,-1-2 1,0 1 0,4 4-2,0 5 2,-2 7-1,5 9-2,-2 1-5,4 3 5,0 12 2,4 2 0,3 0 2,4-3-1,5-4 1,9-6-1,1-4-2,-2 0 1,-3-20-5,-8-8-1,-6-7-2,-8-9 3,-9-5 6,-7-6 0,-4-12 1,-4-9 2,1-10-1,-2-3-1,0 7 0,0 20 1,0 21 10,0 23 14,0 18-5,-11 7-21,-12 33-10,-7 16 10,-3 17 4,5 11-3,10 4 1,9 3 4,6-8-2,3-5-3,3-9 1,13-7-2,4-11 0,3-11 0,3-14-7,-1-13-15,8-13-39,-2 0-56,-1-24-235</inkml:trace>
  <inkml:trace contextRef="#ctx0" brushRef="#br0" timeOffset="981">1737 649 388,'-4'-3'24,"4"3"-24,6 0 6,18-3 5,14 2 24,10-3-11,11 0-11,8-2-7,9-2-5,4-3 6,-2-3-6,-2-9-1,-9-3 0,-7 0 0,-12 2 0,-19 6 2,-12 10-2,-16 8-3,-1 0-9,-18 20 12,-13 10 4,-5 7 3,0 5-4,8 1-3,7 1 1,12 1-1,9-1-2,0-3 0,11-6 2,13-5 1,5-8-1,7-8 0,9-7-1,6-7 1,5 0-2,3-2 0,-4-15 0,-6-3-1,-6-5 1,-7-5 1,-6-2 0,-3-4-2,-8 1 1,-9 4 2,-3 3 1,-7 2-1,0 2 0,0 3 5,-16 1-4,-7 2 5,-7 2-2,-5 4-3,-2 2 5,-3 5 0,0 2 9,-2 1-8,-4 2-4,4 0 1,4 0-3,8 0-1,10 0-3,9 6-11,4 1-20,6 1-37,1-6-108</inkml:trace>
  <inkml:trace contextRef="#ctx0" brushRef="#br0" timeOffset="1734">3404 527 172,'-14'3'63,"1"-3"-27,-8 0 10,-3-10 20,13 0-20,5-2 6,4 2-3,2 2-20,0-2-10,14 3-7,10 3-10,6 4 0,6 0 1,1 3-2,-2 18-1,-5 10-2,-5 8 2,-4 10 0,-6 4 0,-2 1 2,-6-4-2,-4-6-2,-3-7 0,0-10 2,0-9-5,-3-10 2,-4-6-5,-3-2 8,-1-10 5,-1-14-5,0-7 1,8-4 2,4-1-3,0 0 1,4-1-1,19 2 0,6 1-1,7 4-2,9 8-3,-2 7 4,-1 10 0,-2 5-1,-7 3-7,-5 18 10,-5 9-3,-2 6 3,-5 7 0,-4-1 3,-3-3-3,-6-5-2,-3-10 1,0-8-3,-1-12 1,-11-4 3,-6 0 2,0-20-2,5-5-7,8-6 6,5-5-5,5 0 1,20-5 5,8 0 2,10-1-2,8 2 2,5 6-2,1 9 0,-7 8 4,-6 11 11,-4 6-3,-6 7-8,1 17 6,-4 8-5,-6 3 2,-2 7 2,-5 2-5,-5 2-2,-4-2-2,-6-4-2,-2-6-7,-1-9-18,0-8-48,0-12-50,8-5-172</inkml:trace>
  <inkml:trace contextRef="#ctx0" brushRef="#br0" timeOffset="2455">4926 468 210,'6'-9'44,"-6"7"30,-14 2-26,-22 0-32,-11 19 0,-3 6 3,5 5-3,9 4-4,11 0-4,8-1-2,11-3-2,6-3-2,3-7 0,24-6 1,9-7 4,11-7 1,9 0-4,2-12-3,-6-10-1,-7-5 0,-9-4 0,-9 0-1,-5 1 0,-7 9 0,-7 10 1,-8 11 0,0 0-12,-11 21 3,-10 12 9,-1 0 0,7 3 1,9-4-1,6-4 0,10-4 3,22-5 4,14-9 9,15-9 5,17-1 3,8-14-13,2-13-4,-6-9-4,-9-8-2,-13-7 0,-14-9-1,-10-9-2,-9-8 0,-11-4-1,-5 1-2,-5 7 5,-1 10 2,-1 14-2,-4 15 3,0 16-3,0 12 2,-14 6-2,-12 20-5,-9 15 3,-2 13 2,5 6-1,9 4 1,9 7 3,10 4 0,4 3 2,12-2-1,19-6 1,5-10 1,4-11-4,-1-10-2,-6-11-1,-5-9-4,-7-9-9,-9-4-31,-11 0-37,-1-19-129</inkml:trace>
  <inkml:trace contextRef="#ctx0" brushRef="#br0" timeOffset="3111">5395 528 370,'3'0'7,"30"0"3,19 0 0,14-1 14,8-6-4,4 0 2,4 0-5,-2-2-5,1 0-8,-1 1-4,-3 1 2,-8 1-1,-12 6-1,-14 0 1,-16 0 1,-15 6-2,-6 8-6,-4 6 6,-2 5 5,0 3 5,-9 4-1,-2-1 1,4-1-6,1-1-2,3-4-2,3-1-2,0-4-6,0-4 2,0-8-22,0-6-29,0-2-51,0-18-117</inkml:trace>
  <inkml:trace contextRef="#ctx0" brushRef="#br0" timeOffset="3423">6290 268 410,'0'-23'10,"6"11"15,3 4-4,0 0 18,-1 6-3,2 2-18,0 0-18,11 4-16,7 20 2,10 6-24,9 6-59,13 0-113</inkml:trace>
  <inkml:trace contextRef="#ctx0" brushRef="#br0" timeOffset="3611">7315 452 249,'13'-25'85,"-7"2"-74,-5 7 15,-1 2 23,0 2-23,-19 3 9,-23 5-20,-22 4-11,-18 6 5,-4 19 4,5 10-1,14 7-4,19 4-1,12-1-7,12-3 2,11-2-2,13-5 4,0-5-4,26-5 3,23-4 8,22-4 4,23-4-7,11-3-3,1-3-3,-4-3 0,-12-1-2,-12-2 3,-16-1 0,-20 0 3,-20 0 0,-10 0 2,-9 0 6,-3 2-6,0-1-8,0 0-3,0 1-4,0 1-5,0-1-8,0 2-20,0 1-5,0 2-15,-4-3-56,-8-4-170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23.08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30 96 218,'-6'10'20,"6"-6"-20,0-4 3,0 2-1,0-1 5,0-1 1,0 0-4,-1 0 4,-1 0 10,1 2 12,-1-2 1,-1 0-3,0 0-6,-3 0-8,4 0-1,-1 0-3,2 0-6,1 0-1,0 0-3,0 0 0,0 0-2,18 0 2,15 0 4,22 0 1,15 0-3,15 0 0,11 0-2,9 0 0,3 0 1,-2 5-1,-12 3 0,-18-4-3,-16-1-19,-20-3-41,-22 0-43,-18 0-112</inkml:trace>
  <inkml:trace contextRef="#ctx0" brushRef="#br0" timeOffset="363">534 90 198,'0'0'19,"0"10"-18,0 9 10,8 5 17,0 7 0,-3 6 2,-4 4-6,-1 2-4,0 1-9,0-3 0,0-4-5,0-5-4,2-5-2,-2-6-1,0-7 0,0-4-1,0-3-8,-16-4-13,-10-3 3,-4 0-23,-4-3 10,1-8 30,5 1 3,10 3 4,6 3 8,9 4 18,3 0-5,0 0-15,12 0-4,13 3 3,8 5 7,15 0-5,6-2-7,7-3-1,3-3 0,3 0 0,-6 0 0,-7 0-3,-14-3-11,-10-5-39,-14-5-57,-11-7-31,-5-5 56</inkml:trace>
  <inkml:trace contextRef="#ctx0" brushRef="#br0" timeOffset="722">916 359 20,'-3'-28'76,"3"5"11,0 9-35,4 4-25,7 4-6,4 6 0,-2 0 1,3 0-8,-2 16 6,0 11-10,-3 8 7,-5 10 5,2 7-4,-5 6 1,3 5-5,-2 0 3,1-3-7,2-4-6,6-9 0,1-7-2,10-8-2,1-8 1,5-8-1,0-10 0,3-6 0,-5 0 0,-5-20-1,-7-10-1,-13-6-2,-3-13-11,-8-8 3,-20-4 3,0 2 4,-8 11 4,-3 12 1,2 14 1,6 9 6,4 6 0,15 4 3,7 3-3,5 0-7,0 0-2,20 0 2,15 0 4,18 0-2,15 0-2,16-4-11,14-7-32,7-4-57,3-4-112</inkml:trace>
  <inkml:trace contextRef="#ctx0" brushRef="#br0" timeOffset="1198">2141 265 327,'-13'-9'51,"8"0"-42,5 7 0,0 0 22,0 1 6,0-1-11,0 1-12,0 0-4,2-1-4,3 2-3,-2 0-2,3 2-1,0 12 0,0 7 0,0 6 2,-2 0 1,2-2-2,3-4-1,3-5 0,2-8-1,5-6-2,2-2 0,6-9 3,0-15-6,-5-7-8,-5-3 1,-7-2 9,-1 3 4,-2 3 0,2 7 2,-3 11 0,2 9 3,1 3-5,7 18-7,9 22 6,5 16 1,0 15 0,0 12 0,-8 10-1,-2-1 0,-8-7 1,-8-15-1,-4-16-2,-9-15 0,-22-15 2,-13-10 1,-11-14 3,-7 0 3,-1-15 1,5-13 7,14-9-3,12-5 7,23-6-5,9-7-11,19-8 0,29-1-2,17-1-8,12 1-14,9 5-26,4 1-11,-4 9-12,-7 7 36,-22 9 29,-23 9 4,-19 9 2,-15 5 15,0 8 13,-12 2-6,-13 15-16,-9 15 1,1 10 2,5 5 4,12 2-4,13-2 0,3-1-3,17-6-3,16-5 2,10-5-4,5-10 0,7-10 0,-1-8-1,-7 0-1,-8-18 1,-12-10 0,-17-8-1,-10-7-4,-3-7-2,-25-1 7,-6 3 3,-7 7 0,-2 12-2,1 9 1,5 10-2,9 10 0,8 0-5,8 10-22,9 7-71,3-2-165</inkml:trace>
  <inkml:trace contextRef="#ctx0" brushRef="#br0" timeOffset="2036">3034 175 350,'7'0'9,"2"3"-4,2 15-5,4 8 13,-3 5 3,-1 4-1,2 1-6,-1-4-7,4-7 1,2-6-3,-3-6 0,1-8 1,-1-5 1,0 0-4,0-17-1,1-7-7,-4-3-1,0-3 1,0-3 9,2 2 1,0 3 1,-2 9 2,-1 9 1,-1 10 2,-2 0-6,-1 16 2,5 14-2,2 8 5,6 7-2,9 0 1,8 2-3,8-2-1,1-3-1,3-1-24,-1-13-161</inkml:trace>
  <inkml:trace contextRef="#ctx0" brushRef="#br0" timeOffset="2505">3859 159 484,'0'-20'7,"0"16"-7,9 1 0,13 0 5,11 0 4,6 3 2,8 0-2,9 10 0,5 13-2,-1 6 1,-7 9-3,-15 4-4,-16 2-1,-13 0-4,-9-4 3,-3-7 0,-17-7-3,-8-9 3,-2-10 2,-3-7 2,-4 0-2,9-9 1,4-9 1,11-5 0,11-3 1,2-4-4,16-4 0,17-1 0,9 1 1,9-1-1,5 6-1,1 8 1,-9 10-3,-8 11 3,-13 0-1,-5 10 0,-8 14 0,-8 6-1,-6 3 0,0 3 0,-6-5-1,-8-8 3,2-5-6,1-10-3,5-4 2,1-4 4,2 0 3,3-11 0,0-9-5,11-2 0,12-1 5,7-1 1,6 3 1,4 1-1,5 6 0,-3 7 0,1 7 0,-9 0 1,-2 16 1,-7 6 0,-3 6 2,-8 5-1,-4 0-4,-4 2-1,2-6-5,-2-2-10,4-4-30,3-6-63,6-7-28</inkml:trace>
  <inkml:trace contextRef="#ctx0" brushRef="#br0" timeOffset="3092">5167 338 210,'10'-33'11,"-5"9"9,-5 8 22,-3 11 42,-27 5-39,-9 0-36,-7 15 6,0 12 3,7 3-4,9 2 1,12 1-6,14-3-3,4-2-4,12-3-1,18-5 2,6-9 1,5-8-3,2-3 0,-4-4-1,-3-16 1,-9-7 1,-6-1-1,-5-3 0,-2-2-1,-1 5 0,-4 6 0,0 9 2,-3 10-2,0 3 0,3 7-6,4 15 3,7 3 3,5 3 1,6-2-1,-1-3 0,3-4 0,-6-5-8,-8-8-31,-6-6-52,-6-2-37,-7-19-96</inkml:trace>
  <inkml:trace contextRef="#ctx0" brushRef="#br0" timeOffset="3435">5505 312 143,'0'-25'71,"5"5"-29,10 6-1,-3 7 0,0 6-6,0 1-8,-2 0-6,6 14 2,3 4-5,3 2-1,3-2-8,3-2-6,-2-5-3,-4-7-2,-2-4-1,-5 0-4,-1-12-7,-3-8-5,-1-3 5,-1-1 13,0 2 1,0-1 6,5 2 4,-4 5 1,-1 6 1,-5 7 7,-2 3-5,-2 20-8,0 19 0,0 14 25,-6 10 3,2 8-13,4 6-9,0 0-5,0-1-5,11-7-2,-2-7-1,-4-6-8,-5-8-60,0-10-137</inkml:trace>
  <inkml:trace contextRef="#ctx0" brushRef="#br0" timeOffset="4044">6469 300 439,'-9'-25'0,"9"23"-2,0 2 2,0 17 1,0 14 11,0 14 8,0 16 15,0 11-4,0 5-9,6-1-9,1-8-8,-2-11-5,1-15-1,-1-12-2,-5-15-8,0-11-27,-2-4-38,-16-16-43,-7-23-186</inkml:trace>
  <inkml:trace contextRef="#ctx0" brushRef="#br0" timeOffset="4248">6423 305 261,'37'-25'23,"2"12"6,-2 10-17,-4 3 8,0 0-2,-8 7 0,-8 13 1,-6 7-1,-11 2-2,-1 4-6,-27 0-2,-14-4-3,-4-5-4,-2-5 0,6-7-2,8-2 1,9-2-8,12 2-31,12 1-59,1-1-83</inkml:trace>
  <inkml:trace contextRef="#ctx0" brushRef="#br0" timeOffset="4497">6791 638 361,'2'6'22,"-2"0"-18,0-2-4,0-1 16,0-3 18,4 0 15,7 0-13,5-12-32,5-6-4,6-6 0,0-3 0,1-1-6,-1 0 2,1-2 3,2 2-2,1-2 1,0 5-4,-2 5 0,-8 9 3,0 8 0,-9 3 1,-2 6-1,-4 11 3,0 2 0,0 2 1,3-1 1,0-3 0,1-5-1,4-4 4,1-5-3,5-3-1,6 0 0,5-11 0,0-5-1,2-1 0,0 0 1,0 2 2,-2 4-2,-5 2 2,-8 5 1,-5 4-2,-7 0-2,-3 0 0,-1 10 0,-2 4-1,0 1 1,0-1-1,0-1-4,-10-5-10,-7-3-26,-6-5-72,-5-3-200</inkml:trace>
  <inkml:trace contextRef="#ctx0" brushRef="#br0" timeOffset="4986">7364 96 261,'18'-14'3,"-2"11"-3,-1 3 0,-4 0 0,2 5 0,-1 9-2,0 4 1,7 2-3,1-2 1,1 0-3,1 1 6,0-2 0,2 0 3,-1-2 2,2 1 6,-1-2 9,0 1 13,-3 1 7,1 3-9,0 3-9,-1 0-4,-1 3-8,-3-3-4,-1-1-3,0-6-3,-1-3 0,1-6 3,2-6-1,6 0 0,3 0 0,4-3-2,5-6 0,-2 1 0,2 1-1,-5-2 1,-3 5 0,-2 3 0,1 1 0,-3 0-1,1 10 1,-1 8 0,1 6 0,4 3 1,6 1-1,7-3 1,7-2 2,2-10-2,1-10-1,-8-3-1,-9-23-2,-14-13-2,-7-8-6,-14-6-1,0-3 7,-3-5 1,-14 1 4,1 1 1,1 3 1,7 4 0,4 5 0,4 12 1,0 12-1,0 14-2,-3 6-2,-4 12-1,1 16 3,1 8 2,5 9 3,0 5 3,0 4 0,8 4-4,11-2-2,2 0-2,-3-8-1,-6-5-8,-12-9-38,-6-19-134</inkml:trace>
  <inkml:trace contextRef="#ctx0" brushRef="#br0" timeOffset="5647">8220 292 441,'49'0'5,"20"0"-4,13 10 2,7 5 4,-1-1 4,-7-2 4,-5-2-8,-9 0-6,-7-6-1,-16-1-2,-18-3-6,-20 0-13,-6-1-75,-30-15-186</inkml:trace>
  <inkml:trace contextRef="#ctx0" brushRef="#br0" timeOffset="6303">9597 354 254,'-5'0'34,"1"-7"-18,3-2-8,1 6 6,0 0 0,0 2 5,0-1-10,0 2-8,0-1 0,0 1 0,0 0 1,0 0 2,0 0-4,0 0 0,0 0 2,0 0-1,0 0 0,0 0 1,0 0 0,0 0-1,0 0 0,0 0-1,0 0 2,0-1 0,0-2 0,0 0 4,1 0-5,8-1 0,0-2-1,3 2 1,3-2-2,0 0 2,4 1-1,2-1 0,0-1 0,1-2 0,0 1 0,2-2 0,-3 1 0,-1-3 1,-5 1 0,-5 2 0,-4 2 1,-6 0 0,0 4 1,-3 0 2,-21 3-4,-9 0-1,-9 6 0,-5 13 1,-2 5 2,2 2 0,5 3-2,4 1 2,10-3-2,9 0 0,11-1-1,8-4 5,4-2-3,24-5 0,10-3 2,7-5-4,5-7 0,2 0-1,-5-11-5,-8-12-2,-8-5-4,-6-3 2,-6-2 7,-5 4 3,-4 5 3,-5 10-1,-2 6 7,-3 8-6,0 0 1,0 17-2,0 9 6,0 2-2,0 2 3,0-2-3,6-1-4,0-2-2,4 4-6,-2-3-28,4-6-166</inkml:trace>
  <inkml:trace contextRef="#ctx0" brushRef="#br0" timeOffset="7075">10323 532 363,'0'0'4,"0"6"0,0 14-4,-7 1 15,-1 2 19,1 0-10,1 3-16,0-2-7,5 0-1,1-3-3,0-1 0,0 0-9,5-5-31,7-2-65,5-8-88</inkml:trace>
  <inkml:trace contextRef="#ctx0" brushRef="#br0" timeOffset="7325">10783 24 335,'0'-3'3,"-5"3"-3,-4 9 0,-3 12 1,-5 7 20,0 8 7,1 6-4,5 6-13,7 1-4,4-1-7,0-4 0,0-9 0,0-9 0,0-11 0,1-8-10,5-7 1,5 0 9,7 0 10,7-12-10,5-1-1,2-1-1,7 1 2,6 2-5,3-1 5,5 3-2,1 4 1,-4 5 0,-6 0 1,-13 16 2,-11 7-1,-8 4-1,-12 5 0,-3 2 0,-29 0 1,-14-5 4,-6-8-1,1-5 3,5-7 0,10-7-3,4-2 2,2 0 0,1-5-4,3-11-1,0-2-1,7-2-1,2 0-5,7 5-15,8 1-57,2-1-233</inkml:trace>
  <inkml:trace contextRef="#ctx0" brushRef="#br0" timeOffset="10703">12403 27 264,'4'-18'24,"1"9"11,-1 9-10,0 0-5,2 2-15,2 16 0,7 12 9,-2 8 10,7 9-4,2 4-8,0 6-3,2-2-4,2-3-4,-4-3-1,-4-8-5,-6-4-5,-12-5-17,0-12-72,-23-10-195</inkml:trace>
  <inkml:trace contextRef="#ctx0" brushRef="#br0" timeOffset="10938">12237 334 341,'0'-2'9,"20"2"-4,15 0-3,13 0 20,7 0 1,8 0-5,7 2-9,6-2-3,3 0-2,0 0-2,-12 0-2,-13-12 0,-17-6-4,-11-6-4,-6-6-1,-5-5 0,0-2 3,-7 4 4,-5 4 2,-3 9 1,0 9 4,-5 10-1,-14 1 2,-5 12-4,-3 17 0,-1 7 4,8 7 0,11 3-4,9 2 0,8 1 2,25-2 0,13-3 1,5-5-2,8-5-1,0-10-1,-6-8-1,-8-11 0,-11-5-3,-8-5 3,-10-17-1,-5-3-1,-5-3-1,1 1 3,0 2 0,-1 5 4,3 9-3,0 5 0,2 6-1,2 0-1,6 12 1,5 9 0,5 2 0,3 1 1,4-1-1,3-2 1,0-5-1,-3-8-2,-4-7 0,-2-1 0,-5-4 0,-5-13 2,-2-2-1,-6-5 1,3-1 0,-3 3 1,1 1-1,-1 4 1,0 6-1,0 6 0,-3 5 0,-1 0-3,2 10 2,-1 8-1,3 0 2,3 1 1,4 1-1,3-1 0,5-2 2,2-6-2,-1-4 0,-3-6-1,-4-1 0,-7 0 1,-8-12 0,-6-7-1,0-4-4,-19 0 2,-18-2-1,-11 0-2,-10 2-2,-3 5 1,3 10 6,8 8 1,9 1 1,10 22-1,10 4 0,16 5-6,5 0 6,30 5 3,15 0 0,7 0-3,9-5-3,9-7-12,2-6-23,-3-11-35,-10-8 32,-13 0-86</inkml:trace>
  <inkml:trace contextRef="#ctx0" brushRef="#br0" timeOffset="11798">9987 415 168,'4243'-36'46,"-4234"4"-20,1 9-17,-1 7 12,0 12 34,-2 4-27,1 6-27,4 15 4,3 8 8,6 4 6,3 2-2,9 0-4,7-2-3,2-5-6,4-6-3,-5-9-1,-3-10-2,-10-3-6,-4-10-6,-8-14 6,-7-2-2,-1-1 10,-1 2 0,2 7 7,-3 7 5,-1 4-4,-1 7-2,-2 0-6,-2 10 3,0 16-3,0 14 14,0 9 2,0 5 1,0 3-3,0-7-3,3-6-4,5-3-6,-2-7-1,-1-3-10,-5-6-23,1-14-162</inkml:trace>
  <inkml:trace contextRef="#ctx0" brushRef="#br0" timeOffset="12361">15320 298 345,'-1'-27'3,"1"21"2,0 2 5,0 2 3,0 0 19,0 2-3,0 0-23,0 7-6,-6 14 0,-2 9 0,0 5 3,4 4-3,4-3 1,0-1 0,6-2-1,11-6 0,5-5 0,8-5 2,4-7 0,5-7-1,4-3-1,-1-1-1,-5-19 1,-4-3-4,-7-3 3,-9 0 0,-5 0-2,-1 7 1,-4 5 0,-2 7 0,-5 7-1,0 0-15,0 14 10,3 8 8,9 5 1,10 2 0,12-2 0,11-2 0,6-10-2,-1-6 0,-2-9-1,-8-2-9,-10-19 1,-11-9 4,-8-3-5,-11-6 0,-1 0 5,-26-5 2,-6 2 4,-3 2-1,3 11 1,6 9 2,5 13 2,4 7-3,8 0-1,1 10-3,7 7 1,2 1 2,2 2 4,21 1 5,9-3-8,8-2 0,5-7-1,0-4-2,-2-5-7,-4 0 1,-4 0 4,-3-13 4,-4 0 2,-5 2 0,-1 4 0,-6 7 2,-4 0-2,-4 5-2,-1 14 0,-1 5 7,-3 6-3,0-1 6,0 2-4,0-1-3,2-2-1,3-2-1,-2-4-1,2-7-3,-2-7-11,-1-8-25,-3 0-171</inkml:trace>
  <inkml:trace contextRef="#ctx0" brushRef="#br0" timeOffset="13562">15987 287 194,'9'-7'35,"0"2"-13,-5-2 7,-1 0 21,-3-1-7,0-2-24,-19-1-8,-11 0-7,-12 1-1,-8 3 6,-13 4-2,-7 3-1,-12 0 0,-3 15 0,3 9-2,6 6 2,10 4-2,18 1-2,14 2-2,16 1 0,15 0 0,3 0 0,12 0 2,24-5 1,14-5-2,10-8-1,9-11 0,4-6-4,0-3 2,2-7 2,-5-12 0,-9-10 0,-13-6 0,-8-4 0,-9-6-4,-6 2-2,-8 3-5,-8 10 6,-6 10 5,-3 11 0,0 9 0,-18 10-4,-10 20 4,-2 14 0,3 6 2,12 7 1,9-2-2,6-6 3,7-8 0,16-8-1,7-12-1,5-10 2,4-11-1,-3 0-1,-2-14-2,-2-14-1,-7-11 0,-1-1-1,-8-7 0,1 2-3,-4 1 2,3 4 2,-2 2-4,-1 9 2,-5 9 3,-5 10 1,-3 9-1,0 1-6,-5 0 5,-9 17 1,2 4 0,4 3 1,3 2-1,5 0 7,2 1 3,18 0 0,8-2-3,5-1 3,4-6-4,0-2-3,1-3-1,-3-5-1,0-3-1,-4-3 0,-6-2 1,-4 0-1,-7 0 1,-4 0 1,-6-1-2,-4-2 0,0 3-4,0 0-9,0 3 3,-4 15 10,-9 3 0,2 3 0,2-1 0,3-3 1,5-2-1,1-5 1,0-3 0,1-2 2,16-4 3,5-1-1,5-1-4,4-2 1,0 0-4,1-7 2,-2-11-2,-4-4-3,-1-5-10,-3-7-6,-1-2 3,-3-5 0,-2 1 12,1 4 4,-1 3 2,-3 6-1,-1 9 1,-6 8 3,-4 7 2,-2 3-5,0 0-5,0 17 2,-5 4 3,-3 6 3,5-1-2,3-4 4,0-4-2,0-2 0,11-8 2,6-3 3,7-5-2,5 0-3,3-3-3,1-13 0,-2-2 0,-3-3 0,-6 0 0,-4-2-1,-7 0-1,-8 1-2,-3-1 0,0 2 4,-21 1 0,-10 5-3,-8 8-1,-12 7 4,-7 0 4,-6 25-3,1 9 0,12 10 1,11 7-2,19 6 0,15 4 9,6 0 0,20-5 1,17-9 2,15-9 2,12-8 1,7-9 4,4-4-11,0-5-3,-7-5-3,-8-4-1,-12-3-1,-9-1 0,-17-15-4,-10-5-12,-12 0-35,-15-7-138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40.9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1 394 275,'-1'-21'24,"1"7"-7,0 14-17,0 17 11,7 23 29,-1 18 0,0 9-22,0 2-5,7 0-11,5-2 2,9 3-4,6-5-3,6-6-3,2-12-18,0-14-46,-4-18-54</inkml:trace>
  <inkml:trace contextRef="#ctx0" brushRef="#br0" timeOffset="234">387 254 452,'11'-18'3,"13"12"-3,10 6-1,8 0 1,4 0 2,2 19-2,-5 5-1,-7 6-4,-11 6-2,-12 6-4,-13 8 4,-13 3 0,-23 1 6,-9-5-3,-5-12 4,4-11 3,8-8-2,13-8 4,10-5 0,12-5-3,3 0-2,9-1-12,28-16 12,12 1 0,8 5 3,-6 10-3,-9 1-3,-13 13-10,-12 10 5,-11 4 6,-6 0 2,-3-2 2,-18-1 2,-12-2 5,-5-1 0,-4-3 0,-2-1-5,3-4-1,9-2-3,14-1-3,10-2-9,8-1-62,8-4-64</inkml:trace>
  <inkml:trace contextRef="#ctx0" brushRef="#br0" timeOffset="643">1184 609 363,'9'-8'6,"-9"8"1,3 6-7,-2 17 24,2 9 8,2 8-11,2 2-14,8 0-5,2-3-2,8-6 0,3-6-2,2-12-1,3-8-9,-3-7-1,-2-4 2,-4-21-8,-6-11 16,3-6-4,-1-9 3,4-5 3,2-3 0,8 2 1,5 12 2,4 16 6,5 19 5,1 10-1,0 20-12,-1 13-2,-3 5 2,-1-5-1,-2-11 1,-6-9-6,-5-10-2,-5-3 5,-7-13 3,-4-16 3,1-11-2,-7-8-1,-3-3 4,-6 1-4,0 2 0,-12-2 2,-7 0 4,1-6-1,0 3 2,6 9-4,2 15 4,5 12 11,2 17 8,3 2-24,0 28-1,0 15 2,3 8-1,20 4 3,5 1-5,3 0 0,4-2 0,-2-4-5,-4-8-5,0-12-17,-7-12-36,-7-10-38,-12-10-102</inkml:trace>
  <inkml:trace contextRef="#ctx0" brushRef="#br0" timeOffset="1190">2095 394 260,'0'-9'97,"7"5"-91,25-1 0,14-1 3,14-4 0,13-4-7,9-4-2,12-4-2,10 4 1,-2 3-5,-11 5-22,-15 1-117</inkml:trace>
  <inkml:trace contextRef="#ctx0" brushRef="#br0" timeOffset="1377">3421 123 276,'8'-6'73,"-4"6"-73,2 0-2,1 10 2,1 10 16,1 4-1,6 3 0,0-2-6,7-1 0,2-4-4,4-5-3,4-3-2,0-5 0,3-6-13,1-1-4,1 0-17,-3-13 6,-4-3 4,-7-6 24,-9-3 2,-3 0 5,-5 1 4,1 4 1,1 8 6,-1 10 3,-1 2-8,4 4-12,1 19 12,1 8-3,4 5-4,-1 1-3,3-2-3,1-4-3,1-4-8,2-9-5,2-9-10,1-8-31,-2-1-29,-1-10 4,-4-12-9,-4-3 91,-3-5 14,-2 0 43,2-1 20,4 4-28,4 6-18,7 9-5,0 12 6,3 1-10,-4 27-13,3 17 3,-2 14-2,-4 13-4,1 9-1,0 2-2,0-4-2,1-14-1,0-11-4,-4-16 4,-8-16-1,-7-12-6,-5-10 7,0-8 5,0-23-5,-8-13-7,-10-11-7,-4-7 10,0-10 4,7-9 6,6-3-1,9-7-5,10 5 0,21 11-1,11 15 0,6 20 2,-2 21-1,-4 17 2,-12 2 3,-12 24 3,-12 12 3,-6 6 0,-6 2-5,-18-2-1,-4-7-2,-4-5-1,3-6 2,4-6-4,5-5 0,9-5-13,7-3-60,4-5-198</inkml:trace>
  <inkml:trace contextRef="#ctx0" brushRef="#br0" timeOffset="2179">5089 109 425,'-26'4'0,"0"23"-5,3 4 5,4 0 7,3-1 2,8-5 1,8-1-6,0-4-4,22-6-1,13-6 1,7-8-2,8 0 1,2-5-8,-5-14-8,-7-4 14,-12-6 3,-14-4 0,-14-1 0,0-3-1,-14 0 1,-13 5 6,-7 5 2,-9 8-3,-2 11-3,-1 8 1,8 0-3,13 7-3,16 14-9,9 6-17,12 1-86</inkml:trace>
  <inkml:trace contextRef="#ctx0" brushRef="#br0" timeOffset="2491">5490 113 392,'3'-7'26,"12"6"-15,7 1-8,11 0 17,3 12-2,3 12-7,-3 8-4,-2 4 1,-3 2-6,-5-1-1,-4-2-1,-9-5-1,-7-8-1,-6-6-4,0-11 3,-10-5 0,-5 0 3,0-18-7,6-10 4,6-6 3,3-4 0,0-3 1,21-3 0,12-4 0,10 2 3,9 5-2,5 10 4,-1 14 3,4 13 10,-4 4 23,0 11 5,-2 15-12,-4 9-10,-3 7-9,-6 7-3,-9 6-13,-17 3-8,-15 2-40,0-10-113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44.0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0 678 347,'0'12'0,"4"4"-42,17-5 40,-2-3 2,1-5 24,5-3-7,8 0 4,10-3-1,1-12-9,-1-6-8,-8-6-3,-12-10 0,-10-9-3,-8-9 1,-5-3 2,0 1 3,-8 11 3,-5 11 7,3 12 0,0 11 6,2 10-9,2 2-9,0 4-1,4 17-1,2 5 1,5 2-1,22 1 1,14 1 0,15-2 1,11-2 1,6-2 0,-8-3 1,-10-1-3,-16-4-3,-18 0-2,-15-2-2,-6-1 3,-21 3 4,-18 0 4,-5 4 2,2 1 1,8 1-5,14 0 3,16-1-2,4-1 0,16-1-1,20-4-2,12-7 2,6-4 1,4-4-3,-2 0-9,1-4-7,-7-14 3,-5-6-2,-10-9-12,-11-4-15,-8-9-3,-4-7 33,-5-4 12,4 5 4,1 14 3,-3 17 9,0 17 3,-2 4-9,-2 11-7,4 13 3,0 5 4,7 4 7,5-4-4,3 0-1,10-6-6,3-7-4,8-3 0,4-8 1,2-3-2,-5-2-1,-8 0-1,-10-15-6,-10-8 6,-14-10-7,-4-3-6,0-4 14,-16 1 3,-7 6-2,-5 8 1,-6 9 4,-8 13-4,-4 3-1,-6 14 0,0 18 0,3 11 0,11 7 3,15 0-1,15 0 0,8-6-3,27-4 2,17-9-2,14-2 3,8-8-1,6-5-2,3-9-3,0-7 2,4 0 1,-4-14 0,-1-12 5,-8-7-1,-12-8-4,-14-18-3,-13-13-3,-8-10-17,-5-6-10,-11-1 6,-3 5 6,-3 8 21,-18 15 9,0 16 26,-2 20-23,3 18-3,0 7-5,2 13-4,-1 18 0,4 13 3,6 8 5,9 6 4,0 1 2,26 0 1,5-1-2,9-1-2,2-7-6,-2-6-3,-1-9-1,-6-9-1,-8-6-18,-7-8-52,-10-9-101</inkml:trace>
  <inkml:trace contextRef="#ctx0" brushRef="#br0" timeOffset="1103">1702 445 354,'6'-2'0,"31"2"-4,9 0 4,9 0 9,0 0 4,2 0-8,1 0 2,2 0 3,-3-1 6,-8-7 3,-12-5-17,-10-3 2,-11-2-4,-8 2 0,-7 5 3,-1 6-2,0 5 4,0 0-3,0 0-2,0 15 0,0 7 0,0 7 1,0-2-1,10-2-1,7-3 0,5-4 0,4-6 1,7-3 0,-2-7 0,5-2 3,0 0-3,-2 0 0,-4-11 0,-6-9-1,-9-4 0,-5-5-5,-9-4 5,-1-2 1,0 1 0,0 6 2,2 7 1,-1 9 0,1 8-1,-2 4-2,0 0-11,0 11 5,-3 11 6,-6 8 4,6 2-4,3 2 2,0-3-2,7-3 0,9-4 3,3-4 1,0-6-3,5-4 0,-2-3 3,1-3-2,-8-3-1,-2-1-1,-5 0 0,-1-5 1,1-11 0,-1-2-1,0-2 1,0 1 0,-3 3 0,1 3-1,-1 5 0,2 2-2,-2 3-1,1 2-5,-2 0 0,-2-1 1,1 1 6,-1-4 1,1 1 1,-1-4 1,1 0 2,-1 0 1,2-1-1,0 5 0,0 0-3,-1 1 1,1 0-2,0-1 1,0 0 0,1-3 1,1-1 0,-2-5 2,-2 0-1,3-3 1,-2 2 2,-1 3-2,1 1 2,-2 2-3,1 2 2,1 2-1,-1 1-2,-1 0 0,0 3 0,0 0-2,0 0 1,0 0-1,0 0 0,0 3-2,0 9 2,0 3 0,3 0 2,8 2-2,7 2 1,4 1 7,6 2-6,5 2 5,0 2-4,1 0 0,-4 1-1,-3-3-1,-6-1 2,-5-5-2,-5-5-1,-5-1-2,-6-2-3,0 0 3,-3 2 2,-11 0 2,2 0-2,2-3 1,4 1-1,5-2 0,1-2-3,0 1 0,0-1-2,0-2-1,13 3-1,6-1 5,4-2-3,0 2-5,2-2-14,-2-1-13,-2-3-23,-4 0-31,-5 0-61</inkml:trace>
  <inkml:trace contextRef="#ctx0" brushRef="#br0" timeOffset="2329">3338 232 288,'0'-5'0,"0"5"-11,0 0 11,0 0 8,6 6 13,3 7 4,-2 4-2,2 5-1,3 4-9,-3 2 2,-1 3-1,-1 3-3,2 1-2,0 1-6,0 0 3,1-5-4,-2-6-2,-2-5 0,-2-7 0,-2-6 1,1-4-1,-3-3 0,0 0 4,0 0 4,0 0-1,0-11-6,0-9-1,0-6 0,-2-4 4,2-5-4,0 0 1,0-1-1,20 1-1,3 3 1,9 3-1,7 3 1,8 8-3,3 7 3,2 8 0,-3 3 3,-7 4-1,-6 13 1,-7 5 6,-6 5 8,-11 4 12,-8 6-3,-4 1-5,0 3-7,-1-4-11,-7-4-1,2-1-2,2-5-1,4-4-3,0-2-26,6-1-56,10-8-110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47.81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335 258 49,'6'7'44,"-1"-6"-17,-2-1-3,3 0-11,-2 0 5,-1 0 5,-1 0-3,-1 0 2,2-1-2,-2-2 5,1 2 10,-2-1-1,1 2-7,-1 0-11,0 0-12,2 10-3,-2 13 0,0 11 5,0 7 6,0 5-1,0 4 2,-2 0-4,-2 0-1,4-4-4,0-2-1,0-3-3,10-6 0,11-3-2,5-7-3,4-6-10,-2-4-39,-4-5-71,-5-9-131</inkml:trace>
  <inkml:trace contextRef="#ctx0" brushRef="#br0" timeOffset="406">0 574 322,'13'0'0,"23"0"-19,11 0 15,7 2 4,3-2 0,1 0 0,3 0 0,2-2 5,1-10 2,0-7 0,0-4-5,-5-5-2,-9-4-4,-5-2-10,-15 0 2,-11 3 10,-13 7 2,-6 7 0,0 6 15,-4 7-6,-7 4-2,2 0-2,-3 0-3,2 6 2,1 3-3,0 1 3,5-2 0,2 1-1,1-1 5,1 2 5,0 3 0,0 3 2,0 5 1,0 4-2,0 5-3,0 4-3,0 1 2,0 2-6,0-1 0,0 1 0,0-3-4,0-3 1,4-6-1,2-3 0,-2-7 1,-1-7-1,-3-5-2,0-3 2,0 0 0,0 0 5,0-3-4,0-9-1,0-5 0,0-3-1,2-3 0,11-2 1,8 1-1,6-1-1,6-1-4,4 6 2,1 8 0,-4 8 1,-6 4 3,-4 3 2,-8 12-1,-7 4 2,-4 6-3,-5 2 2,0 2 6,0 2-5,0-1-1,-3-4-2,0-3-2,3-6-3,0-4-9,0-6-36,3-4-61,11-3-61</inkml:trace>
  <inkml:trace contextRef="#ctx0" brushRef="#br0" timeOffset="1067">1269 569 253,'5'-15'51,"-5"10"-5,0 5-25,0 0-20,0 0 0,0 4 6,0 9 7,0 0-1,3 0-3,8 1-2,7 0-4,9-4 5,10 0-6,5-4 0,5-3-3,-1-3-1,-7 0-2,-7-4 2,-9-15-2,-13-5 1,-8-4-3,-2-4 3,-15 1-3,-18 4 0,-8 7 4,-6 10 1,-7 10 0,1 0 0,-1 20 2,3 7-1,11 4 1,8 3-1,13 1 2,13 2-2,6-2 0,3 0-2,24-2 0,10-4-1,9-6-2,10-6-2,2-6-14,3-8-31,-4-3-21,-10 0-33</inkml:trace>
  <inkml:trace contextRef="#ctx0" brushRef="#br0" timeOffset="1478">1681 458 205,'0'-10'40,"0"9"9,0 1-39,-2 6-9,-10 11 11,2 4 11,4 0 4,6 0-13,0-1-6,0-3-3,13-6 0,8-2 3,4-7 4,4-2-6,-1 0-4,2-4 0,-4-10-2,-1-1 0,-1-2 0,-2-2 0,-1 1 3,-3-2 0,2 2 1,-6 5-2,-2 5 4,-6 5 5,-6 3-6,0 0-5,0 20 0,-12 9 5,-3 8 7,-1 7-6,5-1-2,5 4-1,6-2 0,0-2-1,8-3-2,11 0-2,4-4-6,2-3-23,0-7-71,1-11-248</inkml:trace>
  <inkml:trace contextRef="#ctx0" brushRef="#br0" timeOffset="2013">2947 316 278,'-29'-11'6,"-11"7"-5,-13 4 1,-13 0 0,-6 1 3,1 15 11,7 4-2,16 9-4,14 1-5,13 2-5,13 0 1,8-3-1,9-4-3,23-4 3,14-7 8,5-7-7,1-7 1,-3 0 0,-9-13 2,-8-12 2,-7-4-3,-8-3 4,-4-2 1,-4 5 6,-3 2-3,-3 7-1,-1 10-1,-2 9 9,0 1-18,-13 15-2,-10 15 2,-4 10 1,2 6 1,5 9 2,5 3 0,8 4 0,3-1-4,4-4 1,0-7 2,0-7-3,0-11 1,0-7-1,0-7-1,-4-10-1,-7-8 0,-6 0 2,-7-14 5,-3-9-5,3-4-4,2 2-10,8 0-15,8-3-48,6 2-73</inkml:trace>
  <inkml:trace contextRef="#ctx0" brushRef="#br0" timeOffset="2521">3089 490 271,'9'0'20,"-1"5"-19,5 8 4,0-2 2,-1-1 4,7-3-2,4-1-1,8-4-3,8-2-3,-1 0-2,1 0-2,-6-5-2,-3-11 1,-6-2 3,-8-3-3,-5-6-2,-7 0 5,-4 2-3,0 4 3,-16 5 0,-11 9 0,-5 7 1,-9 0 1,-4 11-1,-1 12 1,4 4 5,11 4 0,13 4-1,13-1-2,5 3 4,24-5-2,17-3 2,12-4 2,7-10 5,4-3-9,5-10-4,2-2 3,1-5-3,-5-19 0,-7-10-2,-13-5-1,-11-11 0,-9-5-3,-13-8 1,-6-8-1,-5-4 4,2 1 3,1 8 3,0 13-3,-3 15 2,-3 16-1,0 17 1,-8 5-5,-17 15 0,-6 21 0,-4 9 5,5 8 1,10 11 3,6 5 0,8 3 2,6 1 0,0-5-2,0-6-6,12-7-1,1-7-2,1-9-1,-2-9-4,-2-10-3,-8-11-15,-2-9-35,-9-4-49,-21-26-133</inkml:trace>
  <inkml:trace contextRef="#ctx0" brushRef="#br0" timeOffset="3117">3387 397 331,'0'-10'65,"11"10"-11,36 0-30,25 15 5,20 5 3,14 2 1,3-2-10,0-3-17,-7-6-6,-15-6-2,-18-5-9,-20 0-42,-23-23-69,-19-13-270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05.87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375 0 341,'-153'7'0,"28"17"-13,28 2-68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52.74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467 835 245,'49'-5'27,"-6"-4"-11,-13-5-6,-12 5 0,-6 8 2,-12 0 6,0 1 24,-21-2-5,-9 1-25,-7 1-6,-8 0 4,2 0-1,-1 0-4,-3 0 0,2 0-1,-1 1-2,-5 9 3,2 5-2,0 5-2,5 4-1,10 3 1,12 2-1,12 1-2,10-2 0,0-1-5,17-4 4,12-5 2,5-9 1,9-6 1,5-3 0,4-7-2,-7-18 1,-5-7-4,-9-7-10,-14-11-4,-4-6 0,-7-3 10,-3-8 8,0-4 1,2 1-1,2-2 2,2 9-1,0 13 3,-3 18 4,-4 18-1,-2 14 4,0 12-11,0 26 1,-9 17-1,-2 15 6,2 7-1,6 1-5,3-5 0,12-10 0,12-10 0,13-11-2,2-14 2,3-11-1,4-12 0,-1-5-4,1-13 0,-6-16-5,-5-6-6,-8-7 2,-5-3 5,-7-2 9,1 2 1,-4 8 2,1 10 5,-2 15 3,0 12-2,3 0-9,7 21 0,2 9 10,5 4 0,0-2-5,-1-5-2,0-4-3,0-10 0,-8-6 0,-1-5 1,-5-2 1,-2-3 3,-5-14-3,-6-5-2,0-4-1,-12-1 0,-15-2-1,-7 3-2,-6 4 2,-1 9-2,2 10 1,5 3 2,7 14 1,5 19-1,8 6 1,12 5-2,2-2 1,27-8-5,23-7 3,14-10 3,12-8 0,-1-8-1,-3-1-2,-7-7-3,-5-10-3,-12-7 2,-17-4 1,-9-3 6,-14-5 2,-8-2-1,-2 2 2,-16 2 0,-3 7-1,-1 9 3,7 9 1,2 9-4,8 4-2,5 21-5,0 8 3,18 5 2,18 2 2,9-1 3,5-2-1,-1 1 3,-5-2-1,-11-4-1,-14-4-1,-8-5-4,-11-6 0,0-6 4,-18-6 2,-15-5 0,-6 0-6,-4 0-4,-3-16-7,4-5-17,2-7-86,10-5-132</inkml:trace>
  <inkml:trace contextRef="#ctx0" brushRef="#br0" timeOffset="1123">1739 340 170,'20'0'160,"-10"4"-157,-1 30 16,3 11 21,4 7-2,-2 7-9,-1 2-5,2-2-2,4-4 1,4-5-6,-2-7-13,6-6-4,-2-7-6,0-8-2,-1-8-19,-6-8-27,-8-6-27,-10 0-61</inkml:trace>
  <inkml:trace contextRef="#ctx0" brushRef="#br0" timeOffset="1326">1855 673 331,'0'-16'16,"11"6"7,22 3-14,14 1-5,9 2 0,5 2-4,2 0 0,-4 1-6,-8 1-11,-11 0-20,-16 0-62,-15 0-79</inkml:trace>
  <inkml:trace contextRef="#ctx0" brushRef="#br0" timeOffset="1482">2187 698 137,'-6'0'74,"1"0"-44,2 0 14,0-3 12,2-7-14,1-5-9,0-2-14,0-4-15,6-2 3,10 1-7,7-1 2,8 6 4,6 4-6,5 8 0,-2 5-4,-1 0 3,-5 19 0,-4 11 0,-9 8 1,-3 7 0,-5-1 1,-1-6-1,0-8 0,1-9 1,-2-7-1,-2-6-1,6-6-3,0-2-3,4 0 7,2-16 0,-3-6-3,3-4-2,-5-2-2,-1-1 7,2-3 0,2 3 0,2 2 0,-2 9 1,1 8 1,-8 10-2,1 1-2,-6 25 0,-2 12 2,7 4 9,-3 2-4,6-6-3,6-7 0,1-7 3,2-9 0,-3-6-2,-2-9-2,-4 0 8,0-11-3,-8-12-5,-5-5-1,-2-5 0,-6-2-4,-18-3 4,-4-2 5,-2 1-5,2 1 4,5 4-3,2 9-1,5 6-1,10 12-9,6 7-7,0 0-61,19 16-2,8-3-88</inkml:trace>
  <inkml:trace contextRef="#ctx0" brushRef="#br0" timeOffset="2091">3279 441 324,'-8'0'33,"5"0"-26,3 20-1,0 4 3,0 3 11,0 1-3,16-1-7,2-2-6,5-5-4,2-4 0,3-10-1,5-6 1,3 0 0,1-6-3,1-15-1,-8-7-1,-8-3 1,-9-2 2,-12-2-1,-1 8 3,0 6 8,0 8 2,0 8 3,-4 5-5,1 20-6,0 19-2,3 18 9,0 14 6,0 8-1,20 7-6,2 1-3,-1 2-2,0-1-3,-4-8-2,-6-11 0,-6-14 2,-5-15-1,-5-16 1,-20-14 0,-7-10 4,-8-13 1,-3-20-5,0-12 0,5-8 0,11-5 0,20-3 3,7-1 0,23 3-3,27-2-10,16 0-4,11 6-11,7 6-10,-1 11 5,-10 14 0,-19 13 13,-18 11-2,-18 0 5,-12 5 7,-6 12 7,0 4 7,0 6 9,0 0-6,0-2 0,0-3 6,9-4-6,-3-5-3,1-4-7,-2-4 0,-1-5 0,3 0 1,4-7 15,7-11-12,0-7-4,4-3 0,-1-1 0,2-5-2,0 1-4,1 0-3,-2 4 2,-5 10 2,-4 10 5,-5 6 0,-4 3-5,2 0 1,2 8 4,4 5 4,1 1 1,0 1-2,-2-5-1,1-5-1,-5-2-1,-7-3 0,0 0 2,-4-4-2,-20-12-3,-12-2 2,-5-1-5,-9 4-3,-2 6 3,1 9 6,3 0 7,4 24 0,8 15 0,9 7-3,17 2 7,10 0-2,10-6 0,31-5 3,15-6-9,17-10-1,15-7-2,21-8-5,12-6-6,6 0 2,-2-10-14,-15-8 6,-19-6 12,-20-3 5,-24-7 5,-22-7-1,-20-4-4,-5-3 0,-18-1 2,-13 8-1,-5 8 2,-9 16 5,-10 13 1,-5 4-3,-2 13-1,2 16 5,8 8-2,13 6 2,12 0-1,15-3-3,12-5-2,0-8-4,26-7 0,12-10 1,10-10 1,9 0 1,1-19-3,-4-12-2,-12-10-15,-13-10-20,-14-8-13,-15-7-10,-1-10 6,-29-8 30,-6-12 24,2 2 5,7 13 23,11 22-19,5 29 20,2 21 24,5 9-30,-2 26-22,0 21 5,6 19 17,0 14 5,9 12-2,19 3-7,3-3 3,1-8-7,-2-8-7,-5-9-4,-1-13-4,-2-11 0,5-10-6,3-9-10,4-12-21,8-7-36,-2-5-40,5-2-90</inkml:trace>
  <inkml:trace contextRef="#ctx0" brushRef="#br0" timeOffset="3434">5386 742 151,'36'-20'80,"1"6"-23,2 4 14,-5 6-17,-7 1-18,-14 3-10,-10 0-16,-3 0-7,-6 3 8,-11 6 1,-3 0-11,4 0-1,5-2-4,1-1-18,4-1-47,6-5-131</inkml:trace>
  <inkml:trace contextRef="#ctx0" brushRef="#br0" timeOffset="3983">5602 793 184,'-3'0'40,"3"-4"-3,0-4-4,0 0-7,0-2-6,0 0 0,5-1 4,-1 2-15,1 5 2,-1 4 1,5 0-7,2 0-5,-2 11 1,-4 6-1,-5 5 0,-4-3 3,-14 1-1,-6-8 0,1-4 0,-4-6 1,2-2 2,3 0-4,6-7 0,5-7-1,11-3-2,0-1-12,27 0-48,9-2-76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57.25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408 456 204,'-51'0'20,"-12"7"-19,-4 29 9,-3 12 15,9 7 9,10 3 2,18-3-6,23-3-13,10-5-3,17-8-2,21-9 5,11-9-8,10-8-2,10-10-6,3-3 0,0-10-1,-5-16 0,-18-12-3,-16-10-11,-14-9-10,-17-10-9,-2-4 6,-26 1 10,-8 5 17,-8 14 0,-4 19 15,0 21-2,0 11-4,2 26-7,6 20-2,13 7 0,14 7-6,11 0-5,22-4-13,22-4-92</inkml:trace>
  <inkml:trace contextRef="#ctx0" brushRef="#br0" timeOffset="359">582 725 205,'-3'-4'40,"2"4"-17,1 0-7,0 0 10,0 0 11,1 0-1,13 0-15,5 0-6,2-3-8,1-8-7,-2-5 1,-4-3-1,-3 0-1,-5-5 1,-1-2-1,-4 0 2,2-4-1,1 3 0,0 7 0,2 8 0,1 10-4,5 2-6,8 11 9,7 11 1,0 6 0,-2 3 0,-9 3 0,-6 0-3,-10 0 2,-2-2 1,0-2 0,-11-5 2,-5-2 0,5-6-1,1-4 3,9-5-3,1-4-2,0-2 2,14-2-1,16 0 2,7-6 0,7-12-2,0-5-3,-5-7-4,-6-5 1,-6-5-2,3-3-2,-3 3 3,-2 7 3,-7 10 4,-6 12 5,-6 11 5,-5 0-5,1 21-5,1 10 22,3 7-1,7 3-3,2-2-1,7-2-2,2-5-8,-2-3-7,-2-9-4,-4-6-14,-7-10-21,-6-4-58,-3-13-155</inkml:trace>
  <inkml:trace contextRef="#ctx0" brushRef="#br0" timeOffset="947">1040 239 282,'19'0'0,"13"7"-10,0 26 6,3 5-15,-5 6-12,-5-2-46,0-5-58</inkml:trace>
  <inkml:trace contextRef="#ctx0" brushRef="#br0" timeOffset="1041">1373 516 87,'6'0'90,"2"-1"-36,0-2 9,1 1-20,1 2-8,-2 0-4,-1 16-11,-2 10-2,1 3-1,1 3 0,-1 4-9,5-5 4,0-3-3,1-5-6,-3-11-3,0-5-2,-4-7 2,2 0 2,4-14 5,3-10-7,3-6-2,-1 1 2,3 1 0,3-1 2,6 3-1,5 1-1,3 3-1,-3 6 1,-4 9-1,-3 7-2,-4 3 3,-1 20-1,-2 7 1,1 6-1,-3 7 1,-1-1-8,-2 1-18,0-7-59,3-11-100</inkml:trace>
  <inkml:trace contextRef="#ctx0" brushRef="#br0" timeOffset="1486">2085 486 365,'-7'-4'11,"1"4"-1,2 18-10,-1 7 16,1 2 8,4-1 2,0 1-9,1 0-5,13 0-8,2-4-4,-2 0-7,-1-6-15,-4-5-37,-8-11-70,-1-1-139</inkml:trace>
  <inkml:trace contextRef="#ctx0" brushRef="#br0" timeOffset="1946">1839 472 188,'-21'0'19,"-8"0"-12,-12 13 3,-9 9 9,-5 7 12,6 5 4,8 2-3,14 3 4,11-2-17,9-1 4,7-4-15,0-4-4,19-2 1,11-6-3,7-4-2,7-7 1,1-5-2,3-4 0,-5-1-1,-5-16 1,-8-8-2,-5-9-1,-9-8-3,-4-5-1,-2-4-1,-1-1-8,1 4-8,-3 8 5,0 12 20,-2 11 6,-2 10 6,-2 4-11,-1 3 2,0 0-3,0 10 0,0 18 10,-9 12 4,-1 9 0,3 8-6,5 6 5,2 2-4,0 2-3,0-7 0,9-5 0,0-8-1,-6-9-2,-3-9-3,0-4 0,0-7 1,-15-4-1,-2-4 1,-5-6 3,-5-4-1,-2 0 0,-1-11 2,4-10-2,8-5 4,10-4 6,8 0 0,1-6-3,26-1-9,13-2 0,9-4-1,14-1-4,13-6-2,7 2-5,0 3-22,-14 7-15,-22 9 13,-20 10 10,-20 8 15,-7 4 10,0 7 9,-15 0-9,-10 3 4,-2 16 5,-3 6 4,2 11 4,4 3 0,8 5-6,5 1 2,7-2-6,4-4 3,0-5-3,8-7-4,6-8-3,-2-6-1,-3-7-9,-5-6-20,-4-5-35,0-21-104</inkml:trace>
  <inkml:trace contextRef="#ctx0" brushRef="#br0" timeOffset="2727">2080 268 330,'16'-2'0,"8"2"-6,3 19 2,4 10 1,-3 8-8,-4 4-11,-1 0-51</inkml:trace>
  <inkml:trace contextRef="#ctx0" brushRef="#br0" timeOffset="2868">2487 500 303,'16'-11'32,"2"11"-23,1 0-1,3 11 12,-3 11 11,-6 8-5,-1 3 0,-6 7 0,-3 2-3,-1-1-10,-2-6-6,0-5-7,0-10 1,0-9-1,-2-7-1,-4-4 1,-3 0 5,0-12-5,3-11-4,5-8-1,1-4-5,0-1 7,9 0 0,10-3 3,5 2 0,4-3-1,6 3 0,2 9 0,2 12 1,-2 14-2,-1 2 2,-4 17 0,-2 11 2,-5 7 2,-5 6 2,-7 1-1,-5 0-5,-7-3-1,0-2-9,0-4-18,0-6-47,0-10-86</inkml:trace>
  <inkml:trace contextRef="#ctx0" brushRef="#br0" timeOffset="3277">3294 539 312,'0'-36'5,"-9"15"17,-15 13-1,-7 8-8,-11 7-6,-7 19 6,1 12 4,6 1-1,17 5-3,14-4-6,11-1-6,8-4 4,20-7-5,8-10 0,4-9-2,2-9 2,3 0-2,-3-20-2,-5-10-2,-4-6 5,-6-5-2,-5-1 3,-3 2 2,1-1-1,0 3-2,1 6 1,-4 9-1,-3 13 1,-1 10-1,-4 2-2,2 18 3,5 2 1,4 3-1,10-1 2,9-2 0,12-7 0,5-8-2,-2-7 0,-9 0 0,-11-15-2,-12-16 2,-10-12-7,-7-9-4,-5-7 0,0-4-10,-18 4-8,-1 3 9,3 2 18,2 6 2,6 8 0,2 11 2,0 14 15,-7 15-4,-4 3-13,-8 27 1,-2 16 4,5 8 10,11 10 4,11 7-5,2 1-3,28 0-2,10-9-1,9-10-2,5-16 1,-3-11-5,-1-13 0,2-11 0,-5-2 3,-7-11-5,-10-17-5,-15-13-4,-15-13-7,0-12 2,-12-7-3,-3-1 10,7 5 7,8 7 0,0 8-2,6 12 2,7 13 2,-3 11 0,-1 16 0,-6 2-1,-3 20 0,0 14 9,0 15 1,-3 3 0,0 9 0,3 1 1,0-2 0,9-3-9,7-12 1,1-14-4,-4-11 0,-4-15-4,-3-5 3,3-7 0,-2-18-18,-1-8-12,-4-6-17,-2-5-5,0 0 13,0 2 21,0 4 8,3 6 6,3 9 5,-2 11 0,4 11 18,-4 1-6,1 17-7,2 14 12,-1 9 5,4 7-1,4-1-12,5-2-1,8-6-3,4-10-3,5-8-1,2-10 1,-5-8-2,-7-2-3,-5-11 2,-7-16-9,-4-7 1,-3-3 6,-1-5 3,-1 3 3,0 2-2,2 6 3,0 9 2,2 9-5,-1 13 2,-1 0-2,-6 21-1,-1 17 1,0 13 10,-10 10 1,-8 6 3,-3 5 3,2 6-6,7 2 6,6-2 3,5-2-2,1-8-6,0-6-4,0-5-6,0-8-3,0-5 0,1-9-2,-1-11 2,0-11-2,0-9-7,-12-4-1,-4 0 1,0-4-48,11-13-130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01.96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0 184 282,'14'-29'9,"11"9"24,12 5-8,11 5-13,-12 7 12,-7 3 2,-7 3-7,-3 18-6,-8 9 2,-3 9 0,-5 13-7,-3 9-1,0 4-5,-7-5-1,-8-7-1,0-13 0,3-12-1,5-10-1,2-9 1,2-7 0,3-2 1,0 0 4,0-11-1,6-13-3,12-4-1,6-5 1,4 1 0,4 1 0,2 1 1,9 6-1,0 8-2,-2 11 1,-7 5 0,-11 1-2,-12 16 3,-8 6-1,-3 4 1,-7 2 2,-17 1-2,-1-3 2,1-9-1,7-5-1,7-8 0,5-5 0,5 0 2,0-4-2,0-13 0,8-4-4,11-4 1,3 1-1,4 0 4,-2 1 0,6 3-1,0-1 0,3 1 1,-1 6-2,-5 2 2,-6 9-4,-9 3-1,-6 2 3,-5 18 2,-1 10 0,0 4 1,-7 1-1,-4 0 0,4-2 0,4-5-4,3-4-19,7-5-29,20-4-41,8-8-56</inkml:trace>
  <inkml:trace contextRef="#ctx0" brushRef="#br0" timeOffset="612">1173 379 214,'20'-38'28,"-11"10"-5,-9 13 3,-13 10-1,-30 5-17,-17 9-4,-10 15 3,4 6 2,11 5 1,19 1 3,19 0-4,14 1-1,3-4-1,23-3-4,16-7-1,9-9 1,0-9-3,-2-5 0,-6-3-3,-7-18-1,-6-6 4,-5-2 1,-2-1 2,-3 2 1,1 1-2,-3 7 0,-4 6-2,-4 9 0,-4 5 0,-3 5-5,0 16 5,6 5 2,0-1 4,10-3-3,3-7-3,3-8 0,5-7 6,4 0-6,-1-4 0,0-13-3,-2-4-3,-7-4 1,-3 0 2,-4-4 0,-1 0 3,-1 2 0,-1 4 0,-5 9 1,-1 6 10,-4 8 2,-1 0-5,0 15-7,0 13-1,-1 8 8,-7 5-2,2-1-6,3-3 0,-4-8-3,4-5-9,-1-10-25,-1-9-70,1-5-104</inkml:trace>
  <inkml:trace contextRef="#ctx0" brushRef="#br0" timeOffset="1157">1475 35 285,'0'-24'34,"11"13"-12,-1 11-22,2 0-2,-7 9-4,-4 20-5,-1 6-6,0 7-27,0 2-98</inkml:trace>
  <inkml:trace contextRef="#ctx0" brushRef="#br0" timeOffset="1314">1654 352 196,'19'-9'18,"1"3"16,1 6-2,1 0-3,-4 0 6,-1 17-14,-4 5-6,-1 7-3,-3 3-1,-4-2-4,-5-3 0,0-8-6,0-7-1,0-8-2,-3-4 2,-4 0 9,4-16-4,3-3-4,0-4-1,19-3-1,7 3 1,6 2 1,4-2 5,5 0-2,6 4 5,-1 2 4,-3 4 10,-10 9 7,-9 4 0,-1 0-6,-6 20-11,-1 9-8,-7 9-4,-7 0 0,-2 6-1,0 1-6,0 0-11,-8-1-48,-2-7-40,0-13-175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04.15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87 0 221,'-27'3'26,"0"-3"-13,5 0-2,7 0 13,9 0 28,6 0 19,0 0-12,0 0-8,0 0-18,10 0-11,13 0-14,6 0 0,9 4-6,1 14-1,5 9 3,-3 7-2,-6 9-2,-8 4-3,-12 4 2,-9-2-3,-6-6 0,0-8 0,-15-8 2,-3-8 0,-3-8-1,-1-7-5,-3-4 5,4 0-10,0 0 4,6-10-1,6-7 5,5-3-2,4-4 2,0-2 4,11-4-1,11-1 2,4 0 0,6 7-6,2 8-1,-1 10 5,-3 6 2,-5 9 0,-6 18 0,-7 8 1,-9 6 0,-3 2 0,0-6-1,-13-5 3,-2-10-3,6-11-4,1-6 4,5-5 0,3 0 12,0-14-12,3-10-11,20-6-15,-1-2 8,5-4 5,1 2 9,4 2 4,5-1-3,0 4 3,-1 6 0,-6 11-1,-3 12 0,-6 0 1,-2 18 8,0 13-4,-10 6 4,-6 3 1,-3 6-6,0-3-2,-7-1-1,-3-3-7,2-4-20,4-5-86,4-9-124</inkml:trace>
  <inkml:trace contextRef="#ctx0" brushRef="#br0" timeOffset="691">1111 487 323,'2'0'73,"-2"16"-70,0 13-3,-7 6 8,-7 5 3,-2-2 1,-1-1-5,1-2-6,5-4-1,7-3-4,4-4-14,0-3-39,15-5-69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05.1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0 348,'0'-11'32,"0"11"5,0 0-36,0 14 1,0 12 8,6 11 8,1 9 9,1 7 0,1 4-4,0 3-6,-3-3-5,-3-11-9,-3-14-2,0-15-1,0-11-2,0-6 2,0-1 8,0-23-2,0-12-6,0-7-9,6-6-6,19 3 8,9 3 4,11 0-4,12-1 4,6 3 3,2 9 0,-11 12 2,-8 18-2,-12 2 6,-8 24-4,-8 11 1,-10 6-3,-8 11 0,-13 4-1,-21 7-12,-9 0-39,-7-7-88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34.2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92 134,'6'-3'23,"-2"-1"-11,-2 0 0,-2 1 5,4-1 5,2 1-1,-3 0-8,3 0-2,0 2 2,-1-1 3,-1 1 3,-3 1 5,-1 0-1,0 0 0,0 0-6,0 0-5,0 0 2,0 0-6,5 0-4,7 0-3,13 0 4,16 0 1,15-3 1,13-1-1,8 1-1,-2 0-4,-7-3-1,-8 1 0,-12 1 1,-12 1-1,-11 1 3,-12 1-3,-8 1 0,-2-1 1,-3-1 5,0 1 7,0 1 4,0-1 3,0-1 2,0-1-5,0 1-8,0-1-7,-3 0 2,3 0-2,0 2-2,0 1 0,0 0 0,0-2-6,0 1-1,3-1-7,3 2-24,3 0-45,-2 0-75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38.4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99 91 257,'6'3'18,"-6"-3"-16,0 0-2,-12 0 17,-7 0 8,3 0-10,2 0-2,5 0 5,3 0 0,1 0-8,1 0-4,0 0 0,0 0 1,1-7-2,3-3-5,0-5 3,0 1 2,8-1-3,17 1-2,7 3 0,8 5 0,5 6 0,1 0 2,2 14-2,-6 10 0,-6 7 0,-13 5 0,-13 3-4,-10 5 1,0 2 3,-23 4 3,-12 0-3,-4 4 2,-7-3 0,1 2-2,-2-3 5,3-7-2,7-6-2,13-11 2,8-8-1,8-6 1,8-4-2,0-4-1,16 0 9,16-2 3,16-1 1,12-1-6,8 0-2,3 0-1,-2 0 0,-3 0-2,-11 0 0,-8 0-2,-7 0 0,-16 0-1,-7 0-2,-9 0-6,-6 0-8,-2 0-19,0 0-49,0 0-123</inkml:trace>
  <inkml:trace contextRef="#ctx0" brushRef="#br0" timeOffset="612">1162 208 328,'0'-18'53,"-1"9"-27,-18 9-16,-10 3-7,-6 21 6,-9 7 7,3 7-4,9 3-4,16 0-4,11 0-3,5-2 3,11-2-1,20-9-3,9-7 0,11-11 1,7-10-1,2 0 0,-4-21 1,-8-10-1,-9-5 0,-11-7 0,-8-5-1,-10 1 0,-10 2 2,0 7 1,-12 10 1,-14 10 4,-4 6-7,0 7 0,2 5-2,5 0-5,4 7-9,8 13-29,8 3-87,3 3-156</inkml:trace>
  <inkml:trace contextRef="#ctx0" brushRef="#br0" timeOffset="969">1753 452 455,'6'17'0,"-3"11"-2,-2 6 2,-1 4 10,0-1 0,-1 0 0,-9-4-6,2-1-2,5-4-2,3-6-3,0-2-6,6-6-10,10-2-67,4-10-128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2:39.6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0 397,'5'-6'69,"3"6"-46,-2 18-20,2 18 4,-5 5 20,-3 5-7,0 5-5,0-1-6,0 0-5,0-4-4,0-3 0,0-8-6,1-9-9,11-8-28,2-9-48,8-9-105</inkml:trace>
  <inkml:trace contextRef="#ctx0" brushRef="#br0" timeOffset="219">589 61 354,'-16'0'25,"-14"2"-15,-8 26-7,0 8 5,-1 6 8,5 6 0,9 4 1,12 4-11,13 0-2,5-6-4,28-8 0,17-17 0,11-13 8,10-12-1,5-7-3,-2-26 2,-5-14 5,-8-9 4,-13-7-1,-20-2-4,-17 1-9,-11 5 0,-17 9 3,-17 14 4,-14 16-5,-1 11-3,1 9-1,-1 7-5,4 24-24,-1 9-58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08.03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373 513 241,'-24'0'9,"-9"-1"-3,-1 0 3,4 1 4,11 1 3,4 5 1,-3 1-2,0 1 1,2 1 2,-5 2-8,3 3-2,-6 3-1,-1 3 0,1-2-3,3 0-3,8-1-1,2 3 0,4 0-4,5 0 0,2-5-8,0-4-8,24-8-9,9-3 17,13 0 6,8-6 6,-3 3 3,-5 3 0,-12 3-3,-10 19-6,-15 3 6,-9 7 8,0 1 1,-6-2 3,-9 0 4,-3-7-4,-1-3-1,-5-1-2,0-5-4,0-1-5,2-1-5,1-1-15,3-4-36,2-6-134</inkml:trace>
  <inkml:trace contextRef="#ctx0" brushRef="#br0" timeOffset="569">640 346 309,'3'0'66,"3"7"-61,3 21-5,0 13 20,3 9 0,-3 7-5,3-2-2,9-3-9,1-4-2,9-6 1,4-9-1,-1-3-2,5-11 0,2-5-3,0-11-4,-1-3-12,-1 0-12,-8-15-76,-17-5-168</inkml:trace>
  <inkml:trace contextRef="#ctx0" brushRef="#br0" timeOffset="803">586 724 346,'5'-17'54,"37"-3"-54,25-3-4,21-5 2,10 0 0,2-2-9,-12 3-22,-9 4-14,-14-2-49,-16 1-4,-18 3 88,-13 5 12,-12 3 50,-5 7 21,-1 5 23,0 1-27,0 0-41,3 4-23,6 13 3,6 7 14,2 1-7,3 1-8,0-2-1,-1-5-4,-1-3 0,-4-2-3,-4-8-14,-7-2-30,-3-4-69,-2-3-153</inkml:trace>
  <inkml:trace contextRef="#ctx0" brushRef="#br0" timeOffset="1116">1332 125 423,'0'-7'7,"0"7"-7,9 7-36,3 13 21,2 3-31,0-5-56</inkml:trace>
  <inkml:trace contextRef="#ctx0" brushRef="#br0" timeOffset="1272">1704 46 384,'10'0'34,"8"3"-32,6 27 13,4 10 5,4 9 2,-3 4-10,3 0-1,1-3-6,-1-2-5,1-4 0,-3-10-5,-3-6-10,-3-8-20,-8-10-48,-4-10-124</inkml:trace>
  <inkml:trace contextRef="#ctx0" brushRef="#br0" timeOffset="1491">2189 0 449,'4'0'15,"8"19"-14,7 17 13,1 8 12,2 3-5,0 3-6,-1 1-10,2-2-2,-1-1-3,3-4-3,2-5-5,4-5-25,4-7-37,7-14-112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09.77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480 560 162,'0'-1'73,"0"-2"-9,0 1-11,0-2-14,-2 1-9,-4-5-8,-5 3-6,-4 0 4,-9 4-6,-9 1-5,-4 0-3,-9 11 1,-4 10 0,-5 7 1,4 8-5,3 3-1,10 5 1,10-1-3,11 0 0,12-7 0,5-6-3,8-10-6,23-7 5,13-10 4,9-3 1,10-17 0,0-13-1,-7-8-11,-14-9-18,-21-6 3,-18-8 11,-3-10 1,-17-9 4,-11-9 10,-3-7 0,-2-3 0,5 10-1,2 22 1,10 23 11,7 30 8,3 14 3,3 31-22,1 24 0,1 20 5,1 11 6,0-6-6,18-2 1,12-9-4,4-11 1,6-13-3,4-8 0,6-16-4,5-10 2,10-10 1,2-1-3,-3-12-4,-4-9-1,-13-10-10,-14-3 4,-12-6 7,-9-1 8,-8-1-1,-4 8 2,0 14 8,0 11 5,0 9 6,0 0-17,6 22 2,9 11-2,2 5 3,7 1 1,2-3-3,3-7 1,-1-5-5,-1-7-3,-3-8-11,-2-8-7,-4-1-8,-9-7 5,-7-14-41,-2-8-3,-8-4 29,-14-6 32,-2-3 6,7-3 1,1-3 1,10 3 4,6 3 7,0 9 7,21 5-1,4 10-2,2 9-5,0 9-7,-2 0-4,-1 7-3,-2 10 3,1 0 0,1 0 4,-2 0-4,2-6 3,0 1-2,-5-1 4,1 1 3,-10 2-3,-5 5-2,-5 1 18,0 2-4,0 3 0,0 4-1,3 2 0,13 1-2,11 1 1,4-1 4,2-1-7,1-1 1,-2 0-7,-9-2-1,-3-3 3,-11-1-5,-9-3 0,0-4-1,-2-4 2,-17-3-1,-2-9-3,2-1-1,-1 0-17,10-17-27,10-10-25,0-6-55,25-7 16,8-8 68,6-3 21,3 1 19,1 4 1,-4 13 14,-5 13 29,0 17-5,-5 3-12,-3 21 10,0 14 2,-4 6-9,-4 9 7,-2 2-9,-5 0-5,1-4-12,-6-4-1,-5-6-1,-1-3 0,0-11-2,0-5-4,0-8-2,-10-8 1,-7-3-1,0-10-2,-3-21-12,-1-7-17,6-12-4,5-5 8,10-8 17,0-7-4,16 0-10,17 4 7,9 16 2,2 15 14,4 18 1,0 14 9,-3 3 17,-4 12 7,-8 16-7,-9 8-12,-7 6 6,-8 1-3,-9-3-11,0-2-2,-5-7-3,-16-8-1,-7-8 3,-2-7 0,-3-6-3,-1-2-6,7-4-37,5-22-108</inkml:trace>
  <inkml:trace contextRef="#ctx0" brushRef="#br0" timeOffset="1482">2391 82 409,'6'13'22,"4"23"-21,2 14 11,2 6 12,2-5 7,-1 0-7,4-1 4,2 0-15,4-5-13,5-5-2,4-11-19,4-9-39,4-12-60,5-8-156</inkml:trace>
  <inkml:trace contextRef="#ctx0" brushRef="#br0" timeOffset="1670">3087 260 320,'0'-16'52,"-1"10"-22,-23 6-11,-12 0-11,-18 16 6,-8 12 0,-5 6 2,7 3-4,12 2 3,23-3-6,18-3-5,7-3-4,32-6-2,20-7 1,13-8-1,7-8-7,2-1-9,-7-7-5,-10-16-18,-20-7-9,-16-6 15,-17-2 35,-4 2 9,0 11 31,0 11 2,0 11-6,0 3-2,0 6-34,0 17 4,8 6 3,8 6 0,3 2-7,2-2-1,8-5-5,5-6-15,6-6-22,-1-10-48,-3-6-74</inkml:trace>
  <inkml:trace contextRef="#ctx0" brushRef="#br0" timeOffset="2014">3466 378 283,'-3'-25'40,"3"12"5,0 13-14,0 0-29,12 10 7,2 14 27,0 8 1,1 7-17,2-2-9,1 0-4,7-6-3,3-7-4,4-7-1,-1-7-3,3-7-8,-5-3 2,-6-4-13,-10-15-4,-10-8 4,-3-3 16,0-6 7,-11-2 1,5 1 7,3 8 2,3 9 5,0 10 2,0 10 3,0 3-19,0 26 0,1 14 22,4 10-8,-2 8 4,2 3-11,5-1-3,2 1 1,7 1 0,2-8-2,3 4-3,0-4-1,1-11-6,2-9-5,-1-13-16,0-15-48,3-9-54,-3-5-67</inkml:trace>
  <inkml:trace contextRef="#ctx0" brushRef="#br0" timeOffset="2451">4375 368 363,'-16'-5'24,"-3"5"-20,-6 9-1,-8 15-1,-6 10-2,-3 4 3,5-1-2,13 1-1,14-3 1,10 1-1,24-5 0,18-3 0,13-2 1,7-4-1,7-4 0,-4-1 0,-11-1 7,-18-2 7,-21 0-2,-15 0-3,-14 3 17,-30 1 12,-16-1-10,-5-1-12,0-3 1,12-2 6,11-3-3,14-1-5,8-1-9,13 1-6,5-4-6,2 4-6,0-1-5,2-1-19,14 1-48,5-6-49</inkml:trace>
  <inkml:trace contextRef="#ctx0" brushRef="#br0" timeOffset="3461">6882 204 361,'0'0'23,"0"13"-22,0 17 10,4 11 22,2 4 2,-1 4-3,-3 2 1,3-2-5,1-3-12,2-8-10,2-7-2,5-8-4,3-7-7,4-7-5,5-8-18,8-1-38,-1-1-7,0-17-72,-7-8-64</inkml:trace>
  <inkml:trace contextRef="#ctx0" brushRef="#br0" timeOffset="3649">3032 339 23,'4263'-47'26,"-4247"15"34,-6 13 17,-9 19 1,-1 6-26,-12 25-23,-15 13 9,-3 6-19,7-3-10,9-5 1,9-4-2,5-8-3,9-7 0,21-7 1,11-9-1,8-7-2,1 0-3,-6-8 0,-10-12-5,-15-9 4,-13-8 1,-6-2 0,-7-1 0,-14 1 1,0 3 0,3 8-1,2 10-2,4 8-7,6 10-24,6 0-62,0 10-81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14.24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317 552 152,'-3'-7'63,"1"3"-10,1 1 4,-1 0-2,-5 3-12,-9 0-20,-11 4-16,-14 18 2,-9 4 9,-1 2 0,3 2-3,14-4-6,12-4-5,12-6-4,10-1 0,2 0-2,26-6-2,13-3 4,9-5-3,7-1-4,-2-3 4,-5-16-17,-6-4 7,-10-4 7,-2-5 2,-5 1 4,-5 4 1,-1 7 0,-6 9 1,-8 7-2,-4 4 0,-1 3-5,-2 15 5,0 3 2,0 3-1,1-4 0,4-3-1,1-7 0,4-5-3,4-5 3,5 0-1,3 0 1,2-12 0,2-5 0,-1 0 1,-1-5 0,1 3-1,3 1 3,4-1-2,-1 5 0,-3 3-2,-8 6 0,-5 5 0,-9 0-1,-5 7 1,-1 9 1,0 1 1,0 0-1,3-3 0,5-4-2,6-2 1,5-4-2,3-2 3,5-2 3,0 0 0,-2-2 2,-4-9 0,0 0 0,-5 0 2,-4 1-4,-3 3 0,-3 6-3,-5 1 0,-1 0-20,2 8 5,2 10 6,5 3-13,11 1-48,9-1-40,10-2-49</inkml:trace>
  <inkml:trace contextRef="#ctx0" brushRef="#br0" timeOffset="659">1617 700 158,'27'-21'60,"-4"-4"2,-7-5-14,-6-1-16,-10 3-23,-7 7-7,-24 8 8,-11 13 1,-9 0-7,2 18 0,3 10 1,8 6 3,13 0 0,12 1-3,13-2 0,0-3-1,24-8 2,16-4 0,6-6-4,8-9-2,1-3-3,-2-10-2,-5-20-9,-12-11-1,-15-11-1,-18-6 4,-3-11 9,-15-3-2,-9-8 5,7-2 0,6 1 7,6 15-2,5 21 20,-1 18-11,-1 25 14,-6 2-21,-4 29-5,-8 20 1,2 13 13,2 12 0,7 1-4,7-4-8,2-5-4,2-4-2,19-5-6,12-2-21,10-5-51,18-15-184</inkml:trace>
  <inkml:trace contextRef="#ctx0" brushRef="#br0" timeOffset="1145">2868 610 260,'-20'-23'4,"-2"8"1,-1 1 4,1 0 11,4-2 6,0 0 9,8 1-7,10 0 2,0 2-7,13-3-15,20 1 0,7-1-7,7 3-1,3 5 0,-1 8 0,-7 0-4,-8 7 1,-13 13 3,-15 8-3,-6 9 3,-21 8 3,-24 6 2,-14 1-5,-1-4 0,7-4-1,12-12-1,14-8 0,13-8 1,9-6 1,5-5-2,6-5 2,24 0 0,15 0 5,13 0-5,6-1-3,3-9 0,-1-3-5,-2-5-18,-1-6 10,2-7-9,4-9-19,2-2 8,2 4 20,-7 8 15,-14 12 1,-18 11 20,-17 7 6,-17 0-16,-1 21 1,-31 10 13,-13 9 0,-2 0-3,6 3-10,14-8-5,16-5-2,11-6 2,0-7-3,18-6 1,11-5 11,12-4-1,8-2-12,6 0-2,-4-14-2,-8-8-1,-10-10 1,-12-8 1,-11-7 1,-10-2 0,0 3 0,-14 12 0,-17 11 0,-7 11-5,-7 12-8,-4 5-14,2 20-34,7 6-75</inkml:trace>
  <inkml:trace contextRef="#ctx0" brushRef="#br0" timeOffset="1945">4856 342 240,'-30'-12'100,"-13"12"-100,-17 20-3,-13 16 3,-3 0 2,13-2 1,20 0 1,19 0-2,17-3-1,7-2-1,1-5 0,27-5 8,13-6-2,12-9 1,5-4 1,2 0-6,-8-16-2,-8-9 0,-8-7-1,-10-5 1,-5-4 0,-6 0 1,-5 4 5,-7 8-6,-3 9 3,-4 11 10,-23 9-12,-7 0-1,-3 15 0,5 9 0,11 2-6,11 1-3,10 0-3,0-1-1,16-1-20,11-4-22,1-8-34</inkml:trace>
  <inkml:trace contextRef="#ctx0" brushRef="#br0" timeOffset="2336">5026 377 169,'3'-13'29,"-1"5"4,-2 2-16,2 3-4,-2 2 14,0-1-16,3 2-11,0 0-12,6 0 12,6 0 3,3 6 2,6 3 1,1 4-3,-4 1 1,1 3 3,-2 3 2,-7 5-3,0 2 1,-3 0-4,-6 0-1,-2-5 0,-2-5-1,0-8-1,0-6 0,0-3 0,0 0 9,-3 0 5,-2-3-12,2-9 0,3-1-2,0-1 0,5-7 0,15 1 0,6-2-2,5-4 2,6-1 5,4 1-2,6-4-2,-3 6 0,-4 7-1,-7 11 0,-14 6 0,-6 3 0,-11 18 0,-2 9 0,0 6 5,-6 3 2,-6-1-3,2-3 0,0-4-3,3-6-1,3-9-2,1-5-3,3-7-9,0-4-35,0 0-48</inkml:trace>
  <inkml:trace contextRef="#ctx0" brushRef="#br0" timeOffset="2870">5710 0 257,'0'-1'32,"0"1"-32,0 0 2,0 11 16,0 8 7,-1 9 6,-5 8 0,0 10-11,5 6-9,1 8-6,0 3 0,5-3-2,10-2-3,5-15-6,-1-9-20,1-12-35,-3-14-45,-5-8-78</inkml:trace>
  <inkml:trace contextRef="#ctx0" brushRef="#br0" timeOffset="3057">5882 379 139,'19'-35'46,"7"7"-4,-1 10-8,-3 10-10,-8 6 4,-7 2-9,-4 2-7,-1 15-2,-2 1 15,0 4-8,0-2-10,0-4-2,0-8-3,1-3-2,5-5 1,3 0 5,9 0-2,2-7-4,3-9-2,0-3 0,-4-2 2,-1 2 0,-4 2 1,-1 4-1,-4 6 1,-5 7-1,1 0-3,-1 20-8,-1 12 11,0 13 2,-3 10-1,0 7 2,0 8-1,0 2 2,0 1-2,0-1-2,0-7 0,0-9 0,-5-11-1,-8-14 0,-3-11 1,-5-11-5,-4-9 5,-2 0 6,0-23-4,4-4-1,6-12 0,9-4 4,8 0-1,0-3 3,25 3 7,14-1 1,13 3-1,13 3-7,5 10-5,-5 11 3,-6 13-4,-13 4 1,-12 0-2,-9 12 0,-8 2 0,-2 3-1,-8 2-3,-4 3-3,-1 1-2,-2-1-13,0 4-21,0-6-58,0-4-91</inkml:trace>
  <inkml:trace contextRef="#ctx0" brushRef="#br0" timeOffset="3665">6810 740 280,'16'-17'5,"-5"4"14,-5 9 2,-3 4 2,-3 0-4,0 0-10,0 0-9,0 0 0,-8 7 4,-4 3 4,-1-7 0,1-2 1,3-1 2,1 0 7,4 0 4,4-8 6,0-4-8,0 1-12,12 2-8,9 5-5,7 4-17,2 0-34,6 6-129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0:23.09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1326 392 133,'-9'0'36,"0"0"-28,6-7-2,3 2-5,0 5 3,0-1 6,0 0 12,0-4-9,3-2-4,6-1-6,3 0 2,3-2 1,0 3-1,7-2-1,-1 4-2,1 0 0,1 3-2,2 0 0,-1 2 0,0 0-1,-6 4 1,1 12-1,-7 9-2,-3 9-5,-6 10 6,-3 5 2,0 2-1,0-4 1,-5-9-3,-5-9 3,3-9 0,1-8-2,-2-8 2,-1-4 2,-1 0 9,-2-12-8,-6-10-2,7-8 1,1-6 0,4-9 3,5-1 1,1-1-6,0 7 8,4 5-7,11 9 9,0 8-6,7 4-4,5 6 1,4 4-2,5 4 2,5 0-2,2 7 1,-1 10 0,2 4 0,-2 4 0,-6 5 0,-8 0-1,-7-1-3,-9-3-3,-6-9 0,-3-6 1,-3-8 2,0-3 1,0 0 3,-4-4 18,-10-16-18,-2-5 1,4-4-1,1-1 0,4 0 5,4 4-1,3 7 1,0 5-5,0 7 8,9 4-8,3 3-6,3 0 3,3 10 3,-1 9-1,-3 9-2,-5 6-2,1 6-4,-7-2 6,0-1-3,0-7-2,-1-5-5,1-8-19,0-5-42</inkml:trace>
  <inkml:trace contextRef="#ctx0" brushRef="#br0" timeOffset="803">2357 284 313,'10'-5'9,"-4"5"-9,6 14-12,3 19 12,0 10 2,4 10-1,-4 3 1,0 0-1,0-6 0,-2-10 0,-2-7-1,-2-9 0,-2-6-1,-2-6-1,-4-5-3,-1-6-10,0-1-9,0 0 1,-13-7-34,-7-14-66</inkml:trace>
  <inkml:trace contextRef="#ctx0" brushRef="#br0" timeOffset="1007">2324 415 108,'-5'-35'19,"5"9"22,0 3-11,0 4-14,15 1-2,8 0-9,8 1 2,11 1-3,6-2-1,10 3 0,4-1 0,8 3-3,2 0 1,8 0 0,4-3-1,6-1 1,-1 0-1,2-1 1,2 0 2,1 1 1,0 3-1,-5 2-2,-5 4-1,-9 3 0,-12 4-1,-8 1-2,-11 0 3,-10 0-4,-6 6 2,-7 4-1,-6-2 2,-2 1 0,-2-1 1,-2 1 0,0 1 1,-2 2-1,1 4 0,-1 6 0,-2 7 1,2 4-1,-4 7 1,2 4 0,-2 2 0,1 5-1,6 3 0,2-4 0,2-1 2,2-7-2,1-7 1,-2-6-2,-6-2 1,-6-5-2,-3-4-3,-3-4-13,-21-4 18,-7-2 5,-8-2-2,-5-5 1,-8-1-2,-9 0 2,-6 0-2,-9 0-1,-8 0 0,-1 3-1,-6 2 3,-3 2-1,2 3 6,1 1-2,0 4-1,-2 1-1,-2 2-1,3 1-1,9-2-1,12-3 2,14-3-3,14-3 1,7 1-1,9-4 0,3 0-3,6-3 3,5-2 0,4 0 0,9 0 0,0-7-5,0-4-8,20-2-17,12 0-81</inkml:trace>
  <inkml:trace contextRef="#ctx0" brushRef="#br0" timeOffset="1869">3261 304 189,'-14'-17'9,"11"9"26,3 4-25,0 4-6,0 0-4,0 7 0,0 10 2,0 8 2,1 9 0,1 11 3,1 9-3,3 5-1,-1 0 2,1-4-1,4-6-4,-1-9 0,0-7-3,-3-6 0,1-9-3,-2-6 2,-4-6-7,-1-5-21,0-1-45</inkml:trace>
  <inkml:trace contextRef="#ctx0" brushRef="#br0" timeOffset="2182">3684 300 316,'0'0'0,"0"2"-10,0 20 5,-4 4 2,-4 2 3,5 3 1,-1 0 2,4 1 1,0 0 1,0-2-1,12-1-1,6-5-1,4-5 2,5-6-3,0-8 0,-1-5-1,0 0 2,-5-12 1,-2-13-1,-7-9-2,-7-10 0,-5-7 0,0-2 0,-17 2 4,-10 7-1,-1 6 7,0 9 3,1 6-1,0 7 0,1 9-7,1 5-5,1 2-3,1 0-3,2 18-7,3 4-7,0 12-21,3 10-37,-1 5-141</inkml:trace>
  <inkml:trace contextRef="#ctx0" brushRef="#br0" timeOffset="2965">1317 1679 133,'-12'-16'33,"3"-3"15,2 0-17,2 5-5,2 4 8,2 3-12,-1 0-7,1 3 2,1-2-5,-2 3-4,2 1-2,0-1-2,0-3 0,0-1-3,0-3 1,3-4-2,8 0 1,3 0-1,0 1 0,7 2 2,-3 3-2,6 1 0,1 4-2,2 3 1,0 0-2,-1 0 2,-3 11-4,-1 8 1,-4 8-3,-4 10-2,-7 4 5,-1 3 0,-3-1 4,-2-3 0,1-6 1,-1-5 0,1-4-1,-2-4 2,0-7-2,0-3 2,0-4-2,0-6 3,0-1-2,0 0 3,0 0 3,0 0 0,0 0 3,-3-3-8,1-9 2,1-3 2,1-7-2,0-3 0,0-5-3,0-1 1,1-4-2,7-4 0,4-1 0,1 2 0,1 1 0,2 7-1,1 4 1,5 5-1,0 1 0,2 5 1,0 4-1,0 4-2,-2 6 3,-1 1-2,-4 0 1,0 0-1,-3 4 1,-2 9-3,-3 2 1,-3 5-3,-2 4 5,-2 4 1,-2 8 0,0 4 1,0 2 1,0 1 1,0-2-3,-5-3 3,2-3-3,3-3 1,0-6-1,0-5 0,0-1 0,0-3 0,11-3 1,2-1 3,7-3-2,2-3 0,3-5 4,2 0-5,1-2-1,-2 0-2,-2 0-6,-2 0-9,-4-10-29,-6-1-52,-3-4-107</inkml:trace>
  <inkml:trace contextRef="#ctx0" brushRef="#br0" timeOffset="4291">1298 563 153,'-12'-20'18,"-2"10"-11,7 6-4,7 4 5,0 0 1,0-2 1,0 1 3,0-3 9,3 0-4,6-2-14,-5 0 1,1 1 2,-2-1 5,0-3-3,1-1-5,2-2 0,0 0-2,3-2 1,-1 3-1,2-1 0,0-1 0,1 1-2,1 2 0,-3 5 1,0-1-1,1 2 0,-1 0 0,5-2 0,2 1 1,-1-2 0,4 1 1,-3 0-1,-2 2 0,-3 3 0,0-1-1,-3 1 0,1 0 0,-2 1 1,1 0-1,-2 0-1,-3 0 0,0 0 1,1 0 0,2 0 0,-2 8 0,1 3 0,1 3-1,-3 6 1,3 4 3,1 3 2,-1 1-1,2 3-2,1 0-1,-2 1 0,1 0 1,-4 0-2,-2 0-3,-2 0 0,0-4 3,0-3 3,-3-2-3,-5-6 1,1-3 1,4-4 2,0-2-2,0-4-2,0 2 1,0-2-1,1 2 0,-1-1 1,0 1 0,0 0-1,2-2 2,-2-1-1,3-3 0,0 1 2,0 1 3,0-2 0,0 0 2,0 0-1,0-7-6,-1-6-1,-2-4 1,1-1 1,-1-5-2,3-2-1,0-5-2,0-1 3,0-3-1,0 0 1,6 1 0,1 0-2,-1 5 4,2 4-1,-1 1-1,2 3-4,2 3 4,-1 2-1,3 1 1,1 3 2,4 1-2,-2 0 2,7 1-2,-1 2 1,-2 3-1,-3 0 0,-3 2 0,-4 2 0,-2-1 0,-4 1 0,-1 0 0,-1-1 0,-1 1 0,2 0 0,0 0 0,1 0 0,1 0 0,-2 0 1,3 0-1,-3 0-1,6 0 1,-5 0-3,-1 5 1,2 5-2,-2 0 4,0 3-2,0-1 2,1 1 2,-2 0-1,2-2 0,-1-3 0,3 2-1,-1 2 1,-4 0 0,2 4-1,-1 1-1,-2 2-1,1 4 1,-1-2 2,0-1 0,0-2-1,0-2 1,0-2 0,0 0-1,0 2 0,0-1 1,0 1-1,0-1 0,0-2 0,0-2 0,0-5 0,0-2-1,0-2 0,0-2 1,0 0 6,0 0-2,-1-2 1,-4-11 0,-4-4-4,-1-5-1,2-3 1,-1-5 1,3-3-2,2 0-2,1 0 1,3 2 2,0 4-2,0 3 2,4 2-2,7 1 1,2 2-1,5 1 1,3 2 0,3 1 0,3 1 1,3 0-1,-2 2 0,2 2 0,0 3 0,-5 3-1,-6 1-1,-5 2 2,-5 1-1,-2 0-1,-4 0 1,0 0-3,-3 0 1,0 0 0,0 7-1,0 3 3,0 4 1,0 2 2,0 0 1,0 2-2,0 1-1,0 1 0,0-2 0,0 2 1,0 1-1,0 2 0,3 1 0,0 2 1,-1 0-1,1 1 0,-2-3 1,-1-2-1,0-2 0,0-1-1,0-4 1,0 0 1,0 2-1,0 2 0,0-1 1,0 3-1,0 1 1,0 1-1,0 0 0,0 1 0,0-3 2,0-1-2,0-3 1,0-4-1,0-2 1,5-3 0,5-1 1,0-1 4,5-2-5,3-1 1,0-2-2,6-1-2,-5 0-8,2 0-19,-6 0-51,-5-3-61</inkml:trace>
  <inkml:trace contextRef="#ctx0" brushRef="#br0" timeOffset="6347">2524 1290 231,'-3'-18'6,"3"11"5,0 7-11,0 0-5,0 23 5,4 12 5,1 12 7,-2 10 3,1 11 0,2 11 5,4 3-7,1 0-3,7-8-2,-3-10-1,1-4-3,-4-8-3,1-9-1,-5-10 1,-5-12-1,0-9-1,0-7 1,-3-5 0,0 0 8,0-10-8,-11-16-15,0-11-21,0-10-20,-1-9-60</inkml:trace>
  <inkml:trace contextRef="#ctx0" brushRef="#br0" timeOffset="6629">2594 1447 136,'-2'-25'11,"2"2"8,0 5 10,0 1-15,8 0-6,8 0-7,-1 3 1,0 0 1,0 3 5,3 1 4,1-1-5,4 2-2,2-1 0,9 0 3,2 2-6,6 1 0,1 1 0,3 2-1,4 0 0,3 0 3,1-2 0,1 2 4,3-2 3,-2 2-3,2 1-4,-5-1-1,-2 1 1,-3 1-3,-7 2 0,-3 0 1,-5 0-2,-5 0 0,-3 0-1,-1 0 2,-4 0-1,-1 0 0,0 0 5,-5-1-2,-2 0-3,-2 1 0,-2 0 0,1 0 0,-1 2 1,0 10-1,-2 2 2,5 2-2,-1 3 1,-1 6 1,0 4-1,1 3 2,-1 1-2,-3-1-1,-3-3 0,0 1 0,-3-1 0,0 0 1,0 2-1,0 2 0,0 0 2,0-1 0,-6-1 1,3-3-2,2-1 2,-1-2-3,2-1 0,-1-4-2,-1-6 2,-1-3 0,-4-2-2,-4-2 2,-7 0 6,-9 0-1,-7-2 0,-9 0-3,-2-3 0,-4-2 0,-5 0-1,-1 0 1,-2 0 0,-1 0 2,0 0-1,7 0 1,6 0-4,7 2 1,4 2 0,1 2-1,0 2 0,0 1 0,2 1-1,-1 0 1,1 0 0,-2-1 0,-3 1-1,-2 0-1,-4 0 2,3 0 0,2-2 0,6 1 2,8-2-2,7 2 0,7-4 0,4 1 0,4-2-3,1-1 2,0-1-5,0 0 3,0 1 2,0-1 0,0 1 1,1 1-4,2-1-4,-1 0-4,-1-2-5,-1 1 1,0-1 1,0 1-13,3-1-21,5-1-76</inkml:trace>
  <inkml:trace contextRef="#ctx0" brushRef="#br0" timeOffset="7677">2862 1469 256,'-10'-17'0,"1"5"8,6 5-8,3 4 1,0-2-1,0-1 10,3-1-7,9-3 2,1 0 1,5-1-1,6 0 3,-6 1 0,6 1-1,-5 4-6,2 0-1,-2 4 0,-5 1-2,2 0 1,-2 1-2,-4 12 1,2 3 1,-3 4 1,-2 2 0,-1 2 2,-3 2-2,-3 0 0,0 2 0,-3 4 5,-14 0-3,-7 2 2,-2 0-3,-1-1 3,2-3 0,3-4-1,7-5 2,0-6-3,12-5 2,3-4-4,0-2 0,3-1 7,21 0 4,6-3 1,7 0-7,12 0-1,2 0-3,7-12-1,3 1 1,2 1 0,-6 2-1,-11 2 0,-12 1-4,-9 0-8,-13 1-11,-7-3-36,-5-3-23,0-4-78</inkml:trace>
  <inkml:trace contextRef="#ctx0" brushRef="#br0" timeOffset="8195">3507 1364 127,'3'-18'17,"-2"3"4,1 7 2,-2 2-8,0 4 4,0 0 3,0 1 3,0 1-5,-8 0-8,-5 3-7,-4 13 4,1 9-5,1 6 3,3 4 0,3 3-3,8-1-1,1-1-1,0-3 1,7-2-3,5-3 1,6-1 0,0-3 0,7-6 0,2-2 2,3-6-1,0-4-1,-4-4-1,-4-2 0,-2 0 0,-5-4 2,-1-12-2,-5-4 3,-2-3-2,-3-4-1,1-3 0,-2 1 0,0-2 0,3 1 0,-3 2-1,-1 1 1,0 6 0,-2-1 0,0 4 0,0 0 1,0-2 1,-10 0-2,-4-2 1,0-1 2,-1 1-2,-3-3 1,3 4 0,-3 1 5,1 4-3,-3 3 1,-1 2-4,-1 4 2,2 2-3,5 2 0,3 2-1,5 1-4,-5 0-6,-5 10-22,-8 14-51,-6-1-168</inkml:trace>
  <inkml:trace contextRef="#ctx0" brushRef="#br0" timeOffset="24586">0 1446 147,'12'-6'18,"-3"-4"-6,-2-1-1,-4 5 3,-1 1-1,1 2-8,0-1 2,3-2 0,0 2 2,4-1-3,-4-1 1,3 0-2,-3 0 1,1-1 2,-1 0-3,2-4-2,4-1 8,7-2-10,2 1 3,0 1-2,0 4-2,3 4 1,-2 4-1,-4 0-3,-2 4 1,-5 16-1,-2 3 0,0 6 3,-5 1 0,1-5 1,-4-3-1,1-3 0,-2-4 0,0-6 0,0-4 0,0-2-2,0-3 2,0 0 11,-8 0-6,-1-8-3,2-6 2,1-8-1,6-3-1,0-4-2,0-1 2,9 1 1,9 8-3,4 9 0,-1 5 0,3 7 0,1 0-3,-4 10 2,-1 9-2,-3 6 0,-3 1 3,1-2-1,-6-4 1,-2-5-1,-1-6 1,-5-5-2,-1-3 2,0-1 1,0 0 3,0-8-2,0-11-2,0-3 1,0-5-1,5-3 0,4 0 1,6 0 0,3 4 0,6 4-1,1 5-1,3 9 1,-4 8 1,0 0-1,-6 8 0,-6 12-3,0 3 2,-5 3 1,-2 1 0,-1-3-3,-2-3-1,1-1-5,4-6-20,1-6-50,1-3-50</inkml:trace>
  <inkml:trace contextRef="#ctx0" brushRef="#br0" timeOffset="25580">901 947 177,'-21'-6'15,"-6"6"-6,5 6-7,-2 19-1,9 9-1,-1 1 3,7-1-1,7-3 0,2-7-2,0-5 0,14-4-2,8-7 4,8-5 2,3-3 5,1 0-8,2-9-1,-8-5 0,-4-1-2,-9-3 1,-8 1-1,-5 1-7,-2 3 6,0 6 3,0 3 4,0 4 1,0 0-5,0 8-3,1 8 3,11 0 2,8-2-2,5-6 0,2-2 0,1-6-4,3-3 0,-4-17-1,-6-7-6,-3-1 4,-7 2 5,-8-3-3,-3 2 5,0 1 5,0 3 0,0 5 8,0 8-3,3 5 19,7 5-24,5 0-2,4 5-1,5 9-2,3 4 1,0 2 1,0-2-1,-5-1-1,2-4-3,-6-3 2,-2-4-2,-5-4-6,-8 0-8,-3-2-29,-3 0-116</inkml:trace>
  <inkml:trace contextRef="#ctx0" brushRef="#br0" timeOffset="26142">1371 690 268,'0'-6'8,"0"6"-8,1 3-8,4 15 5,-1 3 2,2 2 1,-3 0-4,1 0-3,1 0-17,-2-5-23,0-5-67</inkml:trace>
  <inkml:trace contextRef="#ctx0" brushRef="#br0" timeOffset="26361">1521 839 255,'0'-8'10,"0"8"-3,0 0-7,0 11-11,2 12 11,4 5 0,1 1 3,8 1-3,0-2-3,3-4 3,-1-7 0,-4-4-1,-4-4-1,-5-5 2,-2-4 2,-2 0 5,0-9-4,0-10-2,0-6 0,0 1 4,0 1-1,0 0-1,7 3 0,5 9 2,3 4-3,3 7-1,4 1-1,2 22-1,2 9 1,-1 9 0,-1 9-2,-2 0 1,-5 4-9,-1-2-36,-7-8-112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1:42.6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2220 33 57,'-3'-24'22,"0"15"1,-5 9-18,-4 0-5,2 16 0,0 2 0,3 4 4,-2 4 6,1 0 1,-2 6 0,-2 5-3,-3 7 9,-2 12 0,-6 13-10,-6 14 10,-6 12-10,-7 8 1,-9 5 2,-4 5-3,-5 11-3,2 14 1,0 7-2,4 8-2,3 0-1,-1-7 1,-3 0-1,-6-2 0,-3 10 1,-5 8-1,3 3 0,4-1 1,8-19-1,7-16 1,8-14 2,4-11 0,6-3-2,0 0 4,2 1-1,1 0 0,0-5 1,1-4 1,-2 0 0,-3-1 1,-3 1-1,-5-6-2,-3-3-1,-6-5-2,-3-3 0,-3-1 0,-4 4 0,5-2-1,8 1-1,10-8 1,10-7-1,8-11-1,0-4 2,3-3 1,-1 0-1,-1 0 0,-3-1 0,0-4 0,3-11 0,3-8 1,0-8-2,3-5 2,-1 2-1,-2 2 0,1 3 0,1 2 1,0 4-1,4 2 0,-2 1 0,-1 1 0,2-1 0,-1-1 0,1-2 0,1-4 1,3-2-1,1 1-1,2 1 0,0 2 1,0-1 5,2 0-4,4 0-1,-2 1 1,-1 1-1,0-2 0,-3 1 0,0 3 1,0-1 1,0 0-1,0 3-1,0 2 2,0-1-2,0 0 0,0-2 1,0-2-1,0 0 0,0 0 1,0-1-2,0 0 1,0-3 0,0-2 1,0 2 0,-4-1-1,1 2 2,1 1-2,2 0 3,0 1-2,0-2 1,0 1-1,0-4 3,0 1-3,2-2 1,-1-2-1,-1 1-1,0-1 0,0-1 0,0 0 4,0 0-3,0-2 1,0-1 0,0-2-1,0-2 2,0-1-3,0-2 1,0-1 2,0 0 2,0 0 2,0 0 6,0 0 0,0 0 0,0 0-11,5 2-2,7 0 0,9 3 0,2 0-1,4 5 0,0 3 1,6 1-1,0 0-4,5 0 5,12-1-1,12-3 2,13 0-2,13-2 3,12 5 1,15 3-2,16-1-1,18 0 0,14-7 0,2-6 2,2-2 1,-12 0-2,-10 0 1,-8 0-1,-11 3 2,-5 10 3,-13 0 6,-12-2 1,-13-3 2,-16-2-9,-10-3 2,-12-2-4,-11-1 1,-4 0 0,-8 0 2,-4 0-5,-7 0 2,-2 0 1,1 0-3,-1 0-1,2 0-1,-1-3 2,0 1 0,4-3-1,4 1-1,6 0 0,5-1 0,4-2 0,3-1 0,3-2 0,-5 0-3,-1-1 3,-1-2 0,-4 2-2,-3 0 2,-3 0 0,-4-1 0,-4 0-4,-1-1 4,2-3 0,0-3 2,6-8 0,1-6-1,2-6-1,3-4 0,0-3 0,4-4 0,3-6 0,-2-9-1,0-12-7,-2-10 5,0-3 1,0-6-1,-6 1-2,0-3 3,-5-1 1,-2-1 2,-3-5-1,-3-3 0,-3-8 0,-3-5 0,1 4 1,5 1-1,8 2 0,11 2 0,7-2 0,12-6 0,5-3 1,6-7-1,7-5 0,0 5 0,-4 13 1,-10 14 0,-11 18-1,-13 12 0,-10 5-1,-6 8 1,-3 2-4,-2 1 0,-5-3 4,0-5 0,-3-5-1,0 1 1,0-1 0,-1 1 0,-5-2 1,2 5 0,1 4 0,3 7-1,0 5 0,0 2 0,5-1 0,9-2 0,5-3 0,2 1 0,4 1 0,4 1-1,2 2 1,3 0 0,6-1 0,2-4 0,3-3-1,3 1 1,1 1-1,-1-1 1,2 1-2,-3-3 2,-1 1 0,0 5 0,-1 4 0,0 7 0,2 6 0,-3 2-1,-1 4 0,-3 1 1,-1-2-1,-3 2 2,-2 0-1,-1 0 0,1 5 0,-1-3 0,1-1 0,-4 2 0,-6-3-2,-5 0 1,-8-1 1,-2 1-2,-1 0 2,-1 2 0,-1 4 1,-2 1-2,-2 4 1,-1 1-2,1-1-3,-2 3-4,0-2 4,0 0-6,0 2 7,0 2 2,-5 4-10,-1 6-23,-7 2-31,-1 0-49</inkml:trace>
  <inkml:trace contextRef="#ctx0" brushRef="#br0" timeOffset="3410">508 4033 74,'27'1'0,"11"-1"0,7 2 1,8 4 0,-16-5 0,-1 0-1,0-1 0,-1 0 4,-4 0 4,-5-1 11,0-6 6,-1 3-11,0-1-1,3 5-8,2 0-5,2 0 0,-1 0 0,-6 0 0,-5 0 0,-4 0 0,-5 0 0,-3 0 1,0 0 3,1 0-2,0-3 4,7 1-3,3 0-1,4 2-2,7 0-1,1 0 1,2 0 0,3 0 0,-4 0 0,3 0 1,-2 3-1,3 3 1,4 1 0,6 1 0,6 4 2,8 0 2,4 4-1,2-1-4,-4 1 0,-1 2 0,-4 2 0,0-2 0,-6 0 0,-2-3 0,-9-5 0,-1-2 0,-5-3 4,-1-3 1,-2 1 4,4-3-1,0 3-1,8 0 4,4 0-5,5 1 0,3-1 0,-2 1-5,-6 0 2,-11-1-3,-8-1 1,-8 0 1,-7-2-2,-1 1 2,0-1 0,2 0 3,6 4 0,10-1-2,8 4 2,9 0 0,10 2 2,2 1 0,-2 0-3,-5-1-1,-4-1-3,-5-3 0,-7 0 0,0-4 0,-8-1 0,-2 0 0,1 0 1,-2 0 0,2 0-1,-2-6 0,2 2-1,-5 0-3,1 4-2,-3 0-9,-1 0-6,3 2-29,2 7-42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28.4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26 297,'3'-8'11,"-3"-3"6,0 2 19,0 9-8,0 0-14,0 7-13,0 24 0,0 27 16,0 31 11,0 24 2,0 17-6,0 3-10,0-4-2,4-9-9,1-10-3,-2-11-2,-3-12-3,0-8-7,0-10-14,0-16-35,0-18-116</inkml:trace>
  <inkml:trace contextRef="#ctx0" brushRef="#br0" timeOffset="250">15 935 401,'3'-14'7,"-3"8"2,6 3-7,7 2-1,2-2 4,3 0 0,7 0 5,5-2-1,3-1-9,6-2 0,4-3-2,-1-4-5,-5-6-2,-4-6-9,-5-8-10,-5-9 10,-4-5-5,-4-10 9,-6-1 14,-6 7 3,-3 13 5,0 18 29,-1 12 15,-2 7-25,1 3-9,-1 0-18,-6 21-6,-1 20 6,-1 24 1,2 17 7,6 7-3,3 1-2,0-4-2,6-10-1,6-8-3,3-9-3,5-9-8,2-11-3,3-9-47,2-12-90</inkml:trace>
  <inkml:trace contextRef="#ctx0" brushRef="#br0" timeOffset="640">740 1065 387,'1'-4'24,"7"4"-24,5 0 7,13 1-7,11 10 7,5 0 0,7 3 0,3-2-7,5-4 0,-2-5-2,-3-3-5,-10-1 2,-14-19-3,-17-7-6,-11-8-16,-12-6-4,-24 0 10,-9 6 24,-6 10 0,-4 13 19,-1 12-7,-4 13 3,3 25-6,4 10-2,9 6-5,10-2-1,19-4-2,15-8-3,9-8 1,31-7 3,17-8 20,19-7-11,17-7-3,6-3-6,0-5-6,-13-14 5,-20-8-8,-21-9-5,-18-8 6,-14-9 0,-13-3-6,0 2 11,0 5 3,-15 11 4,0 12 17,-7 12-4,4 10-4,-3 4-5,3 6-5,5 15-3,4 3 0,9 1-1,0 3-1,25-1 2,11 0 4,15-6 5,5-2 0,4-6-7,-3-2 1,-11-3 0,-13 2-3,-12 0-2,-12 2-3,-9 5 0,0 5 5,-12 2 4,-9-3 3,6 0-7,2-5 4,8-4-4,5-3-1,0-2-4,6-5 5,18-2 3,13 0 5,12-1-4,8-14-4,7-5 0,-1-9-3,-8-4 0,-10-8 3,-10-10-2,-9-6 2,-5-3 0,-2-1 0,-7 10 0,-4 16 2,-4 17 0,-4 12 3,0 6-2,0 10-3,-9 20-1,-9 11 1,-1 8 2,5-1-1,10-3 0,4-7-2,13-7-2,11-8 3,9-11 1,3-9 5,4-3-5,5-7 2,-2-15-3,-7-8 1,-3-7-1,-11-3 0,-7-3 0,-11 0-1,-4-3 1,0 3 0,-16 4-1,-14 11-5,-13 16 4,-14 12 0,-13 12 0,-7 26 2,2 16 2,5 10-1,16 2 0,20 0 0,22-3-1,12-4 2,12-8 0,28-4 2,11-10 8,14-9-2,9-8-3,9-10-6,8-9-1,3-1-17,-9 0-33,-10-12-127</inkml:trace>
  <inkml:trace contextRef="#ctx0" brushRef="#br0" timeOffset="1735">2958 1212 416,'0'29'3,"9"13"36,4 9 20,-1-1-20,-1-5-5,-4-3-16,-3-5-12,-2-1-6,-2-3-3,0-3-20,-13-6-58,-10-10-78</inkml:trace>
  <inkml:trace contextRef="#ctx0" brushRef="#br0" timeOffset="2204">3640 966 385,'-17'-20'19,"11"10"4,6 5 4,0 0-4,0 1 1,6-3 5,12 1-10,9 2-9,16 4-8,5 0 3,7 7-3,0 14 2,-6 9-4,-5 8-3,-10 9 3,-12 5 0,-10 0 0,-10-5 0,-2-7-3,-6-14-1,-11-8 0,-4-8 4,1-10 3,0 0 0,1-7-3,4-11-2,8-6 1,7-3-2,0-1-1,11-3-5,12 0 5,11-2 2,11 0 0,5 3 0,6 4-2,-1 12-9,-4 13 7,-11 1 4,-9 10 0,-7 14 2,-6 6-5,-11-1 1,-7 2 1,0-7 3,0-8-3,-6-8-2,3-6 1,3-2 4,0 0 5,0-7-5,9-13-10,12-7-16,3 0 21,6 1 5,0-1 5,6-3-4,2-2 1,1 0 1,-1 5-3,-4 12-1,1 15 1,-3 2 7,-1 26 3,2 10 3,-3 7 8,-6 6-5,1 1-8,-4-1-8,-2-2-2,-4-4-6,2 2-22,-2-9-54,4-13-157</inkml:trace>
  <inkml:trace contextRef="#ctx0" brushRef="#br0" timeOffset="2924">6172 787 481,'2'-24'6,"-2"17"21,-8 7-3,-38 11-23,-26 12 1,-26 8 1,1 1 4,18 5-2,21 2-2,18 0-3,17-2 0,18-2-3,5-7-2,5-7 5,19-7 0,13-7 1,10-7 3,9 0-4,5-9 0,2-16 3,-2-6-3,0-9 2,2-2-2,-2 3 1,-9 9-1,-14 13 0,-18 13-1,-12 4-5,-8 13-4,0 10 10,0 9 1,0-3-1,-6-5 0,0-6 0,4-8-2,2-5 0,0-5 0,3 0 0,23-5 2,8-12 3,8-6-3,4-6 0,-1 1 5,1-1 0,-3-1 2,-2 4-1,-7 8-4,-10 10-1,-9 6-1,-8 2-5,-1 7-2,0 13 3,0 4 4,0 0 0,0-3 0,2-5-5,3-7 4,9-6 1,7-3 4,10 0-2,9-7-2,3-7 3,1-4-1,-1 1 0,-4 0 2,-7 1 1,-5 4-2,-5 3 0,-5 9-3,-1 0-5,2 11-2,4 15 3,7 4 1,10 1 1,8-2-1,7-2-7,6-9-11,-1-4 0,2-6 10,-3-8 8,-1 0 3,-5-6 3,-3-17 0,-8-6 9,-8-12-5,-11-8 2,-4-11-8,-15-3 3,-9 5-4,-8 13 0,-31 21 0,-20 23 4,-16 2-4,-4 28 0,2 12 2,14 6-2,21 1 1,18-3-2,20-4-4,4-9-3,16-8 7,18-12 2,8-12 2,9 0-3,3-26-2,-2-10-12,-12-13-2,-13-8 4,-12-7 8,-9-5 4,0-2 5,4-3 1,5-2-1,3 8 0,-4 17 0,-5 27 24,-9 24 12,0 24-38,-20 28-1,-5 19 3,5 12 6,11 9-9,9 2 1,14 4-1,24-2-2,12 0-4,4-3-17,-4-7-68,-3-20-263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32.84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92 396 333,'-22'-26'20,"8"8"-5,5 9 18,0-1-9,0-3 3,0-4 10,1-3 0,0 3 8,5 3-22,3 1-9,0 5-4,0 1-3,0 0-7,0 1-2,19-1 1,11 3 1,10 2 2,5 2-1,3 0-1,1 20-1,-7 7 1,-5 5 0,-7 5-2,-9-1 0,-10 1-3,-8-6 2,-3-4 1,-5-10-2,-20-10 4,-8-7 1,-6-1 0,2-21-1,1-6-2,9-4 1,12-5-3,15 1 4,2-3-6,28-2-3,11-2-1,7-5 7,6 0 2,2 6-1,-1 9 0,-2 17-5,-3 16 7,-2 3 4,-3 29 3,-6 7-1,-4 10-1,-7 5 1,-8 1-3,-1-3-1,-6-6 0,-6-4-2,2-10 1,-3-5-1,-5-6-2,2-4-4,-3-3-4,0-3-13,0-4-35,-10-3-13,-17-4-30,-4 0-87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37.7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233 795 237,'24'-26'17,"-3"2"19,6 6 1,-3-3 16,5-3-6,0-2-17,-7 8-2,-10 7 7,-9 4-5,-3 5-3,-3 1-10,-27 1-12,-18 0-2,-17 14-3,-5 7 0,7 3 0,11 0 0,15-2-1,10-1-1,12 1 0,5-2-1,8-2-5,2-1-2,10-3 7,18-1 2,11-6 1,13-4-1,3-3-1,-2 0-1,-5-9-4,-8-5 0,-7-3-1,-8-4-1,-8 0-1,-4-1 1,-5 7-2,-5 6 5,0 7 5,-3 2-4,0 0-13,0 12 16,1 4-1,6-2 3,5 0 0,6-2 0,3-5 3,8-5-3,4-2-4,1 0 3,-2-7-11,-6-8 0,-4-4 5,-1-3 4,-4-2-2,2-1 5,-1 3-2,-3 4 1,-1 6 0,-3 8 1,-3 4 0,-1 0-2,3 6 2,1 11 0,1 3 3,1 1 0,-2-3-2,2-1 0,-2-3 2,2-2-2,6-4-1,4-2 2,3-5-2,6-1-1,1 0-5,-1-11 1,0-5-3,-2-1 0,-5-1 7,-1 0 0,-6 2 1,0 2 1,-5 4 0,-1 7-1,1 3-1,4 0 1,5 9 3,8 6 2,6 3-4,3-3 3,-1-3-2,1-5 0,-3-7-2,0 0 1,-5 0 0,-7-14-1,0-4 0,-5-6 2,-7-3-2,-3 1 0,-9-3 0,0 1 0,-9 0 0,-13 1-2,-11 10 1,-6 10-4,-7 7 5,-12 21 1,-2 17 0,3 13 1,7 8-1,14 8 0,17 3 1,19 1-1,8-1-1,33-6 6,18-12 5,12-11-1,14-14-1,9-10-6,4-10-3,-3-7-7,-14 0-16,-18-10-115</inkml:trace>
  <inkml:trace contextRef="#ctx0" brushRef="#br0" timeOffset="1207">2743 1067 255,'-5'0'35,"5"0"-19,0 0 35,0-14 8,17-12-48,12-8 5,5-11-6,0-8-7,-1-7 0,-7-6-2,-10-3 1,-9-4-2,-7-5-2,0-4 0,0 3 2,0 8 1,0 18-1,0 20 4,0 18 0,0 15 6,-6 5-10,-19 30-4,-14 14 4,-10 13 5,2 9 3,8 5-2,16 4-3,17 1 1,6 0 2,26 0-1,16-5-3,16-7-1,13-12 3,7-17 0,7-18-2,-5-15-2,-5-7-7,-11-15 7,-7-15-4,-7-16-9,-6-7-2,-4-5 1,-3 3 9,-6 10-8,-5 14 5,-11 17 8,-9 11 0,-6 3-6,0 15-3,0 12 9,-5 8 2,5 4 4,0-3-5,26-2 2,11-7 4,11-8 8,1-10-3,3-9-6,-7 0-2,-8-20-4,-12-13 1,-16-11-1,-9-1 1,-1-2 1,-21 2-1,-5 5 0,4 8-1,1 9 0,3 13-1,3 7-8,0 3-2,7 3-11,8 16-24,1 2-43,18 3-33</inkml:trace>
  <inkml:trace contextRef="#ctx0" brushRef="#br0" timeOffset="1863">4466 727 81,'32'-42'201,"-8"3"-177,-13 10 20,-11 8 13,-8 9-21,-34 9-12,-20 3-11,-8 10 0,-1 17 3,13 8-11,17 7-3,18-1-2,20 6-3,4 2 2,36 4-8,17-5-7,12-10-15,5-13-21,-4-14-8,-9-11 4,-11-11 11,-13-20 14,-10-13 31,-8-2 21,-7-2 1,0 0-5,0 1 5,-6 10-11,-1 9 9,-2 17 26,-12 11-16,-12 3-29,-5 21 2,4 4 5,6 6-2,13 3 5,6 2-2,10 2-2,26 0 3,9-3-6,8-7 0,4-10-2,-3-9 0,-6-11-2,-8-1 0,-7-17 0,-5-11-1,-4-5 1,-2 1 0,-1 1 1,-4 1-2,-1 5 0,-6 5 0,-1 6 1,3 6 1,-1 2-1,5 0-2,7 1 1,5-1-2,8-1 3,1-2-2,-1-6 0,-4-9-2,-6-10 1,-8-8-5,-6-8 7,-9-3 1,-3-5 3,0-6-1,0 1 1,0 5 3,0 16 2,0 16 8,0 18 2,0 8-18,-5 17 0,-8 23-1,4 11-1,7 9 2,2 2 4,17 0-2,14 1-1,11 0-1,7-1-2,6-6 0,4-11-2,-6-11-7,-8-13-14,-10-11-22,-6-10-111</inkml:trace>
  <inkml:trace contextRef="#ctx0" brushRef="#br0" timeOffset="2873">6660 0 294,'2'-7'28,"1"7"3,-3 0-21,0 18-10,0 19 17,-5 14 7,2 14 8,3 8-13,0 6-5,15-1-4,3-6-6,0-7-4,-3-12-6,-5-9 2,-5-12-14,-5-12-21,-3-11-54,-24-9-20</inkml:trace>
  <inkml:trace contextRef="#ctx0" brushRef="#br0" timeOffset="3108">6510 502 221,'24'-12'13,"11"-1"-6,9-1 5,9 1-7,5 1 1,7-2-1,0 1 0,3-2-3,-4 1-1,-9 3-1,-11 6 0,-19 3-1,-12 2-3,-13 3-13,-3 15 17,-20 11 1,-3 3 5,3 6-3,11 2 6,12-3-6,5 2 5,26-7 2,12-5 0,5-9-4,1-10-2,1-8-2,-3-3 4,-5-20-4,-12-9-1,-12-9 10,-17-3 4,-1-1 6,-12 1-5,-13 6 2,-3 11 0,-4 11-8,-7 16-2,-5 2-8,-11 25-4,-16 10-6,-18 5-16,-11-7-136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37.50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611 915 205,'11'0'5,"-11"0"6,0-3 13,0-7 15,0 0 3,-6-3-7,-4 1 3,-2-4-16,-2 1-4,1-1 6,-2 2-7,-1 1 3,-3 3-11,-7 2-6,-7 3 0,-12 3-2,-5 2-1,-9 4 2,-5 19 2,2 8-2,2 8 0,11 4 0,11 0-2,16-2-2,14-4-1,8-8-5,9-4 5,23-8-2,11-9 3,9-8 2,5 0 4,3-8-4,-8-11-1,-13-4 0,-14-3 1,-10-2 2,-5-4 0,-4 2-2,-3-2 1,0 7 0,-1 8 0,-1 7-1,1 10 0,2 0-7,8 27-5,5 17 12,8 16 2,3 15 0,-1 17 0,4 10-2,-4 2 0,-2-1 1,-6-5-2,-6-10-1,-7-7 0,-6-13 2,0-15-2,-24-18-1,-10-12 3,-11-16 4,-4-7 1,-3-3-1,3-18-1,13-9 5,12-5 4,19-4 4,5-7-9,27 0-7,21-1-1,11 5 1,10 4 0,4 3 0,6-1-1,3-3-2,6-5 0,-4-5-1,-11-6 1,-18-5-2,-24-3-6,-16-5-4,-12-7 5,-3-2 10,-10-5 1,-14 3 0,-6 3 0,0 5 1,1 8-1,0 10 2,4 13 6,8 11-5,6 14 7,6 7-6,4 6-5,1 2 0,0 0-7,0 0 1,-3 12 1,-2 21 5,-4 16 5,-4 15 0,2 8-2,2 4 5,5-1-4,4 0 0,0-2 2,22-4 1,10-2 1,2-8-4,9-6-2,0-4-2,-3-14-2,-2-12 1,1-8-2,3-11-1,8-4-9,8-11-15,5-16-8,9-8-9,-1-8-19,1-2-23,1-3 1,-3 0-23,-4 1 45,-7 7 64,-11 4 20,-21 7 20,-9 5 17,-14 4 1,-4 3 5,-3 3-8,-16 4-14,-7 5-17,-7 5-9,-7 0 1,-3 7-4,-6 13-1,7 7 3,6 6-5,8 2-4,12 2-4,13-2 3,3-4-4,22-7-1,14-7-3,13-10 3,8-7 1,4 0-2,-3-18-7,-10-9-4,-17-3 5,-9-6 3,-14-4 4,-8-2 1,-2-4 1,-15 5 0,-5 5 2,-1 9 0,-1 13 2,-1 12 0,-1 2-5,4 12-2,2 12-3,10 4-2,7-1-30,3-5-98</inkml:trace>
  <inkml:trace contextRef="#ctx0" brushRef="#br0" timeOffset="1370">2509 748 221,'0'-31'4,"0"2"11,0 0 5,-9-1 17,-4 3-1,1 0 16,1 4-28,2 2-3,2 0-11,1 0 3,0-1-6,0 1 1,-3-1 8,1-2-11,-1 0 6,1 0 4,2 3-5,1 7 1,2 2 4,2 6-4,1 4-4,0-1 0,0 1 2,0 2-2,-2-1-2,2 1-4,0 0-1,-1 21-8,-4 17 8,2 18 2,-3 11 0,5 6 1,1-1-1,0-7-2,7-8 0,10-11 0,3-9-2,3-9-1,-4-9 0,1-10-1,-4-7 0,3-2 4,7-5 0,5-11 0,8-5-4,5-2 2,6 0-1,4 1-4,4 2 2,1 6-11,1 8 6,-6 6 5,-8 3 5,-13 18-1,-11 7 1,-16 6-5,-6 3 5,-3 1 3,-19-2 0,-2-3-3,-5-5 5,-6-5 3,-4-7 1,-4-8 3,-8-2 1,-1-5-2,4-1-5,5 0-1,7-3 0,8-6-5,10-3 0,3-2-11,13-3-29,2-3-82,2-2-178</inkml:trace>
  <inkml:trace contextRef="#ctx0" brushRef="#br0" timeOffset="2088">3841 551 318,'-34'-9'36,"-8"9"-29,-9 1-1,-6 24 8,-7 9 9,-3 6 4,4 6-1,13 0-8,18-1-15,19-4-3,13-5-4,12-10-6,21-8 0,7-10 8,9-8 2,3-5 4,1-19-4,-4-5 0,-6-5 2,-4-4-1,-8 0 3,-7 0-4,-4 5 1,-10 11 8,-1 12-3,-6 10-6,-2 4-9,1 23 4,2 9 5,4 5 12,7-1-8,8-5 0,7-5-4,8-8 8,8-6 0,8-9-4,4-7 3,0-2-5,0-19 1,-7-8-3,-8-10-4,-10-4-6,-8-7 0,-13-4 0,-9-8 4,-3-8 6,0-5 2,0-4-1,6-5-1,2 0 1,-2 7 1,0 15 1,-5 22 7,-1 22-1,0 12 1,0 6-9,-6 11-1,-18 25 0,-7 19 4,-5 17 0,3 14 1,2 10 4,10 4-4,12-4-3,6-6-2,3-11 3,12-10 0,17-10 1,8-13-3,12-9 14,9-13-14,12-12 13,20-9-6,14-3 2,10-6 7,-6-9-11,-15 0-1,-27-2-5,-23-1 4,-24 3 0,-14 2-4,-5 4-1,0 2-5,-5 5-9,-13 2-30,-7 3-73,-10 14-88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41.98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124 1067 0,'6'-16'120,"-6"-1"-97,0 1-3,-9-4 0,0-1 12,-4 5-6,1-1-6,-3 2 0,1-1 3,4 2-15,-3 1 2,2 5 3,5 1-2,-1 1 8,2 4-8,1 0-2,2-3 5,2 0-2,0-6-1,0-2-3,12-5-1,6-2-4,7-4 1,10 0-3,2 3 0,9 1 0,2 3-1,9 3 2,5 6-1,1 6 1,-6 2-2,-11 20-3,-15 15 1,-11 7 1,-9 8 1,-6-2 0,-5-3 0,0-7-1,0-10 0,-11-9 0,-3-9 1,0-9 3,-1-1-1,6-4-1,6-19-1,3-11-1,11-4 0,19-4-3,7 0 4,9 0-2,8 2 2,3 4 0,2 11 0,-5 11 0,-13 14 0,-13 0 0,-12 24-3,-7 8 3,-6 4 2,-3-1-1,0-1 1,-6-9-2,-5-7 1,0-6-1,3-10 3,1-2 0,-1 0 1,5-15-4,3-10-2,0-6-1,11-2 3,14-3-1,8-1 1,6-3 0,5 5 1,7 4 2,3 11-2,-2 13 3,-9 7 1,-13 9-5,-12 17-4,-11 10 3,-5 3 1,-1 1-1,-1-3-3,5-5-12,10-7-43,8-8-42,10-11-5</inkml:trace>
  <inkml:trace contextRef="#ctx0" brushRef="#br0" timeOffset="750">1835 512 195,'3'-18'4,"-3"15"37,-27 3-11,-15 25-26,-3 11 5,2 2 9,12-1-4,13-5-7,15-4-4,3-4-3,24-5 5,22-9-1,14-7 6,7-3-5,10-9-2,-2-12-3,-8-6-3,-10-5 1,-11-5 2,-13-4 0,-15-6 1,-8-1-1,-8 2 1,-2 11 0,0 12 3,0 16 9,-5 7-1,-5 14-12,1 15-2,1 4 2,8 1-1,0-6-2,17-4 3,13-8 6,10-9 0,3-7 0,5 0-3,-6-19-1,-3-5-2,-10-2 0,-6-3 3,-7-1-2,-7 5 3,2 2 0,-5 7 1,-2 7-1,-1 8 2,0 1-6,1 8-4,4 14 4,1 6 4,1 4-1,1 2-3,2-5-1,-1 0-2,0-8-8,-2-5-20,-7-12-58,-3-4-83</inkml:trace>
  <inkml:trace contextRef="#ctx0" brushRef="#br0" timeOffset="1266">2441 126 312,'10'-58'4,"17"19"2,4 19 0,0 15-3,-4 5 0,0 26-3,-1 20-3,-3 15 2,1 6-5,3-3-17,6-9-28,1-14 10,2-11 30,1-12 11,-5-7 7,-2-5 6,-4-3 12,1-3 1,1 0 4,-2 0-5,-1 0-2,-1 10-6,-3 7-8,3 8 7,-5 2-8,-1 3 2,-2-5-6,-5-5-2,-2-8-2,-3-5 0,-3-7 0,-3 0 0,0-11 9,0-15-9,3-10-3,3-8 0,7 1 0,8-4 3,9-4 0,7 4 0,5 2 0,0 13 4,1 15-2,-1 17 4,3 0 0,4 28 3,0 15 0,-4 10-4,-2 11-5,-4 7 0,-2 3-5,5-2-15,7-11-105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43.89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0 409 432,'7'-8'5,"-5"8"-5,-1 2-10,-1 17 10,0 9 9,0 9 2,0 5-5,10 3-3,4-4-2,8-10-1,7-10-1,2-9 1,12-9 0,5-3 2,0 0-1,6-10-1,-7-9-2,-6-2 2,-9-1 1,-5-2-1,-5 1 1,-6 4-1,-5 8 0,-5 6 0,-3 5 0,0 0-4,3 7-4,9 11 8,5 2 2,8-2-2,10-3-1,4-7-1,6-8-1,-5 0 1,-2-11-1,-8-15-1,-8-7 0,-9-6-3,-16-5 2,-6-5-3,-34-5 7,-13-2 0,-13 5 1,-7 9 0,-3 18 0,1 21 1,6 8-1,8 31-4,15 12 0,22 4-12,24-1-29,27-4-25,34-11-44</inkml:trace>
  <inkml:trace contextRef="#ctx0" brushRef="#br0" timeOffset="484">1041 175 361,'18'-58'9,"-6"20"1,-1 20 6,-8 16 5,-3 7-13,0 35-7,-4 24 13,-2 15-2,6 7-4,0-1-5,21-11-2,15-6-1,8-9 0,4-11 0,3-16-2,-9-16-3,-1-14-2,-6-2 2,-5-17 3,-2-10 2,0-6 0,-1-3 1,-1-5 0,-2-1-1,-1 3-1,1 11 1,-2 11 1,3 15-1,1 2-1,4 7 0,2 9 1,2 3 0,1 1 0,1-5 0,0-1 0,-2-7 0,-1-4-4,-1-3 0,-3 0-2,-2-15-5,-6-5-3,-7-6-1,-7-2 10,-5-1 2,-2-1 3,0 2 0,0 8 2,0 6 1,-3 7-2,0 4 3,1 3-2,1 0-2,1 0-2,0 4 2,0 3 1,0 1 3,0 0-3,3 2 4,5-2-4,3 2 3,1-2-3,4-1-1,-4 2 1,0-6-1,-6 0 0,-3-2 0,-3-1 3,0 0 4,0 0 4,0 0-7,0-1-1,0-1-3,0 1-1,0-1-8,0 2-2,0 0-2,0 0 6,0 0 3,0 0 1,0 0 3,-3 0 0,3 0 0,0 0 3,0 0-1,0 0 1,0 0 1,0 0-2,0 0-2,0 0 0,0 0 0,0 0-1,0 0 1,0 0 1,0 0-1,0 0 0,0 0-1,0 0-4,0 0-9,0 0-9,0 0 4,-2-1 18,1-3 1,-2-1 1,3 0 4,-2 0 3,0 0-2,2 1-1,-2 2 7,2 1 3,0 1-8,0 0-7,0 0-2,0 0 1,0 7 1,0 15 4,9 11 7,5 9 3,2 5-5,2 4 0,1-2-8,0-7-1,-3-6-3,-6-11-8,-6-11-35,-4-11-85</inkml:trace>
  <inkml:trace contextRef="#ctx0" brushRef="#br0" timeOffset="1531">1916 19 387,'0'-15'9,"0"11"20,0 4-19,0 0-10,2 1 0,4 16 1,4 7 3,2 8-4,3 5-3,0 6-17,3-5-85,2-9-132</inkml:trace>
  <inkml:trace contextRef="#ctx0" brushRef="#br0" timeOffset="1734">2498 68 411,'2'-7'14,"-2"7"-10,0 22-1,0 20 4,1 14 11,3 7 10,5 6-5,7 1-13,6 3-7,6-4-3,5-6-8,1-11-14,2-10-29,0-17-29,-5-13-31,0-12-55</inkml:trace>
  <inkml:trace contextRef="#ctx0" brushRef="#br0" timeOffset="1921">3019 393 194,'21'-31'21,"-4"16"34,-3 12-19,1 3-15,-3 5 2,5 13 3,5 4-3,6 4-12,8-2-4,7-5-4,0-5-1,2-6-1,-8-8 1,-5 0-2,-12-16 0,-12-6 0,-8-7 0,-9-2-7,-20 0-2,-5 3 2,-6 10 6,1 12 1,-4 6 1,-5 16 0,-4 20 1,4 11 2,14 6 4,16 7-3,18-4 2,22-2 4,26-6 5,17-9 3,4-8-7,2-7-9,-9-6-3,-8-9-5,-12-5-21,-15-4-30,-14 0-59,-13-5-142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52.22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684 484 319,'0'-35'12,"-27"3"-2,-17 10 12,0 2-7,12 2 15,0 1-6,-3 4 4,-4 9-1,-8 4-13,-13 22-3,-9 25-3,-5 15 2,4 9 2,13 2 0,18-4-10,24-4-2,15-10-1,0-10 1,30-12 0,13-13 0,8-13-2,10-7 2,3-9-1,-1-18-3,-6-9-8,-12-14 1,-5-6 3,-9-5 3,-4 0-3,-5 8 5,-4 13 3,-9 15 4,-3 14 4,-6 11-1,0 1-7,0 26 0,0 11 3,0 10-1,3 6-2,6 2-4,3-1-9,10-7-31,8-10-56,3-13-35</inkml:trace>
  <inkml:trace contextRef="#ctx0" brushRef="#br0" timeOffset="453">1399 635 409,'20'1'22,"-8"22"-22,-6 12 10,0 9 4,-6-2-9,0-2 1,0-5-2,0-4-4,0-4-2,4-5-16,9-9-45,6-9-52,6-4-119</inkml:trace>
  <inkml:trace contextRef="#ctx0" brushRef="#br0" timeOffset="656">2116 0 491,'0'0'7,"-17"4"-5,-5 35 1,-2 18-3,0 5 7,3 0-2,12 0 2,9-7-3,0-4-4,16-9 0,10-9 0,1-12-5,2-13 5,3-8 0,5 0 5,5-21-2,7-7-2,6-9-1,5-5-1,4-5 1,6 5 0,-4 12 0,-5 18 2,-21 12-2,-20 12 0,-20 23 0,-2 8 2,-26 7 0,-6-4 1,-8-5-2,-9-7-1,-4-9 0,-6-8 4,-2-8 1,2-8-1,8-1 0,10 0-2,17-11-2,14-3-2,12-4-23,7-2-80,26-7-111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53.33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452 803 389,'-38'-7'4,"-13"7"-4,-15 4 10,-7 18 14,1 6 6,10 3-2,17 1-13,17-2-10,14-3-5,13-3 0,1-4 0,10-2-1,19-5-2,8-7 1,11-6-4,3 0-7,4-11-4,-5-14 4,-5-6 7,-3-3 0,-9 3 5,-11 5 1,-9 12 1,-8 9 7,-3 5-6,-2 4-2,3 17 0,4 8 7,3 0-3,5-1-3,5-4 1,0-5-2,4-8-2,0-8 2,2-3 0,2-6 4,2-18-2,0-4 2,2-3 0,1-2 3,0 4 1,-1 5-5,-4 7 7,-6 9 4,-4 8-4,-6 0-8,-1 8-2,-1 12-2,-1 3 2,0-1 0,2-5-2,0-7-2,5-7 2,5-3 2,11-2 4,9-16-2,4-5-1,4-3-1,-5 0 1,-1 2-1,-9 2 2,-4 10-2,-5 8 0,-5 4 0,-1 1-6,3 13 0,6 3-5,7-1-5,8-2-11,11-3 1,9-4-8,2-4-16,3-3 0,-7 0 29,-5-14 21,-5-6 13,-9-8 10,-8-6 12,-8-7-2,-13-7-14,-12-1-4,-1 5-8,-16 10 14,-20 18 19,-13 16-37,-7 13-3,-2 27 0,6 8 1,16 3-1,20-2 0,16-7 1,6-6 0,31-9 1,13-12 2,9-14-4,4-1 3,-3-18-3,-10-20-7,-15-13 0,-18-12-8,-17-14-1,0-9 9,-26-14 4,-3-12 3,7 0 5,8 14 13,9 31-1,5 34 9,0 23 18,0 10-7,-6 29-34,-3 21 5,0 23 16,5 13-8,4 9-9,11 4-6,20 1-1,8 0 0,-1-1-11,-8-6-70,-19-18-147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54.54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73 193 522,'2'-23'0,"-2"21"0,0 12-21,0 31 21,0 13 4,0 13 4,-2 11 7,2 8-3,0 0-6,15-1-6,-2-8-2,-1-9-8,2-13-31,-8-18-29,-5-17-62</inkml:trace>
  <inkml:trace contextRef="#ctx0" brushRef="#br0" timeOffset="205">0 631 437,'0'-7'0,"10"7"-8,16 0 8,10 0 8,10 0-2,3 0-1,5 2 1,-1 1-1,2 1-4,-4-1 1,-3-1-2,-8 0-2,-7-1 2,-8 5-3,-7 1-5,-3 5 4,-2 2-1,1 3 3,5 3 2,1-1 1,8-3 0,8-3-1,6-6 0,3-5-4,-2-2-2,-11-10 5,-9-14-7,-14-10-6,-9-6-8,-3-3 15,-24-3 7,-9 7 1,-7 11 3,-5 9 0,-4 18-4,-3 1 4,1 24-2,9 13 1,13 5 4,12 2-2,14-1-2,6-3-1,18-5 3,19-4-3,14-8 7,9-9-8,5-11-1,-1-3-4,-2-15-2,-7-17-2,-7-6 8,-5-4 0,-7-2 5,-4 0-2,1 2 0,3 6 0,-4 8-2,-7 16 3,-9 12 4,-5 1-8,-7 25 1,-4 8 6,0 8 9,-4 2-12,-11-4 2,0-1-1,0-11-5,6-10 0,4-9-2,4-7 2,1-2 1,0-1 7,9-19-8,13-6 3,5-7-3,1 0 4,2 0 0,2-3-3,0 1 1,3 6-2,-5 6-1,-5 13 0,-10 10-1,-5 1 0,-2 21-4,-7 6 3,-1 4 3,0 1 1,0-5-1,0-6-1,0-6-2,2-9-5,2-7-6,7 0 14,5-16 0,5-9 0,2-1-1,-3-2 1,-1 2 2,1 5 2,-1 5 0,-1 8 1,-7 8-4,-4 0 0,-1 10-1,1 15-7,1 10 7,1 4 2,3 0-2,6-1-3,9-4-11,9-8-23,7-10-80,-3-13-50</inkml:trace>
  <inkml:trace contextRef="#ctx0" brushRef="#br0" timeOffset="1127">2034 543 294,'11'-38'37,"2"13"10,-4 8-26,-1 12-8,-2 5 4,-5 17-15,5 19-2,0 14 5,3 8-2,3 2 1,6-1-1,0-2-1,-2-9-2,-3-11-1,-8-15-8,-5-17-2,0-5-4,-13-25 13,-4-14 1,1-9 0,5-7 1,5-2 2,3 4 1,3-2 6,9 3-2,20-2-1,11-4-5,0 6-1,-3 13-2,-7 19 0,-15 20-1,-7 4-4,-8 24-3,0 8 9,-18 5 1,-9 1 0,-3-6-2,-1-3-6,2-6-22,7-8-44,12-5-85</inkml:trace>
  <inkml:trace contextRef="#ctx0" brushRef="#br0" timeOffset="1596">3548 215 348,'0'-15'22,"-30"10"-22,-22 5 0,-21 0 5,-13 10 12,-2 5 9,15 11-9,25 8-5,15 6-10,18 5-1,14-1-1,1-5 0,19-8 2,17-10 1,13-10 4,11-9-6,4-2-1,0-10 0,-6-16 0,-8-9-1,-9-6-1,-10 0 1,-7 4 1,-10 14 0,-8 10 0,-5 13 0,-1 0-9,0 15 9,-12 13 0,1 7 2,6-2 0,5-3-2,0-6 2,5-8-2,14-5 1,2-8 6,4-3-4,-1-2-1,3-17-2,-2-7 0,0-2 0,-1-3 4,-3 1-1,8 3-2,4 3-1,3 3 0,6 8-1,-4 8 0,-5 5 0,-8 3 0,-6 18-3,-8 7 1,-4 7 0,-1 4 3,2-2 2,-2-5-1,1-7-1,3-11 0,-4-9 1,5-5-1,7 0 0,3-2 0,6-12-9,2-4 3,-2-7-5,0 0 10,-3 0 1,0 1 3,-5 2-1,2 4-2,-3 1 0,-5 5 0,-1 3 0,-1 6 0,-2 3-2,7 0-2,2 13 4,9 2 0,4 1 0,4-2 0,6-4 1,1-4-2,1-6 0,-1 0 1,-3-5 0,-6-13 1,-7-5-1,-8-6-2,-10-5 2,-8-5 1,0-5 0,-5-3-1,-14 0-1,-6 11 1,-11 12-1,-15 18 1,-6 6-1,-7 26 1,9 13 1,10 9 0,17 4 1,13-1-1,13 0 3,2 1-2,30 2 4,20 1-4,19-4 0,15-8-2,7-10-2,0-15-1,-3-11-19,-9-7-66,-7-13-168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3:57.180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19 0 282,'-1'-6'40,"1"6"-34,0 3 4,0 18-4,0 10 19,0 10 7,0 8-6,-3 8-6,-2 2-8,0 3-6,2-1-5,1-2-1,2-4-4,0-7-8,16-9-16,8-10-42,1-12-28,6-11-74</inkml:trace>
  <inkml:trace contextRef="#ctx0" brushRef="#br0" timeOffset="219">520 361 254,'-4'-4'43,"-29"4"-29,-16 0-1,-10 12 26,3 9-1,10 7-17,16 5-16,18 6 0,12 7-1,4-1 1,32-3 3,10-7 2,8-12-6,0-9-4,-3-11 0,-5-3-1,-9-9-3,-7-17-1,-11-8-1,-2-6 0,-8 1 0,-5 2 2,0 6 3,-2 9 1,-2 8-11,3 9-25,3 5-27,5 0-85</inkml:trace>
  <inkml:trace contextRef="#ctx0" brushRef="#br0" timeOffset="564">1257 502 192,'-24'-12'29,"-21"7"-8,-14 3-5,-11 2 9,4 0 11,7 10-7,14 11-5,15 5-16,12 3-8,13 1-1,5-1 1,8-6 4,17-6-1,10-7 7,6-7-10,1-3 0,-1 0-12,-3-13 6,-8-6 3,-6-4 3,-5 0-2,-7 2 6,-2 4-4,-5 6 4,-3 7 0,-2 4-1,0 0-3,-8 1 0,-11 15 0,-2 5 1,4 4-1,6 0-1,11-5 1,0-1 0,23-5 4,20-4 5,10-4-7,10-6-2,-1 0-10,1-12-11,-11-14-12,-4-7 9,-11-5 7,-6-2 16,-5 4 1,-6 3 2,-4 8 2,-3 5-4,-6 7-1,-5 9 0,-2 4-13,-3 0-25,-16 13 22,-4 7-11,5 1-22,0 2-45</inkml:trace>
  <inkml:trace contextRef="#ctx0" brushRef="#br0" timeOffset="1321">1417 147 138,'3'-7'27,"-3"5"15,-17 2-28,-26 0-10,-18 5 26,-15 14 18,-8 5-3,1 8-2,7 9-15,6 7-11,6 7-5,5 9-2,8 10 2,4 8-4,5 5-6,9-2-2,11-8 0,10-12-1,12-6 0,1-8 1,34-5 3,17-5-1,21-7-2,12-4-13,7-8-21,4-7-61,-2-9-113</inkml:trace>
  <inkml:trace contextRef="#ctx0" brushRef="#br0" timeOffset="2227">1612 53 128,'48'3'22,"-18"12"-1,-8 8 15,-10 3 5,-9-6-6,-3 7-6,-7 6 0,-17 6 5,-8 10-8,-2 3-10,3 2-3,4 5-5,7-2-3,9 2-2,6 1-2,5-2-1,0-7-3,5-12-2,12-5-8,9-9-29,2-8-41,5-4-62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00.9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0 165 108,'0'-61'35,"3"8"17,6 21 8,-3 16-6,-3 13-3,-3 3-33,0 12-15,2 18-1,10 17 11,-4 21 3,-8 18 1,0 7-9,-6 3-5,6-7 0,6-13-2,21-10-1,6-9 0,12-9-3,13-13 3,12-12-1,17-16 0,10-7-3,7-24-35,-10-14-72,-14-7-82</inkml:trace>
  <inkml:trace contextRef="#ctx0" brushRef="#br0" timeOffset="282">181 466 355,'-33'-8'13,"25"-1"-2,13-1-10,37-5 3,20-14 0,19-6 2,20-2 1,14 1-5,-6 5-2,-20 12-4,-27 11-7,-28 8-12,-15 0-1,-14 4 6,-5 10-2,0 9 20,-21 5 2,4 9 1,4 4 1,13 4 0,3-1-2,30-5-1,18-5 0,7-13-1,6-11-5,2-10-2,-2-10 2,-3-19 4,-9-10-6,-18-1 7,-19-2 3,-15 2-3,-31 1-1,-18 8 1,-11 9 2,-7 11 1,-6 8-3,13 3-1,18 0-6,32 13-30,17 1-101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02.337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385 876 249,'0'-28'20,"-6"3"13,-34 17-8,-12 4 0,11 4 2,-5 0-15,-2 15-6,1 11-1,8 9-2,14 6-1,16 4-2,9 5-3,18-5 0,25-4-1,11-9 0,10-7-5,0-6 3,-3-3-1,-15-4 7,-16 2 0,-21 2-3,-9 2 3,-27 2 13,-25-2 7,-12-1-1,-9-6 2,4-5 4,10-5-4,15-1-9,19 0-8,17 0-4,8-5-8,25-11-42,21-8-36,16-7-61,10-5-18</inkml:trace>
  <inkml:trace contextRef="#ctx0" brushRef="#br0" timeOffset="331">676 846 242,'45'-14'56,"-30"10"-19,-15 4-32,-6 17 1,-9 10 11,7 8 6,1 5-2,1-1-11,6-1-5,0-6-2,24-5-1,16-7 0,8-7 1,4-9-3,-1-4 2,-6 0-2,-8-17-4,-1-7 3,-8-7 1,-4-3-3,-5 0 3,-4 5-1,-3 10-1,-6 11 2,-6 8-2,0 6-17,0 19 19,6 4 0,13 3 0,7-7-1,5-10-3,5-8-1,1-7 0,1-4 2,-4-18-2,-4-11 5,-8-6 1,-14-5 5,-8-4 4,-11-2 5,-22 0-6,-11-1 2,-4 3-5,-1 5 4,8 13-9,14 13-1,17 15-1,10 5-7,16 27-8,32 8-4,24-1-59,20-7-62</inkml:trace>
  <inkml:trace contextRef="#ctx0" brushRef="#br0" timeOffset="788">2044 636 245,'-21'-17'35,"-18"7"8,-1 7-11,-8 3 2,3 14-4,4 17-9,11 11-11,16 4-6,14 2-4,8-3 1,28-7-1,10-7 0,3-10-3,3-9-5,-4-11-4,-3-1 5,-9-13-2,-9-9 4,-10-6 4,-11-6 1,-6-3 2,0-1 4,-3 4-3,-7 7 8,0 12-3,5 11 2,2 4-10,3 22-1,0 10 1,0 10 0,6-3-1,10-2 0,7-5-9,5-7-18,4-7-56,-1-10-42</inkml:trace>
  <inkml:trace contextRef="#ctx0" brushRef="#br0" timeOffset="1148">2568 694 244,'0'-7'44,"0"7"-10,4 13-29,8 19 6,3 12 21,4 3 2,-2 7-12,0 6-10,1-1-10,-4 0-1,-1-5-1,1-8-2,-4-9-3,-1-9-19,-3-8-61,-2-9-41,-4-7-63</inkml:trace>
  <inkml:trace contextRef="#ctx0" brushRef="#br0" timeOffset="1383">2761 663 198,'39'-47'3,"2"12"0,3 18 7,9 11 18,-10 6 11,-14 14-14,-13 22-12,-10 14-1,-4 12-4,-2 2-2,-8 0-1,-25-11-1,-14-10-1,-5-11 1,-1-11 3,-1-10 10,4-8-3,1-3-5,7 0-5,8-17-4,15-3-8,19-3-36,22-1-113</inkml:trace>
  <inkml:trace contextRef="#ctx0" brushRef="#br0" timeOffset="2101">2508 756 231,'0'-13'14,"1"-1"-5,22 1 1,16 3 1,-11 4 9,-4 1-7,-4 3-13,-1 2-2,1 0-6,1 0-46</inkml:trace>
  <inkml:trace contextRef="#ctx0" brushRef="#br0" timeOffset="2570">3643 952 345,'-13'-11'20,"5"8"-2,8 3-2,3 0-7,13 0 9,1 0-9,1 0-4,-8 7-5,-7 2-1,-3-1 1,0-1 8,-15-2 2,-6-3 0,-1-2 0,2 0 1,4 0-7,9-7-4,7-7-2,13-2-48,30-3-129</inkml:trace>
  <inkml:trace contextRef="#ctx0" brushRef="#br0" timeOffset="2992">3542 927 318,'-14'-16'15,"14"10"-15,0 6 2,18 0 4,3 0-6,0 7-1,-8 2-1,-1 4-14,-9 0-19,-3-4-34,-2-2-106</inkml:trace>
  <inkml:trace contextRef="#ctx0" brushRef="#br0" timeOffset="-5737.73">3956 422 111,'12'-15'8,"1"0"-8,-2 0 15,0 1 4,2 1 7,-3-6 16,-1 2-5,2-3 7,-4 1-18,-1 2 1,-1 3-7,-5 1 4,0 0-13,0 0-4,-2-1-4,-10 2-3,-3 1 9,0 2-8,-2 5 0,0 4 6,-4 1-5,-7 27 2,-5 18 2,-3 15 3,5 13-1,6 8 0,8 7-7,8 2 1,9 4-1,0 2 0,10 1 4,10-2-1,2-6-4,-2-10 4,-4-12-4,-3-10 3,-5-10-2,-5-7 0,-3-7-1,0-4 0,-16-5 1,-8-7-1,-9-3 4,-3-3-4,-3-2-4,0-3 4,2-3-16,0-2-10,7-2-5,5 0-28,7-5-46,6-10-138</inkml:trace>
  <inkml:trace contextRef="#ctx0" brushRef="#br0" timeOffset="-5215.73">3634 1107 322,'0'-8'0,"10"1"1,10 1 9,8-1 4,7 0 9,5-2-2,6 1-3,5-2-6,2-1-2,-3 1-7,-1-1-3,-4-2-31,-2-1-35,-6-3-30,-4 0-43</inkml:trace>
  <inkml:trace contextRef="#ctx0" brushRef="#br0" timeOffset="-4996.73">4187 855 223,'0'-3'53,"0"2"-48,0 1 1,0-2 4,0 2 25,0-1-4,9 1-11,6 0-4,2 0-3,-2 4-2,-1 9-2,0 1-6,-2 0 3,-2-2-2,1-3-1,0-5-1,3-4 0,4 0 0,0-1 3,3-16 1,1-2-3,-4-3-2,-2-2 3,-5 0-1,-4 0 2,-1 2-3,-1 3 3,-1 6 0,-2 9-1,-2 4-4,0 13-13,0 17 13,0 6 2,0 5 4,0-2-5,0-3-1,3-6-17,8-10-46,6-6-11,4-8-27,-1-6-1</inkml:trace>
  <inkml:trace contextRef="#ctx0" brushRef="#br0" timeOffset="-4621.73">4654 733 189,'0'-35'33,"6"5"-2,7 6 11,1 7 0,2 8-8,2 7-14,3 2-6,4 3 0,5 19-2,3 8 4,4 7-4,2 1 2,-3-4-9,-7-5-4,-12-7-1,-9-8-4,-7-7-2,-1-6 4,0-1 2,0 0 8,-1-5 3,-7-12-9,2-5-1,5-4-1,1-2 0,0-5 0,13-3 0,10-3 1,3 3-2,6 6 0,1 13-1,-2 14 0,-3 3-4,-1 26 6,-2 10 2,0 7 1,-5 0-2,-4-2-1,-5-5 0,-5-9-9,-3-9-39,0-8-18,4-8 6,4-2-26,7 0-15</inkml:trace>
  <inkml:trace contextRef="#ctx0" brushRef="#br0" timeOffset="-4199.73">5831 420 277,'4'-17'14,"-4"11"56,-9 6-35,-28 5-13,-11 18-9,-10 7-3,3 11-4,13 6 0,14 4-5,12-2 0,14-4-1,2-8-12,21-7-20,15-10-4,14-11-31,16-9-42,7 0-5</inkml:trace>
  <inkml:trace contextRef="#ctx0" brushRef="#br0" timeOffset="-3980.73">6141 5 303,'0'-14'24,"0"14"-10,0 0-7,-3 25 18,-7 12 9,4 8-10,6 8-9,0 0-8,12-1-4,12-1 3,3-3-3,0-3 0,-4 0-3,-5-5-4,-10-6-53,-8-10-30,0-10-63</inkml:trace>
  <inkml:trace contextRef="#ctx0" brushRef="#br0" timeOffset="-3761.73">5974 407 335,'0'-20'12,"8"3"-5,16-2 15,6-1-2,7 0 1,6 2-9,4 0-5,5 2-3,3 2 2,0 4 0,1 5 1,-4 5-2,-8 0-1,-10 4 3,-11 13-2,-10 4-4,-1 1 6,-5 5 0,1-1 1,-2-3-3,-3-3-5,0-5 0,-3-8-3,0-4-12,0-3-26,-12 0-12,-5-9-25,0-10-67,1-5-6</inkml:trace>
  <inkml:trace contextRef="#ctx0" brushRef="#br0" timeOffset="-3527.73">6501 270 1,'0'-36'50,"0"-4"-21,0 2-7,12 4-1,2 7 9,2 8 22,0 8-12,0 6-18,4 5-7,2 0-5,2 0 7,6 9 0,0 8-4,1 3-2,1 6 3,-3 3-7,-2 3 0,-3 3 2,-9-1 0,-6 0-4,-6-3 2,-3-4 4,0-5-1,0-5-3,0-4 1,0-6-4,3-3 6,6-1-4,4-3 0,4 0 2,5-3-2,0-14-4,-2-7 1,-1-5 0,-7-11-2,-3-2-1,-9-5 0,-3 2-2,-21 8-2,-7 7 4,-2 10 0,-2 7 1,0 9-1,-2 4 0,1 0-3,1 6-4,10 6-52,13 2-43,12-3-69</inkml:trace>
  <inkml:trace contextRef="#ctx0" brushRef="#br0" timeOffset="-3043.73">7220 60 257,'4'-12'81,"2"4"-74,-3 6 9,2 2 4,-2 0 9,-2 0-5,4 4-21,3 19-1,4 10 2,1 11-2,0 5 5,-1 1-3,1-4-4,-1-6 2,3-9 0,-3-7 0,-1-10-1,-4-5 3,-4-7-3,-3-2 1,0 0 6,0-17-1,-15-8-7,0-4 0,-1-7 4,5-2 3,6 0 4,5-2-5,0 2-4,5 4-2,12 8 0,2 6-1,5 9 0,-2 8 1,4 3 0,0 6 1,0 16-1,-1 7 1,-1 6 0,-3 1 3,1 1-1,-1-2-2,-3-4 0,-2-5-1,-4-4-3,-1-2-27,-4-5-70,2-5-36,4 0-113</inkml:trace>
  <inkml:trace contextRef="#ctx0" brushRef="#br0" timeOffset="-2599.73">7901 337 332,'14'-7'8,"2"3"-3,-1-1 13,3 3 15,-3 2-6,1 0-13,-4 0-7,-1 0-2,-5 0-2,-5 4-3,1 4-4,-2 1 4,0-1 0,0-1 1,0-1 2,-5-4-2,-2 0 1,-4-1 5,2-1 8,2 0 4,2 0 3,1-1-4,4-8-3,0 3-4,0 0-4,0 0-4,0 4-3,0 0 0,0 1-1,0-1-4,4 2-25,-2 0-46,2 0-61,-4 0-183</inkml:trace>
  <inkml:trace contextRef="#ctx0" brushRef="#br0" timeOffset="-2018.73">7961 373 198,'11'-14'7,"2"3"5,0 4 2,4 3 25,-10 1 2,2 2-14,0 1-10,-2 0-4,-2 0-2,-2 0 2,-3 4-2,0 2-6,0-1-4,-6-2 3,-7 0 8,-2-3 0,-3 0-10,4 0 8,3 0-10,6 0-37,5-10-87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07.80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275 1212 363,'-58'-10'7,"4"10"9,2 2 20,10 22-15,8 11-12,10 10-7,15 5-2,9 0-1,15-4-11,27-10-27,12-10-39,11-15-38,5-11-68</inkml:trace>
  <inkml:trace contextRef="#ctx0" brushRef="#br0" timeOffset="12892">15819 4 280,'-75'-8'0,"-7"8"3,-3 25 9,6 11 5,21 2-7,25 3-5,24 1-1,9 2 6,38 1 4,23-1-6,22-7 0,14-4-8,9-11-44,0-14-78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07.10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97 68 95,'-27'-13'11,"2"-3"33,7-1-15,6 4 16,7 5-8,5 7-8,0 1-3,0 0-2,0 0-11,0 0-6,0 0-4,0 17-3,0 10 6,0 15 16,0 16-4,0 12 3,-5 12-3,0 1-4,5-4-7,0-5 0,0-12-3,12-6 0,3-8-2,4-7-2,1-8 0,8-11 1,2-6-1,7-6 0,5-6 2,3-3 2,1-1 1,-1 0-5,1 0-19,-6 0-17,2-8-35,-3-4-31,1-3-51</inkml:trace>
  <inkml:trace contextRef="#ctx0" brushRef="#br0" timeOffset="364">868 464 262,'0'0'35,"-16"1"-22,-12 24-4,-11 12 6,-6 12 12,-3 3-3,8-1-12,13-8-7,21-9-5,6-6 0,27-10 0,21-10 2,13-8 4,6-13 2,3-16-8,-10-10-1,-17-2-3,-15-4 3,-20-4 1,-8-4 0,-11 5 0,-17 5 4,-2 15 0,-1 15-1,4 13 0,9 0-6,14 20 0,4 9-45,33 3-27,28-7-78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41.09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568 784 75,'18'-3'59,"-9"0"-15,-9 1-26,-10 0 13,-14 0 0,9-2 9,-1 1-1,2-1-8,-2 2-16,2-1 6,2 2 0,-1 1-8,1 0-6,-1 0-3,-4 0 0,-2 0-2,-2 0-1,0 0 0,0 0 2,3 0 3,3 0-2,-4 1 3,-1 2-7,-8 2 0,-3-1 0,-1 2-1,1-1 1,4 0 0,3-3 0,2 1 0,4-1 0,2-1 0,1 1 0,0-1 0,9-1 0,0 0-1,4 0 1,2 0-1,0 0-4,0 0 3,0 0 1,0 0-2,0 0 2,8 0 2,19 0 1,16 0 1,21-1 6,21-9-5,18-3-1,18-4-1,16-3 0,9 6 0,3 3-1,-16 4-1,-30 7 0,-31 0-1,-38 0-1,-26 0 0,-8 0-4,0 0 6,0 0 3,-8 0 6,-4 0-4,-1 0-3,2 0-2,7 0 0,4 0-4,0 4-21,3 0-23,16 1-103</inkml:trace>
  <inkml:trace contextRef="#ctx0" brushRef="#br0" timeOffset="3336">2709 629 99,'0'0'27,"0"0"-1,0 0 1,0 0 5,0-2-1,0 2-8,0 0 2,0-1 1,0-1-7,-5 1 5,-4-3-7,-6 1-9,-6-2 1,-6 3 5,-5 0-9,-10 1 3,-3 1-2,-10 0-2,-5 0-3,-2 13-1,2 1 1,11 1-1,16 0 0,15 2-2,14 0-6,4 2-5,15-1 7,14-2 3,9-4 0,6-2 2,4-1-3,4-2-2,0-1 3,1-1 0,-1 4 3,2 1 0,-4 5 1,-3 4 1,-10 7-2,-15 2-6,-14 3-2,-8 2 7,-15-1 1,-18-1 5,-10-7 2,-4-5 2,-8-7 7,-3-6 2,-6-3-1,-2-3 1,-3 0 5,-2 0-12,4-11 1,9-2-6,12 2-5,15 2-1,11 5-10,8-2-13,12-2-24,0-4-80,18-2-174</inkml:trace>
  <inkml:trace contextRef="#ctx0" brushRef="#br0" timeOffset="3996">3159 183 376,'2'-15'20,"-2"15"-20,0 3 0,6 27 0,0 9 1,2 12 5,0 7 4,6 4 4,0 6-1,0 0-3,-1 1-1,-4 0-5,2-3 0,-1-4-1,2-4 1,3-7-2,0-4 0,1-11-2,5-9-1,0-10 1,1-9 2,0-6-1,0-2-1,0-3-3,0-16-16,-1-6-56,-3-6-110</inkml:trace>
  <inkml:trace contextRef="#ctx0" brushRef="#br0" timeOffset="4277">3147 719 318,'0'-3'45,"3"3"-45,24 0-3,10 0 3,7 0 11,9 0-3,8 0-2,10 0 0,11-7-4,12-2 1,7-2-2,11-3 2,1-3 1,-7-3-1,-18 1-3,-25 1-3,-32 6 3,-21 5 1,-10 4 4,-20 1 2,-21 2-6,-15 0 2,-12 0 2,-1 6 5,1 17 1,13 7 1,12 4-4,10 1-5,15-3-3,14-5 0,4-3-2,19-4 2,21-9 6,17-5-1,16-6 0,2 0-5,-5-6-3,-12-15 2,-16-6-2,-14-1 1,-9-3 2,-11 1 0,-3 4 0,-4 10 2,-1 9 0,3 7-2,4 10-12,4 17 12,11 10 0,9 3 1,14-2 0,12-7 4,13-6-3,5-11 2,2-9-3,2-5 2,-3-6-1,-10-19-2,-17-9-1,-17-9-1,-19-4-5,-13-10-1,-16-2-1,-17-5 7,-6-3 2,1-4 2,6-3 2,5 3-1,12 0 4,8 6-7,2 14 4,5 15 2,0 19-1,0 15 4,0 2-9,-3 26-8,-2 17 8,0 17 9,3 11-3,2 5 4,6-2-2,15-2-1,7-7 3,4-5-4,2-8-2,-4-7-2,3-9-2,-6-7 0,-5-9-5,-3-9-6,-4-10-31,-6-1-44,-9-7-111</inkml:trace>
  <inkml:trace contextRef="#ctx0" brushRef="#br0" timeOffset="5074">4483 531 407,'10'-11'4,"27"2"-3,23 5 6,8-2 0,7 0 5,1 1 2,7-3-2,2-2-6,2-4-1,-5-3-3,-6-6 1,-9 0-2,-12 0 5,-14 1 3,-13 8 3,-10 6 0,-12 5-10,-6 3-2,0 1-10,0 22 10,0 12 2,3 15 10,6 3-4,1 1-4,5-5-2,1-5 2,1-6 2,-1-5-3,-1-7-3,-3-7-1,-3-10-5,-3-6-7,-4-3-50,-2-6-68</inkml:trace>
  <inkml:trace contextRef="#ctx0" brushRef="#br0" timeOffset="5421">5393 165 393,'3'-15'9,"-1"9"-9,8 6 0,8 0-1,0 3 1,3 10-4,0 8-1,3 5-27,0-3-165</inkml:trace>
  <inkml:trace contextRef="#ctx0" brushRef="#br0" timeOffset="5610">6360 178 412,'4'-17'10,"-4"7"6,-1 7 4,-26 3-9,-24 0 3,-17 2 4,-16 21-1,1 12-6,11 11-5,14 7 2,22 3-6,21-1-1,15 0-1,15-5 0,21-5 3,9-10-1,10-8-1,8-9 4,5-11-1,7-7 4,2 0-2,1-4 3,2-9-2,-9 1 0,-15 0-3,-21 2-2,-19 3-2,-15 3-2,-1 2-13,-10 2-96,-21 0-194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07.96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61 411 254,'0'-35'10,"0"16"34,-4 13-13,-5 6-6,-5 2-18,0 20-1,0 11-3,9 5-2,5 3 1,5-3-2,23-6-4,8-9 1,8-9-8,3-12-8,5-2 8,-2-8-6,-1-13 16,-9-4-5,-7-2-3,-11 1 1,-8 5 8,-7 9 3,-4 5 10,2 7 8,2 0-21,8 12 0,8 5 0,8-1 3,15-5 0,6-7-2,2-4 1,1-11-2,-3-17-9,-11-7-6,-13-8-2,-10-3 0,-17-4 11,-1-2 6,-22 0 2,-3-2 26,-2 6-4,4 7 1,7 12-1,8 12 2,5 14 5,3 3-31,0 17 0,5 17 0,12 8 1,11 6 2,7 4 2,6 1 0,2 0-5,3-2 0,-1-2-24,4-3-57,2-13-96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08.64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75 726 344,'-37'-21'5,"16"-2"5,9 20 9,9 3 6,3 10-17,0 18 7,0 11-1,0 9-4,0 4-3,12 2-4,6-4 2,3-2-3,0-4-2,-2-10 0,-1-13-1,-8-10-1,-2-11 0,1-11 2,4-25 15,2-17-12,3-13 0,-4-2-2,0-2-1,0-1 2,8 5 0,7 4-1,8 10-2,12 13-2,3 21-27,4 18-33,2 6-5,1 26-48,0 7-5</inkml:trace>
  <inkml:trace contextRef="#ctx0" brushRef="#br0" timeOffset="328">1089 768 249,'-26'-10'5,"-13"2"1,-15 2 18,-7 5 32,-6 1-13,-3 4-16,1 19-6,8 8-5,16 1-8,17 2-4,21-2-4,7-6-3,28-5 1,21-7-3,11-9 3,2-5-6,4-6-13,-8-15 2,-9-7 0,-10-6-4,-14-3 16,-8-2 5,-8 2 2,-6 11 2,-3 13 5,0 7 9,0 6-16,0 4 2,0 17-2,0 7 2,0 2 0,0-5-2,10-5 0,11-7-2,3-10 2,0-3 0,3-10 0,-2-14-6,-3-8-5,1-4 4,-5 0 4,-1 0 3,3 1 0,4 5 0,3 9-3,1 7 3,5 9-2,1 5 2,2 0 2,-3 19 1,-6 5 1,-8 8 5,-4 2-7,-5 0 2,-1-4 0,-1-6-1,4-8-3,1-8-4,5-8 4,7 0 0,5-18-3,4-12-5,2-2-4,-4-5 12,-3 0 1,0 2 3,-4 2 5,2 7 0,-6 6-4,-2 8 6,-4 11-3,3 1-8,0 3 4,-3 17 1,1 3 0,-2 4-3,3 3 5,6-2-7,4-8-18,3-9-31,-3-11-117</inkml:trace>
  <inkml:trace contextRef="#ctx0" brushRef="#br0" timeOffset="1000">1908 296 324,'-19'-54'8,"14"15"10,5 19-8,2 17-7,17 3-3,8 26 0,12 16-19,6 9-72,8-2-153</inkml:trace>
  <inkml:trace contextRef="#ctx0" brushRef="#br0" timeOffset="1171">2644 428 370,'-33'-12'2,"-5"12"-1,-6 0 10,-4 17 4,-1 11-4,5 7-2,12 2-1,17-5-6,15-1-2,9-6-4,31-6 1,9-6 3,8-10 0,3-3-3,-5 0-6,-9-10 1,-7-7 0,-14-3 8,-7 0 2,-9 0-1,-3 7-1,-6 4 4,1 8 4,2 1-8,5 7 0,10 11 0,10 0 1,14-2 5,10-5-4,14-6 3,4-5-2,-4-2-3,-10-19 0,-13-10-5,-17-12-5,-16-7 6,-10-11-4,-11-7 8,-18-1 0,29 69 17,-52-141 1,32 79 4,10 15-1,5 21-11,1 24-2,3 12-8,1 31-4,0 18 4,0 8 0,19 4 0,11 0 0,4-7-3,5-9-2,1-15-1,0-11-8,-4-18-4,-1-11 2,-1-7 16,3-20 3,3-1 0,5-3-2,-2 1 1,1 1-1,3 3 1,1 8 0,0 9-2,-5 9 0,-10 11 2,-17 19-2,-13 7-1,-3 1 1,-22-5 1,-18-8 1,-8-8 3,-13-9-5,-8-5 5,-1-3-3,4 0 1,13-11-3,20-3-7,21-3-37,12-6-75</inkml:trace>
  <inkml:trace contextRef="#ctx0" brushRef="#br0" timeOffset="5679">4314 603 152,'-52'-14'0,"16"3"0,6 4 0,5 7-2,4 0-16,-1 4-10,1 7-5,0 4 18,-1 0-6,-1 1-11</inkml:trace>
  <inkml:trace contextRef="#ctx0" brushRef="#br0" timeOffset="6335">5340 522 11,'17'0'15,"-7"0"9,-4-3 15,-6 0 4,0-1 8,0-2-18,0-1-9,-3 0-3,-4 0 6,-2 1 4,1 1-3,1 0-15,-1 0-3,-3 2-4,-5 0-1,-3 2-5,-6 1 2,-6 0 1,-8 3 2,-6 11-2,-4 7 0,-3 4 1,1 6-2,9 6 3,8 3-2,12 1-1,15 2 1,7-1-3,20-5 1,19-6 1,9-9-2,8-10-3,2-12-8,-4 0 0,-5-16 0,-9-10 9,-8-8 2,-9-6 2,-6-2-2,-8 1 1,-6 0 0,-2 4 0,-1 9 4,0 10-5,0 9 8,0 9-8,0 0-3,0 20 1,2 7 1,8 3 1,8-2 1,9-4 1,7-8-2,8-6 1,6-7 1,1-3-2,-1 0-2,-11-14-3,-11-7-8,-13-7 6,-9-5 7,-4-3-1,0-4 0,-11-2 1,-2 1 6,0 4-3,6 11 5,5 10-2,2 12 1,0 4-7,8 0-4,16 16 4,10 5 0,5 2 0,4 6 0,-4-2 0,-5-4 0,-6-3 0,-7-3-2,-10-4 0,-7 1-2,-4-1 1,0-4 3,0 0 1,0-5-1,0-3 2,0-1-2,10 0 0,9 0 1,12 0 4,13 0-3,8 0-2,3-1-2,0-10-5,-2-4-3,-4-4 4,-7-5-1,-9-4 6,-6-3-7,-13 1 5,-6 7 3,-5 11 1,-3 8 10,0 4-6,0 4-4,0 17-1,0 6 2,0 3 2,3-4-1,15-2 2,8-4-2,5-6 1,0-7-2,-1-7 1,-3 0-3,-5-5 0,-5-15 0,-6-3 1,-6-5-1,-5-1 0,0-3 0,-5 1 0,-9 2-1,-6 0 1,-5 10-3,-11 6-11,-13 13 14,-8 1 0,-5 25 4,0 9-1,9 7 3,12 4-2,16-4 4,21-1-1,8-6-2,39-1 6,23-4-6,19-4 0,10-2-5,5-1-5,2-6-70,-11-7-111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4:17.06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425 779 62,'-3'-3'14,"2"-4"-7,1 1-3,0 3 5,0 0-4,4 2 0,1 0 8,-2-2 6,0 0 6,-1-1 10,1-1 2,-2 0-14,1-1-7,-1 1-6,-1 1 8,0-1-9,0 3-2,-1-3 1,-12 1-8,-6 1 1,-7 3 2,-10 0-2,-11 6-1,-8 18 2,-6 12 3,0 10 3,7 5 1,14-1 3,16-2-9,18-7-2,6-6 1,27-8 4,21-7-1,19-9 3,16-10-1,5-1-6,-3-7-1,-13-13-16,-18-9-7,-20-3 12,-15-7 6,-11-6 2,-8 1 0,0-3 3,-3 6 1,-6 10 6,0 11 6,4 13-2,2 7-9,-1 5-2,-4 22-2,-2 10 2,3 5 2,0 0 1,7-5 1,0-4-3,0-6 1,14-8 0,5-3-1,5-9-1,6-4 0,4-3 0,1 0-16,-1-17-27,-4-7-20,-6-7-33,-8-9 1</inkml:trace>
  <inkml:trace contextRef="#ctx0" brushRef="#br0" timeOffset="537">808 713 61,'3'-17'53,"-2"10"2,-1 7 7,3 4-49,0 18-12,1 13 24,4 7 9,4 0-12,4-1-3,5-5-10,3-9 1,6-10-2,7-11 1,3-6-4,2-3 0,-3-15-3,-7-4-2,-3-3-1,-9-4 1,-3-4 0,-2-2 1,0 2 2,0 5-3,0 7 1,-2 10-1,4 11-1,1 0 1,7 11 0,5 13 4,6 4 3,5 3-3,0-4-2,5-5 2,-3-7-3,2-10-1,-5-5-1,-4-1 0,-9-23-3,-5-10-3,-7-8-4,-6-6 3,-6-6-3,-3-5 4,0-6 6,-10-6 1,-4-1 0,5 3 1,3 14 2,3 17 7,2 19-5,-2 19-5,-2 0-10,-5 30 10,-3 17 2,0 20 6,6 7 2,7 7 1,9-5 2,21-7-7,10-6 2,14-8-5,7-8 5,8-12-3,-1-6-1,-2-11-1,-12-7-3,-13-7-16,-13-4-34,-11 0-15,-12-18-43,-5-9-110</inkml:trace>
  <inkml:trace contextRef="#ctx0" brushRef="#br0" timeOffset="1161">1679 718 290,'0'-5'1,"17"0"2,18 1 13,10 1-1,10-2 0,9-1-9,3-1-3,4-3 1,0-2 3,-9 1 1,-7 1-6,-13 3-1,-15 5-1,-14 2-6,-11 0-11,-2 8-6,-16 13 23,-8 6 3,1 3-3,7 0 3,10 0-1,6-3-1,7-6 3,23-5 4,9-6-7,9-7 9,7-3-7,1 0-3,-5-19 5,-11-6-1,-17-10-2,-16-7-1,-7-4 0,-24-5 4,-18 2 3,-8 4-1,-4 9 4,-1 14-2,6 12-4,7 10-5,14 1 0,17 20-8,11 7-13,14 1-24,31 2-31,14-4-93</inkml:trace>
  <inkml:trace contextRef="#ctx0" brushRef="#br0" timeOffset="1586">2703 542 292,'9'-33'17,"9"6"14,6 6-4,6 9-2,7 8 2,0 4-17,4 13-8,0 20 5,-5 8 0,-8 5-7,-8 5 0,-8-3 2,-8-5 0,-4-8-2,0-10-3,0-8 1,-9-10-5,-10-7-5,-2 0 7,0-12-13,2-14 12,4-5 6,9-3 1,6-3 2,0 4-3,10-1 11,14 2-3,12 3-5,4 4 4,7 9-7,2 10 1,1 6-1,-2 9 1,-2 17 3,-4 6 0,-6 6 4,-6 3-1,-9 1-5,-11-1-2,-7-4 0,-3-10-1,0-9 1,-7-11-7,-10-7-1,-5 0 8,-2-20-9,3-10 3,9-2 6,11-3 0,1-1 1,6 3 2,19-1 0,9 1 4,14 4 1,7 8-5,5 8 0,-3 13-2,-4 0 3,-7 14 3,-7 10 3,-7 5-5,-7 6 3,-10 3-3,-5 2-5,-7 3 0,-3-4-5,0-2-37,0-7-63,12-16-132</inkml:trace>
  <inkml:trace contextRef="#ctx0" brushRef="#br0" timeOffset="2222">4466 502 363,'-17'-32'0,"-22"12"6,-13 9 2,-11 11 3,-6 0 0,-1 24-3,5 12 3,15 7 0,17 0-6,17 4-2,16-3-1,6-2-2,30-7 0,12-9 2,5-10 1,4-11 5,-6-5-6,-7-1-1,-9-19-2,-10-6 1,-6-3-1,-5-2 0,-4 2 2,0 7-1,-2 9 0,-3 8-4,1 5-2,4 4-5,6 15 11,11 5 0,9 4 2,12-3-2,8-6 2,8-7 2,4-12-1,-3 0-2,-5-20 2,-11-12-3,-16-12 0,-16-10-10,-10-9-6,-7-15 14,-4-4 2,-12-3 1,4 6 0,5 9 8,6 12-2,1 13-1,0 15-4,0 15 1,0 15-3,-11 6-3,-8 31 1,-6 20 2,0 18 1,9 14 3,16 6 1,0 0-2,32-4 1,11-14 1,6-12 0,3-14-5,-3-16 0,-7-19-2,-4-16 2,-4-3-5,-3-27 5,-5-11-9,-9-7 2,-2-4 4,0-2 3,3 1 2,8 2-1,0 13 0,-2 14-1,-6 17 0,-3 7-1,-3 21-2,3 17 3,3 9 3,6 5 3,5 3 1,1-3 1,0-2-2,-6-8-5,-7-8-1,-10-9-19,-7-11-69,-14-14-114</inkml:trace>
  <inkml:trace contextRef="#ctx0" brushRef="#br0" timeOffset="2988">4927 398 389,'11'-17'13,"33"13"-6,20 4-4,15 0-3,7 9-1,3 8-16,-4 0-65,-11-7-191</inkml:trace>
  <inkml:trace contextRef="#ctx0" brushRef="#br0" timeOffset="3160">5603 334 349,'-3'-14'35,"3"5"-22,0 8 13,0 1-9,0 0-17,0 0-13,0 16-9,-6 2-39,0-2-99</inkml:trace>
  <inkml:trace contextRef="#ctx0" brushRef="#br0" timeOffset="3785">6430 625 166,'39'-50'35,"-6"11"33,-14 12-13,-11 14-10,-8 13-4,-25 0-39,-21 16 6,-14 7-6,-1 2 3,11 2 0,16 0 2,18 1-5,16 3 4,0 3-3,28-5 2,17-3-2,6-11 3,7-9-2,-2-6-3,-5-3 3,-9-20-4,-12-3 0,-11-5-4,-7-2-2,-7 5 0,-4 7 6,-1 10-3,0 11-8,-4 0-15,-10 20 22,1 6 4,8 4-1,5 1-3,24-2 4,23-2 10,14-10-10,12-9 4,4-8 3,-1-8-5,-10-22-1,-14-10 1,-18-13-2,-17-10-23,-14-13 8,-3-9 10,-6-2 1,-6 1 4,3 8 6,3 10 3,6 12-4,0 16 4,-1 17 1,-7 20-9,-13 4-1,-10 33 0,-6 15 0,-2 12 2,6 9 1,11 11 0,12 1-1,10-1 0,13-6 0,21-13 1,12-11-1,8-17 0,-2-17-1,-1-17 2,-4-1-3,-5-26-2,-4-11-11,-7-9-4,-6-5 10,-6-8 5,-3-6 2,1 0 1,0 4 5,-2 12 1,-3 19-5,-6 16 0,-6 15-2,0 6-17,-17 26 17,-7 16 0,1 13 4,10 5-1,13-1-1,0-1 2,23-11-2,7-6-2,5-12-6,3-11-13,-4-10-5,-2-14-8,-4 0 4,-4-14 13,-5-12 10,-7-2 2,-3 1 3,-3 0 8,0 5 6,0 5-3,-2 9-4,-1 5 6,0 3-13,2 0 2,3 8-2,5 11 5,7 0 1,7 0-3,7-4 1,4-5-1,1-8-3,-2-2 0,-3-5-1,-8-13-4,-4-3 3,-4-2-6,-8-2 3,1 2 5,-2 3 0,-3 6 3,-3 7 1,-3 7-4,0 10-10,-3 23-4,-17 13 8,-6 14 6,-6 10 4,-2 6-2,1 4 2,3-1 0,2-6 4,4-10 2,0-9-6,-1-13-3,-2-16-1,-3-17-20,-1-8 6,2-21 14,9-12 9,14-10 2,6-1 19,25 1 6,21-2-18,20-1 7,11 0-16,16-1-3,7 1-4,3 6 1,-5 11-3,-11 12-5,-20 14-1,-20 3-2,-15 14 7,-14 13 1,-6 3-2,-12 6-10,0-1-46,-18-7-55,-2-10-160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17.755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492 517 183,'0'0'29,"-2"0"-16,1 0 3,-1 0 18,2 0 4,0-3-14,0 2-8,-1-1-1,-1-1 2,-2-1 6,-1-2-1,-1 1-13,-7-1-5,-1-1 1,-8 1 4,-8-1-9,-6 4 3,-8 3 0,-4 0 2,-4 7 1,-2 19-4,5 8 3,4 7-2,12 4 0,11-3-3,16-4 0,6-6-4,15-7 1,16-8-1,11-11-2,4-6-1,5-10-2,-2-22 8,-4-7-9,-10-9 6,-12-6 1,-7 0 3,-7 2 2,-4 10 9,-5 11 4,0 14 2,0 13 5,0 4-16,0 25 0,0 29-3,-9 23 7,-2 25-2,7 8-4,4-2-2,0-10-2,10-16-1,4-14 1,-7-16 0,-4-14-1,-3-11-3,-3-12-4,-18-9 6,-13-6 2,-12 0 11,-9-17-4,-1-7-6,4-4 6,12-2 2,10 1-9,18-5 0,12-3-26,18-2-59,30-4-49,15 5-157</inkml:trace>
  <inkml:trace contextRef="#ctx0" brushRef="#br0" timeOffset="609">790 577 512,'3'-4'23,"3"4"-23,-3 0-12,3 11 12,1 8 6,4 2 5,5 3-1,3 0-7,1-4-3,4-6-3,-2-5-2,2-9-7,-3 0-16,0-5 15,-2-17 11,-10-7 0,-3-5-3,-6-2 3,0 0 1,-6 8 1,-10 9 1,-4 10 4,-7 9-4,-10 14 8,-6 25-2,-2 15-1,5 8-3,10 0-2,15-5-1,15-11-1,2-7-2,32-12 1,12-10 0,18-11-3,11-6-4,16-16-15,0-16 10,-3-12 1,-12-7 12,-14-12 1,-14-12 1,-12-5-1,-10-8-10,-13 4 10,-13 8 8,0 12 16,-18 17 0,-9 21 27,-9 17-50,-4 9 10,-3 20 5,1 21-7,6 14-4,8 9 4,10 1-3,15 1-4,3-3 1,12 0 5,18-6 1,5-9 0,7-8-2,7-8 2,4-7-2,-1-6-3,0-8-4,-10-5-21,-6-6-52,-5 0-35,-16-19-111</inkml:trace>
  <inkml:trace contextRef="#ctx0" brushRef="#br0" timeOffset="1225">1200 627 526,'3'-3'0,"31"0"-6,11-1 6,19-5 21,9 0-4,14-4-11,10-4-6,-3-5 0,-12-3-21,-18-9-35,-19-11-44,-17-11 19,-15-12 8,-13-4 11,0 6 62,-16 11 60,-2 17 8,0 15-14,8 12-11,3 8-3,-1 3-11,5 16-20,-5 23-2,1 20 20,0 16 8,5 7-16,2 0-3,0-5-3,0-3 3,10-5 11,7-7 2,7-9-14,4-6-3,2-10-9,1-9-3,-1-11-6,-2-9-42,1-8-83,-10-8-57</inkml:trace>
  <inkml:trace contextRef="#ctx0" brushRef="#br0" timeOffset="1612">1843 574 490,'0'0'0,"9"0"-7,19 0 7,15 3 8,10-3 26,8 0-16,7-1-11,-5-12-7,-12-4 0,-8-5-21,-10-8-10,-11-1 2,-8 3 25,-7 7 4,-7 9 12,0 11 7,0 1-6,0 3-6,0 17 5,0 9 2,0 6 1,0 4-8,13-4-4,4-4 1,1-4-3,-3-6-1,0-7-19,-2-8-69,-5-6-143</inkml:trace>
  <inkml:trace contextRef="#ctx0" brushRef="#br0" timeOffset="1911">2265 31 359,'0'-24'235,"0"17"-235,0 7-46,9 3 46,9 15 5,3 8-1,4 13-4,1 12-34,-3 1-92,3-1-153</inkml:trace>
  <inkml:trace contextRef="#ctx0" brushRef="#br0" timeOffset="2050">2614 333 416,'12'-12'53,"3"4"-12,6 6-16,1 2 14,-1 4 5,0 19-21,0 10-12,0 10-1,0 3-5,1-2-1,-2-5-3,-1-10-1,-3-12-3,-5-12-10,-4-5-11,-1-2 2,1-23 21,1-9-6,6-5 3,0-3 4,6 1 6,8-3 3,6 3 0,5 4 0,-3 9 2,-5 13-6,-7 14 0,-6 1-5,-2 13-3,-5 17 3,4 7 1,-2 2-1,5 1 0,4-4-16,6-5-32,8-8-45,5-9-15,4-11-2,4-3-7,-2-17-31,-2-13 148,-2-5 69,-7-4 47,-3-5-22,-6-1-20,-6 0-19,-5 4-14,-10 11-13,-6 15-4,0 10 1,-12 5-19,-18 23 4,-8 12-6,-1 12-2,8 2 2,10-1-4,18-1-1,3-8-5,13-6-20,14-11-22,1-13-3,-2-9 6,-5-17 27,-7-17 10,-6-10 2,-5-1 1,0-3 5,0-2 9,5 1 5,3 2-1,6 10-3,1 12-7,-5 20 4,-3 5-6,-5 37-1,-2 20 8,3 19-1,3 15 11,6 3-10,9 5-6,4 2-2,3-3 4,2-2 1,-5-5 13,-8-9-10,-8-11-7,-12-12 0,-6-14-1,-28-15-1,-11-14 1,-13-15 21,-8-1 0,-4-27 10,3-8 16,17-5 2,18 1 2,20-3-19,15-3-19,43-6-8,26-6-5,16-2 2,16 2-2,2 7-7,4 7-15,-5 14-12,-13 9-15,-16 13-17,-32-1-75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21.06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 80 505,'-6'-11'8,"6"-6"3,0 4-6,15 6 20,9-2 15,4-1-2,8 3-17,4 2-9,12 5-8,5 0 1,3 15-2,-2 11-2,-10 11-1,-7 14-1,-14 13-1,-7 4 2,-10 1 0,-7-5-3,-3-14-8,0-15-4,-15-14 5,-5-13 10,-3-8 3,-4 0 2,2-20-4,4-6-1,10-10-2,11-3-1,6-3 2,30 2 0,13 11 2,6 10-2,2 13 2,-6 6-2,-5 18 2,-10 12 0,-8 9 1,-7 3-2,-7-3-1,-8-3 0,-6-10-3,0-7-5,-5-12-1,-12-7 10,-2 0 2,6-13 0,4-9-1,9-5-1,0-6-1,10 0-3,18-3 4,8 1 0,5 4 0,3 7 0,-2 10 0,-3 12 1,-3 2 1,-1 16 7,-5 17 4,-7 6-4,-10 9-5,-10 4-4,-3 0-1,0-5-1,-4-10-28,-5-12-17,7-12-21,1-11-8,1-2-40,0-18-79</inkml:trace>
  <inkml:trace contextRef="#ctx0" brushRef="#br0" timeOffset="594">1359 250 285,'30'-25'23,"-3"19"-4,-3 6 25,-2 13-2,-5 20-12,0 7-4,0 6 0,-1 1-10,3-2-9,3-4-2,3-6-2,3-9-1,2-11-4,1-11 1,-1-4-9,0-15 9,-2-16-5,-5-7 3,-8-3-3,-7 0 4,-6 0 2,-2 0 1,0 6 8,-12 6-3,-9 14-3,-10 12 4,-11 3 7,-6 26-13,-2 9 1,8 7 2,15-2 0,14-2-4,13-4 0,6-3-2,24-2 2,10-5 0,8-7 0,4-10 0,3-7-10,0-7 3,-6-20 6,-3-7-3,-7-8 2,-7-3 2,-9-4 2,-6-1 0,-2 5 8,-5 7 2,-1 14-3,-6 10 6,-1 11-4,-2 3-11,0 19-6,0 15 6,4 12 7,5 5-3,7 1-2,4-1 0,2-2-2,1-7 2,-5-8-2,-1-13-6,-6-11-17,1-10-11,-2-4 18,5-23 16,3-11 0,1-6 1,5-1 7,-1 2 8,5 2 1,7 4 4,3 8-10,1 9-6,-8 11-5,-7 9 1,-12 9-1,-4 16 0,-8 7 0,0 2 0,0-3 3,0-7-3,-2-8-12,2-8-13,0-6 5,0-2 20,0-7-1,7-15-2,13-3 1,8-2 2,5 0-1,0 2 2,10 1 1,-3 1-1,1 6-1,-3 9 1,-8 8-1,-7 0 3,-2 18 3,-2 9-4,-3 6 5,2 2-3,-4-1-4,-1-2-15,-1-5-28,1-8-69,1-12-75</inkml:trace>
  <inkml:trace contextRef="#ctx0" brushRef="#br0" timeOffset="1451">3192 288 290,'21'-33'23,"6"2"-4,-1 6-4,-7 7 26,-10 9 6,-9 9-18,0 10-26,-14 22 9,-8 8 5,7 6-11,3 3 0,12-2-1,0 3 6,22-4-5,17-5-3,13-10-1,2-14-2,4-16-2,-7-1-15,-8-23 12,-13-15 5,-15-10 3,-13-8-2,-2-2 0,-20-2 4,-14 3 8,-3 9-10,-2 9 2,-3 15 6,0 16-10,0 8 0,2 16 0,9 20-1,11 6-34,16 3-21,4-2-5,21-4 0,13-5 19,6-7 4,2-9 24,3-9 13,-2-9 18,-1 0 31,-3-7-5,-3-13-4,-5-5-4,-4-5-11,-5-6-8,-7-1 2,-6-3-7,0 2-4,-3 4 6,0 7 0,6 6-1,3 6-8,1 3 1,7 8-5,-1 4-2,2 0 0,-2 19-1,-2 6-3,-4 7-2,-6 9 5,-1 6-2,0 2 4,-6 1 3,-3-4-3,0-8-5,0-7 3,0-10-7,0-11-10,0-9 4,9-1 5,9-5 5,3-18-11,7-5-3,1-6 8,-4-2 3,5-3 8,-5-3 2,0 1 4,0 3 4,-2 6 0,-3 12 6,-10 10-6,-2 8-2,-3 2-8,-2 16 11,-1 11 3,1 7-1,1 1-6,6-2-5,4-5-2,4-6 0,3-7-22,0-11-16,-1-4 3,-3-9-2,1-13-7,-4-7 35,-2-1 9,2-2 7,2 1 31,4 2-3,6-1-18,0 5-3,0 5-11,-7 12 7,-4 8-2,-4 8-7,-7 24 3,-1 12-1,-3 11-1,0 10 3,0 17-2,9 10 4,1 9 1,3 2 7,-2-5-9,-8-8-1,-3-13-5,-22-10 0,-17-16-24,-12-18-10,-2-14-2,-1-15 24,3-4 10,9-14 2,11-13 27,15-7 14,13-5-16,3-5 4,22-4-7,14-1-8,13-2-1,10 3 0,5 2-10,1 6 8,-4 7 5,-5 8-3,-9 7-3,-9 8 0,-9 5-7,-5 5-3,-8 0 0,-8 0-3,-2 0-32,-6 0-79,-3 0-163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25.35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4 345 411,'0'-13'20,"0"-1"-8,0 3-5,0 11 12,0 10-1,0 15 6,0 8-1,0 9-4,0 5-6,0-1-6,4-2-5,7-9-2,2-10-3,4-6 3,-2-8-5,2-6-19,1-5 5,-3 0 15,0-9-2,-1-12 4,-4-9 0,2-2 1,-3-2 1,0 3 1,1 7 2,-2 8 1,-1 10 4,-2 6-7,-2 2-1,1 19-4,2 10 4,3 3 4,6 0-1,6-5-3,9-6 0,13-12-3,13-8-5,12-3 3,2-13 4,-6-16-12,-10-12-11,-17-7 15,-15-6 9,-16-2 0,-6-4 2,-4 3 7,-21 5 4,-8 9 8,-6 12 2,-12 14-4,-2 15-11,-1 2-8,1 26 3,15 14-3,12 5-5,23 2-26,5-4-30,34-7-54,19-7-147</inkml:trace>
  <inkml:trace contextRef="#ctx0" brushRef="#br0" timeOffset="535">914 0 344,'0'-21'15,"0"21"19,-9 3 0,-16 28-12,-4 19 4,1 13-8,11 5-8,13-2-9,4-8-1,10-8 0,22-10 0,7-4 0,8-11-2,4-8-15,1-11-11,5-6-3,1-10 8,0-17 7,-4-4 9,-6-4 2,-4-1 5,-3 5 1,-9 9 14,-3 9 1,-7 12-2,-7 1-6,1 11-7,1 11 9,1 4 4,4 1-4,5 1-5,7-3-1,7-4 0,0-5-4,1-9-18,-5-7-12,1 0-2,-1-14 20,-4-6 11,-5 0 1,-7 4 4,-2 3 2,-5 7 1,1 4 2,0 2 0,4 5 2,3 13 2,8 6-1,4 3-3,8 0-3,4-3-1,1-6-5,0-8-2,-6-7-8,-5-3-12,-8-11 15,-9-18 0,-8-7 7,-10-5 3,-1-4 13,-10 4-4,-16 3-3,-5 8 1,-6 9-8,-8 14-1,-1 7 15,-6 11-10,5 17-5,7 6-1,17 1 2,15 4-2,8 1 0,16 3 0,21-5 0,13-6-8,8-9-24,3-14-20,-2-9-17,-3-3 3,-7-26 58,-8-9-15,-10-8 23,-7-4 6,-7 1 24,0 3 20,4 3-5,2 5-4,6 8-16,-1 10-2,-5 12-4,-2 8-1,-5 1-11,-1 24-1,0 8 3,-3 10 4,1 3-1,0 4-7,0-1 0,0 1 3,-3-4-5,-4-9-2,-6-13-1,0-13-4,0-11-15,-9 0 14,-8-22 2,-3-15-4,1-7 1,7-3 6,7 5 5,5 4 7,2 5-1,22 3-10,10 0 2,12 2 2,9 4 1,8 7-6,1 8 2,-6 9 0,-9 2 20,-11 19-8,-10 10 14,-10 7-10,-8 6-3,-7 4-3,-3 4 0,0-1-12,-17-5 0,-2-5-1,-3-7-46,-2-7-90,4-16-172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27.44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3 571 311,'-2'4'42,"1"-4"7,1-4 13,0-11-3,0 5 20,3 2-41,4 6-27,2 2-4,-1 0 1,2 19-4,-2 14-2,-4 11 2,-4 16 1,0 6-3,0 8 1,0-3 0,0-4-2,0-10 2,0-10-3,5-7-3,3-8-3,3-6-7,1-8-6,4-4-3,2-8-14,3-6 6,1 0-5,2-8 7,-3-17 24,2-7-12,-4-10-5,-1-9 9,-5-6-6,-2 4 8,-7 7 10,-4 11 10,0 13 10,0 10 10,0 8-14,-3 4 0,-6 0-5,-4 6-5,-5 15 3,-3 6-1,6 4 0,5-4-4,10-6-1,0-6-3,4-5 0,20-4 0,8-6 0,7 0 3,5 0 9,-1-19-11,2-6-1,-6-3-8,-5-6-13,-4 0 6,-6 2 3,-4 2-6,-3 3 0,-5 5-15,-6 5-25,-6 2-10,0 6 4,0 2-41,0 0-52</inkml:trace>
  <inkml:trace contextRef="#ctx0" brushRef="#br0" timeOffset="606">746 640 152,'7'-13'31,"2"0"27,-3 1-7,-1 0 4,-2 4-15,-2 4-6,-1 1-8,0 2-11,0-1-4,0 2-4,0-1-3,0 1-1,0 0-2,0 0-1,0 0 1,0 0 1,0 0 0,0 1 0,0 6 2,0 2 2,0 2 0,-1 3-2,-1 1-2,1 4 6,1 4 0,-4 0-2,3 4 3,-2 2-4,1-1-1,2 0 1,0-3 3,0-3-6,3-6-1,10-3-1,0-5 0,0-2 2,7-6 1,1 0-1,7-4-2,3-15-18,2-3-18,-1-6-10,-7-5 0,-1 0-4,-5-3 8,-4 0-2,0-1 38,-3 1 6,1 4 13,-2 8 4,-5 10 8,-2 7 3,-4 7 9,0 0-23,0 18-3,-7 11 14,-2 5-1,6 5-1,3-4-16,0-3-5,1-2-2,11-6-7,6-3-52,3-5-34,6-5-83</inkml:trace>
  <inkml:trace contextRef="#ctx0" brushRef="#br0" timeOffset="1184">1295 640 373,'6'-10'6,"2"4"2,3 2 30,3 2 5,5 2-14,3 0-15,8 9 0,3 11 0,0 7 1,-8 6-8,-13 9-4,-12 2-3,0 3 3,-15-5-2,-7-5-2,-1-13-5,4-11-7,-1-9 3,3-4 9,2 0 1,4-20-13,5-9 9,6-10-8,3-6 9,20-1-1,8 2 3,12 2 1,7-1 7,6 4-4,1 2-3,-8 10 2,-15 14 0,-13 13 8,-3 0-6,-6 29 5,3 12 5,-6 8 0,-3 9-3,-2 3-7,-4-2-4,0-4-7,2-8-35,4-15-57,7-9-80</inkml:trace>
  <inkml:trace contextRef="#ctx0" brushRef="#br0" timeOffset="1608">2434 599 350,'8'-31'46,"-8"11"-35,-21 13 16,-23 7-3,-12 1-2,-13 25 7,3 9-9,13 6-6,13 4 2,20 2-11,14 1-1,6 1 1,6-8-5,19-9-6,10-12-37,13-15-36,13-5-35,6-30-147</inkml:trace>
  <inkml:trace contextRef="#ctx0" brushRef="#br0" timeOffset="1827">2624 163 241,'0'-28'170,"0"13"-128,0 15 4,0 0-17,-2 13-21,-9 17 11,-2 11 20,3 9-14,7 7-8,3 3-7,0 3-7,9 0 3,4-1-6,-4-6-6,-7-7-54,-2-14-54,-12-11-29,-14-14-65</inkml:trace>
  <inkml:trace contextRef="#ctx0" brushRef="#br0" timeOffset="2046">2373 592 418,'17'-10'0,"12"7"0,9 2 18,3-2 12,1-1-10,3-1-15,-2 0 3,5-2 0,-3-1 1,-6 3 5,-4 2-3,-11 3-2,-6 0-4,-8 3 4,-1 15-2,-3 9-1,0 7 15,2 7-12,0 4-3,1 0-1,2 1-1,2-3-3,-2-8-1,-4-8-6,-2-11-41,-5-13-57,0-3-37,0-25-155</inkml:trace>
  <inkml:trace contextRef="#ctx0" brushRef="#br0" timeOffset="2343">2991 225 445,'7'-20'14,"-2"11"8,-1 8-10,-1 1-8,1 1 0,7 18-3,5 6-1,2 9-13,8 2-80,2-3-108</inkml:trace>
  <inkml:trace contextRef="#ctx0" brushRef="#br0" timeOffset="2515">3501 424 430,'0'-15'0,"-15"5"6,-18 5 11,-15 5-3,-10 0 11,0 13-8,6 15-8,14 4-3,13 5-6,11 0 1,13 1-2,1-6-2,20 1-11,17-6-28,14-9-18,7-8-54,3-10-73</inkml:trace>
  <inkml:trace contextRef="#ctx0" brushRef="#br0" timeOffset="2687">3582 466 243,'0'-30'8,"0"12"9,0 9-3,-11 4-14,-3 5-7,1 0-41,2 0-60</inkml:trace>
  <inkml:trace contextRef="#ctx0" brushRef="#br0" timeOffset="3015">3472 435 306,'24'-4'0,"0"4"0,2 0 20,-1 3 2,-3 6-1,-7 6-5,-3 3 3,-12 6-5,0 5-7,-28 1-2,-17 0 2,-9-8-6,-4-5 5,-2-7-4,4-7-2,5-3-10,6 0 3,5 0-11,10-9-12,11 2-7,16 0-47,3 0-150</inkml:trace>
  <inkml:trace contextRef="#ctx0" brushRef="#br0" timeOffset="3358">3817 401 439,'0'-4'0,"0"4"-32,0 0 27,2 16 5,5 5 16,0 7-5,2 7-2,-1 6-3,-1 0-2,-1-2 3,-3-5-3,-3-8-3,0-8-1,0-8 0,-3-6-1,-7-4 1,-1 0-2,-1-15-5,2-6-16,10-5 23,0-4-1,13 1 2,12-1 6,7 0 6,5 1 10,8 1 0,7 2-5,-1 8 7,-3 7 1,-7 11-1,-9 0 3,-4 18-10,-5 12 1,-6 11-8,-8 5-8,-9 8-1,0 1-2,-13 3-4,-17 1-21,-3 0-79,-1-11-101</inkml:trace>
  <inkml:trace contextRef="#ctx0" brushRef="#br0" timeOffset="4077">5097 216 467,'10'-38'3,"-10"9"-3,-10 18 14,-20 2-14,-12 3 5,-10 6-1,-5 0-1,8 10-1,10 9-2,12 0-2,12-2 1,8-1-1,4-4 1,3 0 1,0-2 0,0-5 4,1-1-1,2-2 2,-1-1 2,-1-1 6,-1 0 5,0 0 4,0 0-2,3 0-5,1 0-4,3 0-8,0 0 1,1 0-4,1 0 0,-2 0 1,-1 0-1,-1 0 0,-1 0-1,1 0-1,-2 0 1,0 0 0,1 0 0,-3 2 1,1 0-1,1 1 1,1 1 0,2 2 0,4 1 1,3 4-1,2 4 0,3 2 0,-2 2-2,6 2 2,4-1 0,-1-3-3,0-5 1,-2-5-2,-1-6-3,-1-1-16,-4-7 9,2-16 2,-7-5-9,-3-3 10,-8 0 5,-1 0 2,-4 4 1,-17 6 0,-9 4 1,-9 7 0,-16 8 2,-11 2-1,-8 15 1,-4 15 3,7 6 0,14 4 1,18 2-3,21 0 1,17 1 3,2 0-2,30 1 0,19-4-1,20-5-2,15-7-7,16-7-20,5-6-26,5-8-30,-7-7-41,-10 0 13</inkml:trace>
  <inkml:trace contextRef="#ctx0" brushRef="#br0" timeOffset="4780">5754 290 298,'-3'0'5,"-9"0"-2,-7 8 15,-8 11 29,-7 3 1,-3 6-18,-2 5-10,3 2-2,0 2-12,2-3-3,4-2-2,2-2-1,3-6-28,5-2-54,5-9-33,5-12-105</inkml:trace>
  <inkml:trace contextRef="#ctx0" brushRef="#br0" timeOffset="4999">5383 401 214,'0'0'119,"5"8"-115,1 12-4,1 7 10,5 4 4,1 4 0,8 4-10,4 2-2,7-5-2,7 0-17,7-7-77,-3-12-167</inkml:trace>
  <inkml:trace contextRef="#ctx0" brushRef="#br0" timeOffset="5171">5907 401 189,'7'-18'190,"-4"9"-178,-3 9-7,0 0-2,0 2 14,-7 18 6,-4 5 1,3 3-8,7 0-11,1-2-2,6-4 0,14-6 2,7-5-5,1-8 3,3-3-6,1-4 1,-3-16-16,-2-7-2,-6-4-3,-6 0 9,-5 2 9,-7 3 5,-3 3 0,0 6 0,-22 4 6,-14 6-5,-11 5 1,-12 2 3,0 7 5,6 14-3,12 5-1,12 6-2,14 2 1,11 4 0,4 3-3,7 0 2,23-3-1,12-4-3,10-6-30,9-7-48,7-7-59</inkml:trace>
  <inkml:trace contextRef="#ctx0" brushRef="#br0" timeOffset="5592">6476 322 342,'-26'-7'3,"-9"7"-3,-9 0 14,-4 12 16,-3 7 10,5 5-21,6 3-8,10 3-8,10-1-3,10 1 0,10-2-6,0-4-20,25-3-26,14-6-39,12-10-38</inkml:trace>
  <inkml:trace contextRef="#ctx0" brushRef="#br0" timeOffset="5780">6560 318 267,'-10'0'16,"-17"0"-10,-3 16 24,0 7 10,7 6-12,10 2-15,12 2 3,1 0-11,6-2 1,19-7-3,3-4-1,8-9 0,3-6 1,-2-5 6,-1 0-6,-3-13 1,-5-2-3,-1 3 2,-6 0-2,-5 7-1,-4 1 0,-4 4-1,-2 0-3,1 4 1,5 13 3,5 4 3,6 2-2,7-1 1,0-5 1,1-7-2,1-7-1,-1-3 5,2-5-2,3-16-3,-3-7-8,-4-7-12,-6-7 1,-6-8-8,-5-8-7,-1-9-6,-1-5 40,4-2-5,2 6-2,1 18 7,-3 13 8,-5 18-7,-7 15 8,-2 4-9,-2 12-15,-18 16 15,-5 11 26,2 10 2,2 8 1,9 8-7,6 5-6,6 1-4,0-2-8,0-2-4,0-8-28,-4-14-68,-1-14-87</inkml:trace>
  <inkml:trace contextRef="#ctx0" brushRef="#br0" timeOffset="6350">6945 403 194,'37'-6'103,"11"3"-89,4 3-14,1 0 11,-2 0 1,3 0 7,3 0 0,-1-1-3,-2 1-4,-9 0-1,-11 0 0,-10 0-2,-9 13-3,-5 3-5,-4 7 6,-1 5-5,-1 2 5,-4 1 1,0-1-4,0-2 0,0-5-4,0-3-1,0-4-16,0-9-50,0-7-70</inkml:trace>
  <inkml:trace contextRef="#ctx0" brushRef="#br0" timeOffset="6647">7667 219 420,'4'-24'1,"1"10"17,-4 10 19,2 4-23,-3 0-14,1 2-11,4 17-32,4 7-12,7 3-21,7 1-48,8-5-52</inkml:trace>
  <inkml:trace contextRef="#ctx0" brushRef="#br0" timeOffset="6772">7938 370 166,'8'0'59,"-7"0"-2,-1 0 1,0 0-18,-9 0-16,-15 0-8,-7 0-13,-5 0 6,0 13-1,8 4-1,7 5 0,8 2-4,10 0 0,3-1 1,4-3-3,21-2 7,10-4-4,4-4-2,-3-7-2,-7-3-4,-5-6-1,-8-18 0,-10-7-5,-6-4 5,0-6-7,-17-1-1,-9 2 4,0 9-2,4 11 6,9 12-10,9 8-50,4 0-27,1 4 16,23 12 19,7 2-16</inkml:trace>
  <inkml:trace contextRef="#ctx0" brushRef="#br0" timeOffset="7086">8106 387 113,'30'4'37,"5"4"12,1-1-17,1 2-15,-1 3 3,-5 1 2,-1 7-1,-5 2-5,-4 2 3,-6 4-6,-5 0-4,-7 3-5,-3 0 4,0-3-1,0-2-1,0-5-5,-4-4-1,-2-7 0,6-5 6,0-2-3,0-3 2,0 0 0,0 0 5,0-7-8,0-11-2,10-3-8,-1-6 3,4-2 3,0 1 2,2 2 1,4 0 0,6 2 0,5 3-2,6 4 0,1 6 0,-2 7 1,-4 4-1,-4 0-1,-3 20 2,1 7 0,-3 9 9,-2 5 5,-2 4 10,-5 1 6,2 3 8,-3 0-5,-2 2-13,-2-2-1,-7-2-16,-1-7-3,0-4 0,-14-4-40,-16-9-105,1-16-260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36.42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569 440 225,'-2'-5'33,"-1"-7"-8,-7-3 23,-5-5 13,-7 3-30,-11-1 6,0 8-21,-10 6-8,-11 4 4,-6 0 5,-7 11-16,0 15 5,2 3-5,17 1-1,16 0 0,19-2-5,13 1-7,18 0 0,27-1 4,16-6 2,15-1 4,-1-3-16,-7-3 14,-17-1 4,-21 0 2,-17 2-2,-13 4-3,-2 5 3,-29 7 3,-15 2 15,-9-3-13,2-6 4,0-6 1,4-8 10,8-5-9,7-3 0,16-3-9,12 0-2,6 0-18,12-6-65,31-17-101</inkml:trace>
  <inkml:trace contextRef="#ctx0" brushRef="#br0" timeOffset="406">815 284 580,'0'-13'5,"0"9"-1,0 4 4,0 3-5,0 21 5,0 11 9,0 12 4,0 6-2,0 2-13,13 0-4,1-1 0,-2-2-2,4-4-4,-4-5-6,-5-9-26,-5-7-65,-2-8-30,-3-9-17</inkml:trace>
  <inkml:trace contextRef="#ctx0" brushRef="#br0" timeOffset="609">664 582 376,'0'-19'5,"24"8"19,27 4-16,19 0-1,27 3-5,18 4-1,10 0-1,8 0-2,-2 0-10,-15-2 6,-25 2-8,-31 0-3,-33 0-13,-25 0 19,-8 0 11,-38 6 1,-22 8 21,-17 6 11,-2 3-2,9 3-6,21-5 7,20-2-17,19-4-10,15 0-5,1 1-5,20-2 5,19-5-2,19-6 2,13-3 0,3-6 0,-2-17-28,-16-5-2,-17-6 8,-15 2 5,-10 5 17,-10 7 3,-4 9 7,0 7 9,-4 4-16,-2 0-2,4 8 2,2 9-3,0 1 0,16-1-1,8-4-1,3-9 2,2-4 2,-4-7-2,-4-18-8,-5-7-16,-6-7 15,-7-3 9,-3-2 1,0 2 10,0 1 7,0 6-4,0 10 1,0 9-4,0 9 4,2 7-15,12 0-4,6 15 3,9 9 2,2 4-1,0 6 0,-4 0-1,-6 0-3,-9 0 2,-9-3-2,-3-4 0,0-3-4,-3-3 7,-6-7-1,2-6-3,5-4 5,2-4 0,0 0 0,13-2-1,19-14-2,13-5 0,10-6 2,3-1-2,0-7-3,-3-8-10,-8-6-12,-10-9 3,-15-1 13,-12 0 9,-10 5 3,0 8 3,-19 7 10,-6 10 9,-6 8-4,1 11-4,-3 10-4,5 0-8,-1 18 8,8 15-8,3 5 8,11 7-5,7 4 6,0 0-4,9 4-1,12-4-1,5-5-3,4-3-1,3-6 0,0-5-1,-2-4-10,-7-6-67,-7-7-57,-10-13-124</inkml:trace>
  <inkml:trace contextRef="#ctx0" brushRef="#br0" timeOffset="4971">3003 662 0,'-12'-6'4,"-1"-3"-2,4-1-1,6 3 17,3-1 15,0-3-1,0 4-5,0-2-5,1 2 5,4 1 5,-4-1-2,1 0-5,-2-2-4,0-1 14,0 0-3,0-3-6,-9 1-4,-10-1 1,-6-1-6,-7 2-7,-5 3 4,-8 3-14,-6 5 6,-1 1-1,1 0-4,5 10-1,10 4 0,15 1-1,12 5 1,9 3-10,3 2-3,24 2 2,12-3 0,10-1 2,11-4 3,1-2 1,-3-3-2,-10-4 2,-17 0 4,-16 0 0,-15 1-1,-2 2-4,-29 4 6,-13-2 3,-12 1 5,-6-1 5,1-3-1,10-4 4,8-2-5,13-2-4,13-1-4,8 1-3,9 4-20,12 2-75,26-7-74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42.069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436 719 323,'-42'-13'4,"-10"3"-3,13 8 16,-4 2 6,-2 0-6,-1 15 2,4 9-3,2 5-6,6 8-3,6 3-3,12-2 0,10-3-4,6-4-4,6-7 4,24-7-4,14-7 2,12-9 2,8-1 4,-1-14 0,-5-12-4,-10-6-4,-14-4-1,-10-3 0,-12 4 5,-6 5 0,-6 12 0,0 8 8,0 10 1,-12 0-7,-6 18 3,0 12-4,0 7 3,8 2 0,5 0-2,5-3-1,0-6-1,2-7 0,7-9-2,0-8-11,1-6-7,4-1 12,3-21 6,3-7-2,4-5-2,0 1 6,-1 0 2,4 2-1,1 6 2,-2 6-1,-1 9-1,-5 9 3,-5 1-1,-2 3 2,-2 17 1,-5 5 0,-5 7-1,-1 1-1,0-3-3,0-8 0,-6-9-1,3-7-2,3-6 2,0 0 3,0-13-3,8-14-6,9-4 4,7-3 2,3 0 1,3 2 0,-2 1 0,-2 6 2,-2 5 0,-10 10 0,-6 7 3,-5 3-3,-3 6-2,0 16 5,0 10 0,1 5 0,5 4-5,8 0 0,4-4-1,4-6-5,11-8-16,1-11-43,11-7-41,7-5-16,8-6-29</inkml:trace>
  <inkml:trace contextRef="#ctx0" brushRef="#br0" timeOffset="694">1441 830 99,'32'-47'83,"-4"3"-20,-4 1-2,-8 5-8,-7 7-12,-9 5-11,0 7-10,-27 8-10,-13 6-8,-12 5 1,-11 6 5,2 19-5,3 8-1,10 5-2,18 1 2,20 4-2,10-3 0,15-4-2,25-10 2,12-10 3,12-16-3,0-1 0,-1-30-2,-3-12 0,-17-11-5,-13-10 3,-17-8 3,-13-12 0,0-4 1,-9-8 0,-3-2 0,5 9 1,1 17 9,2 25-4,-1 23 5,-4 19 9,-3 5-19,-6 32 0,-4 15-1,-2 15 0,6 11 2,5 4 2,11 8 0,2 2 0,23-1-2,17-2-1,17-13 2,5-10-2,1-11 0,-3-17-1,-13-10 1,-14-16-1,-9-7 1,-12-1-1,-5-22-1,-1-2-33,0-1-20,0 3-35,0 4-93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47.83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436 858 128,'6'-5'47,"-1"-1"5,-2 2-15,2 0-3,-2 0 1,-3-1 2,0 0-4,0-1-9,0-2-6,-11-1-5,-11 2-5,-10 0 1,-5 2-1,-9 5 0,-4 0 0,-3 3 0,-1 17-3,3 6-3,7 3 4,12 2-4,13 1-2,18-2 0,1-1 0,19-2 0,18-5 1,12-5 0,9-7 1,5-7-2,-2-3-2,-4-5-11,-14-16-12,-8-11 7,-13-9 6,-10-8 8,-8-8 4,-4-8 0,-4-7 2,-16-4-2,0 0 1,-1 1 2,3 1 2,5 11 1,2 10 3,5 18-6,1 20 3,2 15 4,2 7-10,-5 30-1,2 16 1,-2 14 3,1 6 3,5 1-1,0-1-2,2-8-1,11-7-1,5-10 0,3-12 0,3-11-1,3-9 2,4-10-2,2-6 0,2-2 0,1-18-2,-1-5-3,-3-4 0,-3-5 1,-7 2 3,-5 2 1,-4 7 1,-7 10-1,1 12 0,1 1-4,2 12 1,2 18 2,3 7 1,5 3 0,6-2 0,4-3 0,5-8 0,2-7 0,0-8 0,-3-12-1,-2 0-1,-9-15-1,-7-15 0,-10-2 1,-6-4 2,0 1 0,-19-1 0,-4 1 2,0 6-2,0 7 1,3 7 0,-1 14-1,-4 1 0,1 17 0,1 11-1,3 4 1,8 2 1,10 0-1,2-3 2,12-1-1,21-6-1,9-7 0,7-6 0,2-8 0,-2-3 0,-3-1-4,-4-18 0,-6-5 3,-1-7 1,-3-4 0,-8-6 1,0-4-1,-8-3 2,-9 1 1,-5 8-1,-2 8 0,0 11 1,0 13 1,-3 7-4,-6 0-1,-3 21 1,3 7 0,5 7 0,4 4 0,9-3-1,21-1 1,8-2 1,7-2-1,0-1 2,1-2 0,-6-2 4,-10 1 2,-11-1-2,-13-4-5,-6-1 1,-9-4 0,-22-4 0,-12-6 4,-5-5-5,-6-2 6,5 0-5,9-9-2,15-1-2,17-1-35,8-2-61,22-6-224</inkml:trace>
  <inkml:trace contextRef="#ctx0" brushRef="#br0" timeOffset="1229">1686 0 388,'0'-8'12,"9"8"5,8 15 5,-1 21 5,0 14 5,-3 18 1,0 9-9,-1 4 0,0 0 2,3-9-8,0-3-7,1-3-2,6-5-4,3-6-4,3-11-1,5-12-1,2-11-8,-1-9-42,-1-9-57,-3-3-77</inkml:trace>
  <inkml:trace contextRef="#ctx0" brushRef="#br0" timeOffset="1469">1797 532 96,'-6'-4'248,"6"3"-248,12 1 8,10 0-5,10 4 3,5 4-6,-2 4-6,1-5-80,-7-1-98</inkml:trace>
  <inkml:trace contextRef="#ctx0" brushRef="#br0" timeOffset="1616">2030 633 255,'0'3'44,"0"-2"-31,19-1 19,4 0 32,5 0-23,2-4-15,-2-8-17,-1-3-4,-7-3-3,-6-5 4,-4-1-1,-8-2 0,-2-1 0,0-2-3,-5 3-1,-6 8 1,3 7 1,6 8 0,2 3-3,0 0-5,0 14 5,7 6 0,7 4 0,4 5 0,5-2 0,0 5 0,2-3 0,-2 1-1,-2-2 2,-3-2-1,-8-1 0,-5-3 0,-5 3 0,0-4 0,0-3 0,0-4 0,0-3 0,0-6 0,9-3 0,16-2 0,8 0 2,9-2-2,3-13-8,-3-6-14,-5-5 0,-8-9 10,-6-5 5,-4-7 6,-7 1 1,-1 4 0,-5 12 5,-5 13 7,-1 10 6,0 7-9,0 0-8,0 13-1,-4 12 4,4 4 0,0 5 5,16 1-2,16 0 1,11-6-2,0-7-2,0-6-2,-9-10-1,-7-6 0,-10 0 1,-9-20 1,-8-10 1,0-3-1,-17-6-1,-13 1 4,-4 4-4,-2 6-2,4 7 0,6 10-2,8 7-5,7 4-35,8 2-83,3 8-81</inkml:trace>
  <inkml:trace contextRef="#ctx0" brushRef="#br0" timeOffset="2312">3108 396 377,'1'-16'22,"2"9"28,2 7-4,-2 0-6,3 3-19,4 18-8,2 8-3,2 7 0,2 2-5,1 1-2,0 0-3,3-7 0,-2-5 0,1-10-3,-5-10-1,0-7-9,-3-3-2,-1-21-2,-4-6-11,-3-5 8,-3 0 9,0 0 11,6 1 0,2 1 1,5 5 0,-4 8-1,-3 12 2,-1 8-2,-4 8-2,5 23 2,1 16 3,5 11 2,5 10 1,-1 5 0,2 2 3,-4-6 8,-3-7-10,-6-7-2,-5-6 0,0-5-5,-24-12 1,-6-9-1,-4-14-1,-1-9 1,3-6 4,5-18-2,8-7 0,13-7 1,6-3 2,9-3-3,22-1-2,10-3-1,6 0 0,7-2-4,5 3-9,4 3-21,3 3 9,3 6 7,-5 6 13,-11 4-2,-15 3 4,-22 3 4,-16 3 4,0 4-4,-19 6 3,-10 6 0,-7 0-1,-1 14 3,4 12-3,5 5-1,9 8 3,12 2-4,7 1-4,9-2 3,17-2 1,8-7 1,3-1-1,2-3 0,-2-5 6,-7 0 4,-11-4 7,-13-3-2,-6 1-4,-1-2 5,-23 0-4,-7-3-1,-4-1-6,1-1 0,3-3-5,7 1-6,7 1-55,7-7-122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09:55:47.502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221 1592 332,'3'5'25,"-2"-5"-10,-1 0 9,0-9-1,0-4-3,0-1 3,0 4-9,8-2-9,1 0 2,6-5-3,0-4 1,0-8 0,0-7 1,-2-9-2,-4-12-3,-1-11-1,-8-12-2,0-13-2,-2-9-1,-12-6-6,-2-5 7,4 1 4,-1 2 0,-2 6 0,-1 14 1,-4 15 0,-1 21 2,2 22 0,4 20 0,-1 12-3,-3 27-5,-9 25 5,-3 24 2,-2 19 4,9 15 3,12 3-5,12-2-2,0-3-1,20-12 0,13-13 2,10-15-3,8-15 1,7-15-1,4-13 3,8-13-2,2-12 1,7 0 3,-4-21-3,-5-12-1,-9-10 0,-10-11-1,-7-8 0,-8 2-2,-8 10 2,-11 18 0,-7 16-1,-7 15 1,-3 1-9,0 22-7,0 17 16,-4 11 3,4 1-2,4-3-1,26-9-1,13-7 1,14-10 0,6-10 0,5-9 2,1-3-1,-7-12 0,-8-16 1,-12-12 2,-21-11-3,-17-11-1,-4-10-5,-31 0 4,-11 3 0,-3 11 1,-4 13 2,3 13 3,-5 16 0,-1 16 0,0 0-4,3 28-1,3 6-3,10 7-2,12 0-8,18 1-21,6-5-100,28-7-193</inkml:trace>
  <inkml:trace contextRef="#ctx0" brushRef="#br0" timeOffset="805">2271 650 459,'0'-8'0,"0"8"0,-13 3-2,-13 2 2,-25 2 24,-16 3-6,-15 10-1,6 10 2,4 8-3,14 9-2,13 2-6,17 0-6,20-4-2,8-4-5,16-7 4,25-8-3,17-9 0,15-9 0,14-8-25,5 0-46,5-8-40,-3-16-33,-7-11-9,-5-11 125,-3-8 32,3-3 48,-3-1 24,-7 5-5,-13 10-14,-21 16 9,-28 13 12,-12 8-29,-39 6-31,-20 7 2,-8 14-3,-3 14 1,1 2-3,14 3-4,20-1-2,22-2-5,15-4 0,1-7 0,31-6 2,8-11 3,17-9 0,7 0-4,3-12-1,-3-12-2,-7-4 0,-7-3 1,-8-1 1,-6 1 0,-6 8 0,-11 9 0,-8 12 0,-4 2-9,-1 15 3,2 12 6,6 6 2,12 4 0,12-2 4,12-7-2,18-8 2,10-13-6,7-7 0,4-10 0,-12-21 0,-19-14-2,-22-7-6,-20-9-20,-16-6-4,0-9 22,-25-8 7,-7-4-9,-2-7 4,1-4 8,9 7 11,12 16-3,6 24-1,6 28 3,-2 21 4,-6 6-14,-6 29-5,-6 16 5,-6 14 2,5 10 1,2 4 2,11-1-2,8 0 3,0-4-1,19-7 2,6-1 1,2-7-5,-4-4-3,-6-2-2,-5-4-14,-11-7-161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51.584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0 390 94,'3'0'26,"3"-10"7,-3 1 17,1-1-16,2-1-4,-3 7 7,0 0-18,-1 1-8,-1 2 1,-1-1-6,2 2-5,-2 0 1,0 0 0,0 0 5,0 0 8,2 0 6,-2 0-2,2 0-6,-2-1-6,1 1-1,1 0-3,3 0-2,-1 0 3,1 0-3,-1 0-1,-1 0 1,-1 0 0,-2 0-1,0 0 1,0 0-1,0 0 2,0 0 1,0 0 0,0 0 2,0 0 2,0 0-1,0 0 0,0 0 0,0 0 1,0 0 1,0 0-2,0 0 0,0 0-2,0 0 1,0 0-1,0 0-1,0 0 1,0 0-1,0 0 0,0 0 1,0 0-1,0 0-1,0 0 0,0 0 0,0 0 2,0 0-2,0 0 1,0 1-3,0 8 0,0 5 0,-9 8 1,-2 7-1,3 3 2,1 1-1,6-1-1,1-3 1,0-1-1,16-6 0,5-5 0,8-6 0,2-8-2,0-3-3,-1-4-7,-6-16-9,-6-5 8,-6-5 2,-5-1 9,-3 1 2,-1 5 1,-3 7-1,2 8 1,-1 7 2,1 3-3,1 6-5,4 15 5,4 6 0,5 1 0,10 1 1,8-2-1,12-4 1,6-6 0,7-6 0,-3-10-1,-8-1-3,-14-8 1,-13-14-5,-9-10 5,-12-4 2,-2-7 1,-26-5 1,-12-3-1,-9 2 5,-2 4 1,9 9 3,5 10-6,7 13-4,5 13-1,4 0-4,9 17-7,9 7-30,3 1-69,33 0-85</inkml:trace>
  <inkml:trace contextRef="#ctx0" brushRef="#br0" timeOffset="935">735 46 402,'0'-30'2,"0"16"4,0 12 13,0 2 0,2 17-12,7 20 4,0 17 7,4 10-2,-1 6-7,3-2 2,0-8-5,1-6 3,1-6-6,0-10-1,-3-9-2,-5-7 0,-2-11-3,-5-8-4,-2-3-1,0-4 6,4-18 2,4-5-5,5-3 2,1-5 3,5 2-1,4-4 1,5 0-1,3 7 0,5 7 1,-5 11 1,2 12 1,-3 0 2,-1 20 5,0 9 2,-6 4-3,-1 4-4,-5 0-4,0-2 3,-1-4-3,1-4-1,-1-6-4,-4-8-7,0-9-34,-6-4-19,0-3-15,-4-17 2,-2-7-3,1-3 76,-1-3 5,5 1 10,2-2 29,6 1-9,7 4-15,1 8 17,0 8-2,-1 11-11,-3 2-9,-1 8-3,-1 11-2,0 4 4,5-1 3,2-2 0,6-4-7,4-5-1,0-4-2,0-6-1,-1-1 0,-4-1-1,-6-16 0,-8-6 0,-7-2 1,-6-4-1,0-4 1,-6 2 3,-10 2 0,-5 6 4,-4 8-3,-2 14-3,-5 1 0,-2 17 3,3 13-5,5 2 3,10 2-1,7 1 0,9-2 3,6-3-4,24-4 2,10-5 2,12-7-5,4-5 0,0-8-1,-4-1-17,-10-2-3,-9-16 7,-12-3-7,-11-5-2,-7-4 18,-3-7 4,0-2 1,0-1 7,-3 2 8,3 7 3,0 7-6,14 9-2,5 8-5,-1 7-1,1 3 4,1 22-2,1 12 3,4 8 4,2 3-2,3 1 4,-1-1-4,-5-6-4,-9-3-4,-6-10-3,-7-9 1,-2-8-1,0-9-1,-5-3 1,-8-8 7,-6-17-5,3-5-2,5-4 0,6 0 0,5-3 0,2-1 0,18-2 0,7-6-2,6 4 2,1 6 0,-1 11-2,0 16 1,-2 9 1,-1 5 1,0 24 7,0 10 10,0 7 14,-3 2 1,-5 1-12,-9 0-11,-6-4-8,-7-3-2,0-3-2,0-1-15,-7-5-104,4-13-149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54.281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0 736 107,'22'4'13,"1"-1"-12,3 2 2,3 2 0,6-1 9,-10-5 1,-3-1 12,-2 0 10,-4 0-9,-4 0-13,0-1 0,-4-5 4,-1-3 14,-1-3-3,1-2 5,-1-4 3,-1-2-8,-4-3-8,1-3 4,-2-6-12,0 2 2,0-4-4,0 4-3,-8 2-2,-6 8 0,0 9-5,-2 9-1,1 2 1,2 23 1,2 15-1,8 13 1,3 8 1,6 10 0,22 6 3,11 1 1,7-1-3,1-6-2,-4-10-1,-7-8 0,-10-11 0,-10-10 0,-9-9-1,-7-8-2,0-4-10,-20-6-29,-5-3-40,-6 0-49,-4-6-45</inkml:trace>
  <inkml:trace contextRef="#ctx0" brushRef="#br0" timeOffset="445">165 943 385,'22'-13'38,"9"6"-21,13 2 0,9-1-4,10 1 5,4-2-2,1-1-7,-5 1-7,-10-4-2,-13-6-19,-12-8-39,-11-12-1,-10-10 27,-7-4 4,0 0 13,0 6 15,0 15 14,0 14 25,0 12 0,0 4-9,0 15-30,0 15 5,0 8 8,0 3 5,0 1-1,3-1-1,10-4 1,7-6 1,1-6-4,6-6-6,2-8-5,3-8-1,-2-3-2,-4-3 0,-3-18-3,-7-9-9,-1-6 5,-7-4 1,-1 1 6,2 4 0,-3 12 0,0 9 1,-2 10 3,1 4-4,4 2-3,1 21 3,8 9 4,3 6 0,3 2-2,0-3-2,-3-5-3,-2-5-30,-4-9-84,0-5-47</inkml:trace>
  <inkml:trace contextRef="#ctx0" brushRef="#br0" timeOffset="930">1175 640 250,'0'-39'80,"0"9"-45,16 10-11,6 10 0,1 7-5,1 3-1,1 4-8,3 19 0,3 5 3,2 8 1,0 0-3,-6 1-5,-6-5-5,-8-5-1,-7-7 0,-4-10-4,-2-6-5,-2-4-6,-14 0 9,-4-11-1,4-9-4,6-4 11,8 0 2,2 0 1,13 3 2,17 0-2,6 1 4,6 0-3,5 3 1,-3 4-4,0 6 1,-2 7 8,-6 0 9,-6 13 13,-8 10-10,-13 5-13,-9 3-5,0 3-4,0-2 0,-6-1-2,3-2-19,3-5-55,0-5-46,16-9-143</inkml:trace>
  <inkml:trace contextRef="#ctx0" brushRef="#br0" timeOffset="1358">2227 510 387,'5'-34'5,"-5"13"4,0 8 24,-25 10-7,-13 3-10,-8 19-7,-3 16-1,5 9-2,9 3 2,15 6-2,17-1-4,3-1-2,27-2 0,12-6-2,9-11-4,7-12-43,3-14-82,2-6-136</inkml:trace>
  <inkml:trace contextRef="#ctx0" brushRef="#br0" timeOffset="1579">2597 33 383,'7'-25'4,"-6"17"31,-1 8-12,3 13-16,-3 21 9,3 13 26,4 12 3,4 11-5,10 9-17,1 2-11,-1-3-4,1-8-8,-4-10-1,-4-7-7,0-10-27,-6-13-92,-7-11-55</inkml:trace>
  <inkml:trace contextRef="#ctx0" brushRef="#br0" timeOffset="1785">2549 504 380,'-1'-13'30,"1"5"-3,12 4 2,18 0 1,9 0-14,7 1-10,0-1-1,3-1-4,-2 0-1,-1-5 0,-3-3 1,-7-2-1,-10 4-9,-10 3 6,-7 8 2,-1 0 1,1 4-9,1 17 8,-3 11 1,2 5 5,-3 7 4,0 1 3,1-1-2,1-3-6,-1-6-2,-2-5-1,-1-8 0,-1-8-1,-3-8-9,0-6-45,0 0-27,-6-22-80</inkml:trace>
  <inkml:trace contextRef="#ctx0" brushRef="#br0" timeOffset="2098">2975 140 334,'10'-26'0,"8"11"31,-1 11-12,2 4-12,2 2-6,6 20-1,6 7-3,7 10-23,5 1-75,4 0-43</inkml:trace>
  <inkml:trace contextRef="#ctx0" brushRef="#br0" timeOffset="2239">3471 386 212,'0'0'37,"0"0"-21,-10 5-12,-14 12 14,-6 7 14,2 6-10,3 2-9,8 1 1,8-2-1,9-3-3,0-4-4,17-4 4,9-4-6,10-7 2,3-7-5,0-2 1,0-3 0,-8-17-1,-7-7 1,-8-7-2,-8-5 0,-8-6-5,-2-3 5,-17 3 1,-8 5-1,-3 12-2,3 12 1,5 11 0,5 5 1,9 4-10,8 15-13,0 4-12,14 3-1,18-4 24,7 1-7,5-6 2,-5-7 12,-9-6 5,-8-4 0,-5 0 7,5-7 38,2-3-11,7 3-9,0 5-4,2 2-6,0 0 5,-1 9-6,-3 7 2,-2 6 1,-7 3-6,-1 8-6,-4 2 0,-3 2 0,-5-2 2,1-1-5,-5-6 0,-3-6-1,0-6-1,0-9 0,0-4-1,-3-3 1,-6 0 2,-2-21 3,-3-7-5,3-9-3,3-2 1,5 0 2,3 2 0,0-3 3,16-2-1,9-2 2,5 2-2,4 3 0,2 10 0,-2 11-2,2 9 1,-3 9 0,4 0 3,2 18 0,-2 12 8,0 11 7,-5 7 4,-4 4-2,-5 2-5,-7-7-8,-10-5-6,-6-6-2,0-6-6,-11-3-9,-11-2-45,-3-8-62,5-14-163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5:57.57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118 208 291,'9'-15'0,"3"8"21,4 7-2,4 0 5,-5 7-6,-5 17 11,-8 11-9,-2 14-8,-15 16 6,-15 13-5,-1 6 1,2-3-2,16-2 1,10-7-2,3-3-2,24-9 1,10-10-3,8-13-5,-3-12-1,-6-10 4,-5-14-2,-7-1-2,-11-23-1,-8-16-2,-2-15-6,-23-11 0,-18-5 4,-16 1 1,-3 8 3,5 12 3,13 17 3,17 14-1,14 13 5,11 5 0,0 0-7,20 7 0,20 9 3,17 6-1,7-5 1,1-2-6,-6-9 0,-13-6-2,-6 0 2,-9-16 0,-4-9 0,-4-5-3,-1-1 3,-6 4-2,-4 6 2,-4 7 1,-3 9-1,-1 5 0,-3 0-1,1 8-4,-2 19 2,0 10 3,0 10 3,0 6 0,3-1 1,3 0 1,4-1-3,2-5-1,-1-6-1,-4-10-5,-2-14-11,-5-13-50,0-3-34,0-18-63</inkml:trace>
  <inkml:trace contextRef="#ctx0" brushRef="#br0" timeOffset="567">454 353 276,'4'-39'27,"17"14"17,0 11 1,0 5-28,-3 9-10,-3 0-7,-3 5-8,0 14-24,0 5-62,2 3-82</inkml:trace>
  <inkml:trace contextRef="#ctx0" brushRef="#br0" timeOffset="738">806 444 315,'12'-3'8,"0"3"18,1 2 6,1 14 10,-4 11-15,2 9-12,-5 6-1,-2 3-5,0-4-2,-4-5-5,1-8-2,-1-12 2,-1-6-2,0-8-2,0-2 2,0-9 5,0-15-5,-4-8-4,2-6 3,2-2 1,0 1 0,5 1 0,12 2 4,9 1-2,2 4 3,5 7-4,-2 7 0,-4 9-1,-3 8-2,-8 0 1,-1 8 1,-3 18 1,-1 10 2,0 11 8,1 9 3,3 2 0,-1 1-5,-1-6-6,0-8-3,-3-8-1,-3-14-7,-3-9-19,-4-9-44,0-5-50,0-10-61</inkml:trace>
  <inkml:trace contextRef="#ctx0" brushRef="#br0" timeOffset="1145">1335 443 270,'12'-20'33,"-4"12"21,-4 8-6,-4 0-15,2 12-15,-1 19 4,2 12-2,5 6 5,2 0-4,5-1-9,-1-7-11,-3-6-1,-2-8-8,-4-11-45,-4-13-52,-1-3-96</inkml:trace>
  <inkml:trace contextRef="#ctx0" brushRef="#br0" timeOffset="1352">1335 103 217,'15'-48'136,"8"22"-129,-3 18 9,-1 8-13,-2 0 3,1 21-6,3 10-10,6 8-27,4 4-67,7-2-38</inkml:trace>
  <inkml:trace contextRef="#ctx0" brushRef="#br0" timeOffset="1465">1768 301 67,'27'0'98,"-8"0"-10,-8-2-21,-8-8-15,-3-1-32,-14 1-19,-16 4 0,-4 6 1,4 0 2,9 10-4,8 9 0,9 7 0,4 1 1,0 4-1,10 3 3,8 0 3,9 4-3,2 0 1,4 4 1,-6-2 0,-8-5-1,-16-5-1,-3-9-3,-20-10 0,-16-6 1,-6-5 4,2 0-5,2-15 0,7-2-3,7 4-5,9 3-50,15 2-48,5-2-159</inkml:trace>
  <inkml:trace contextRef="#ctx0" brushRef="#br0" timeOffset="1843">2107 0 283,'0'0'2,"1"4"8,-1 17-6,0 9 10,0 9 11,0 9 2,0 7 0,0 3-6,0 1-5,0 2-11,0-4-3,0-8-1,0-12-1,0-14 0,0-11-5,0-10 2,0-2-3,12-1 2,4-19-22,8-5 12,5-3 13,0-2 1,7 4 0,2 4-3,-2 8-3,-4 5 6,-11 8 4,-5 1-1,-10 0 1,-1 14 3,-1 6 2,-2 7-4,5 1-1,1 2-2,4-3-1,8-8 1,6-5 1,1-7 1,1-5-3,-4-2-1,1-5 0,1-14-8,-3-5-6,-1-2 5,1-1 8,3 4 1,-1 2 0,-1 6-1,-6 8-7,-3 7 1,-5 0 7,2 7 0,1 9 2,0 2 3,3 2-1,3-2 2,2 1 3,3-6-6,0-5 1,-2-6-3,-7-2-1,-4-3 0,-6-16-3,-5-5-13,0-7-6,-20-6-9,-7 2 25,-5 3 6,1 6 0,-2 11 1,3 6 7,-1 9 2,3 0-5,-1 10 4,7 11-3,9 6 0,8 4 0,5 6 0,6 0-2,22 1 1,10-1-1,8-5-1,3-10-3,5-9 0,1-9-5,-4-4-2,-2-9-1,-5-17-3,-5-6 3,-3-8 3,-3-1 5,-4 0 0,-6 3 0,-3 4 0,-4 4-1,-5 5 0,-5 4-2,-2 6 0,-4 8-3,0 7 6,0 0-26,-15 8 23,-5 13 3,-2 4 0,5 8-1,3 4 1,5 5 0,9 3 4,0 2 0,7-5 5,16-4 9,9-7 4,6-4 6,2-5 3,-1-2-9,-6-4 4,-11-6-11,-8-5-5,-14-2-9,0-1-1,-2-1-4,-22 0 4,-7 4 4,-3 0-3,-2 4-1,3 6-21,4 7-53,-1 2-50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02.72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216 243 191,'6'-7'27,"-6"-3"-2,0-3 0,-2 5-4,-2 4 9,1 2-7,3 2-10,-2 0-5,-1 0 1,-4 0-3,-5 0-3,-9 11-3,-7 6 3,-2 2-1,0 2-1,2 4 0,7 3-1,3 7 0,9 2 0,9 3-1,0-2-2,15-6-4,18-7 7,16-12 0,11-11 7,4-2-5,0-8 1,-9-15 0,-13-1-3,-15-4 0,-12-2 1,-12-2 2,-3-2 0,-15 0 1,-6 2 0,-11 1 0,1 8 4,0 6-8,-2 11 0,-1 6-1,3 9 1,-1 19-1,4 6 0,13 4-4,10 0-6,5-1-9,14-3-22,19-7-41,8-12-33</inkml:trace>
  <inkml:trace contextRef="#ctx0" brushRef="#br0" timeOffset="444">548 441 96,'0'-7'107,"0"-3"-72,0 0-9,5 1 2,1 1-3,5-1-12,3-1-13,4-3 0,3-7 1,3-3-1,-2-5 0,-5-5 0,-10-1 3,-7-5-2,0-1-1,0-2 2,-15 2-2,2 9 1,-2 11 2,7 8 3,2 9-6,3 3-1,3 0-3,0 12-3,0 9 7,17 5-5,11 3-7,11 0 12,12 2 0,5 1 0,7 0-3,-2 0-3,-3 1-9,-10-1 1,-11-4 6,-17-3 8,-5-6 2,-12-5 0,-3-3 2,0-2 3,0-3 21,0-2-6,0 0-4,0 1-3,0 0-7,10 4 1,14 2 0,7 0-9,7 2-20,6-2-51,4-7-121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04.773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115 1118 20,'-2'0'28,"2"-2"-6,0-1 7,0 3 2,0 0-6,0 0-2,0 0-7,-3 0 0,2 10 5,1 4-3,0-2-5,0-1-1,10-1 4,14-3-3,7-5-4,7-2-3,3 0-6,-2-7 0,-3-8-3,-8-1-6,-10-2 5,-13-7-10,-5 0 3,-8-5 5,-11-1 4,-5 3 1,-1 6 1,2 8 2,-4 11-1,-1 3 0,-6 22 4,-5 18-2,2 12 5,-1 5 3,4 3 0,12 1 2,8-3-1,14-5-3,0-8-5,28-8 1,14-13 3,13-11-1,11-13-7,9-2 2,13-26-2,6-10-1,4-12-7,1-6 0,-7-6 5,-7-5 3,-7 1 3,-17-3-2,-12-1-1,-13 3 0,-14 11-2,-13 12 2,-9 18 0,-3 13 5,-22 13-3,-9 0 0,-7 27 2,-3 13 2,-3 18 3,0 6 4,6 5-1,2-3-6,8-8-1,4-7-5,5-10 0,7-10-7,8-11-6,4-12-15,1-8-30,2-3-34</inkml:trace>
  <inkml:trace contextRef="#ctx0" brushRef="#br0" timeOffset="625">752 737 138,'20'-24'83,"3"13"-21,-2 11-3,1 3-17,0 25-9,1 12-5,-1 12-7,5 10-6,3 3-5,4-2-6,9-4-4,4-8 0,6-10-8,4-10-14,1-11-22,-1-12-71,-2-8-85</inkml:trace>
  <inkml:trace contextRef="#ctx0" brushRef="#br0" timeOffset="843">1588 832 271,'3'-10'37,"3"10"10,3 0-37,9 20 5,3 6 10,3 5-9,4 3-11,2-4-4,2-5-1,0-9 0,-2-9-1,0-7-4,-5 0 2,-10-16 3,-4-11-1,-11-6-3,0-6 0,-11 3 3,-13 3-2,-6 6 3,-4 9 2,-6 11-1,-9 7-1,-5 7 3,-3 21-2,5 17 5,9 9 2,13 5-3,21 1 0,9-7-5,18-7-1,31-10 1,14-7-1,16-9-4,6-12-19,0-7-39,1-1-59</inkml:trace>
  <inkml:trace contextRef="#ctx0" brushRef="#br0" timeOffset="1227">2446 709 276,'-54'0'7,"-5"1"16,-4 22 12,5 12-3,5 9-3,6 8-10,14 9-8,17-1-7,16-2-4,0-7-2,28-10-2,12-12-7,7-10-20,3-12-29,4-7-24,-2-3-60</inkml:trace>
  <inkml:trace contextRef="#ctx0" brushRef="#br0" timeOffset="1421">2537 782 66,'8'-14'94,"-8"13"-52,0 1-3,0 22-23,-5 16 12,0 10 7,4 6-14,1-5-13,12-6-4,15-11 2,7-12-6,8-12 0,3-8-2,1 0 0,-3-14-1,-5-10-8,-7-5-3,-7-7 12,-7 0 2,0-4 1,-2 6 0,0 11 0,1 5 3,1 14 1,3 4-4,6 3-1,2 14 1,8 6 1,1-4-2,5-2 0,1-10-1,2-7-1,-3-1-6,-11-20-11,-6-11-23,-11-6 14,-13-6 5,-1-6 23,-9-2 3,-11-6 7,-2-1 4,0 0-2,1 6-2,6 12 3,2 17 19,4 18 10,3 6-24,0 26-14,3 15 5,3 11 6,0 7 7,23 4-8,6 0-4,9 0-8,6-2-2,3-3 0,-1-7-7,-6-9-15,-7-12-36,-11-15-66</inkml:trace>
  <inkml:trace contextRef="#ctx0" brushRef="#br0" timeOffset="1957">3344 766 242,'0'-22'18,"3"2"26,22 2-18,14 0-4,7-2-11,10 3-7,2 0-3,-3 4 0,-9 4 0,-7 4 0,-13 5-1,-9 0 0,-5 5 1,-3 13 3,-2 4 1,7 1 3,-1 0-4,6-4-1,4-5-2,4-4-1,1-5 0,-2-5-1,-3 0-3,-9-5-1,-2-15 1,-9-5-3,-3-3 2,-2-2 2,-13 1 2,-3 2-1,-2 4 1,-6 8 1,-2 8-1,-6 7 1,-4 2 1,-5 23 2,4 10-2,2 8 1,4 8 3,9 0-4,15-4-1,9-6 0,11-9 0,28-5 7,14-10-3,13-7 0,14-9-3,5-1-1,2-8-3,-9-11-3,-11-5-1,-14-5 0,-15-7 1,-14-3 6,-10-7 0,-11-2 0,-3-2 1,0 2 0,-11 8 2,-8 13 2,-4 12-2,-3 11-2,4 4-1,4 10 0,6 15 0,9 8-1,3 5 1,21 0-3,22 0 3,16-4 3,5-3-1,4 2 1,-7-1 3,-13-1 1,-15-1-5,-14-7-2,-16-4 3,-3-5-3,-23-4 6,-16-3 7,-6-3-10,2-2-3,11-2 0,12 1-3,12 2-13,8 0-55,9-3-168</inkml:trace>
  <inkml:trace contextRef="#ctx0" brushRef="#br0" timeOffset="2805">5299 524 262,'-3'3'10,"3"2"-8,0 5 26,11 0 4,14-3 9,11-2-20,7-5-10,1 0-7,2-10 1,-6-7-4,-6-7 0,-7-4-1,-11-4-2,-7-4-1,-7-2 0,-2-3 2,0 0 1,-6 8-1,-9 10 1,0 10 2,-1 13 0,1 0 3,3 14-3,8 14-1,4 6 5,14 4-1,25 0 1,16 1-4,8-6-1,3 0 0,-2-5-1,-5-3 0,-10-1-1,-16-1 1,-14-2-1,-12 1 0,-7 0 1,0-2 0,-18-3 0,-3-2 1,3-4 1,5-4 2,8-3-2,2-2 0,3-2 3,5 0-3,20 0 2,14-6-2,12-7-2,7-3-3,4-5 0,3-8 0,-3-6-6,-5-6 0,-12-1-6,-13 6-2,-18 8 10,-13 8 7,-1 11 0,-6 6 0,-13 3 0,2 1 0,0 17 1,3 6 4,5 3 2,9 4 11,0 0-10,3-1-3,17-6 0,5-5-3,2-7-2,4-9 0,-1-3-1,0-2 2,-3-18-1,-9-5 0,-5-7-1,-10-4 0,-3 0-1,-6-4-1,-15 3 1,-4-1 2,-5 7-2,-4 11-3,-7 10 4,-5 10 1,1 8 2,4 20 1,11 12 1,13 5 1,17 4 4,0 0-3,32-2 2,16-3-1,7-9-3,6-9-3,3-12-1,2-14-2,1 0 2,-8-18-1,-6-15 0,-10-8 0,-13-8-3,-12-6-1,-13-6 2,-5-3 0,0 0 1,0-3-5,0 2 2,0 9-2,0 12 7,0 17 1,0 15 1,0 12 0,-11 11-2,-3 23 0,1 12 1,2 9 8,10 5-3,1-1 5,18 0 0,17-2-7,7-1 0,4-7-2,-4-3-2,-9-11-5,-6-10-13,-12-8-25,-9-13-70,-6-4-199</inkml:trace>
  <inkml:trace contextRef="#ctx0" brushRef="#br0" timeOffset="3851">6801 448 272,'0'-13'20,"21"5"23,14 1-9,9 0-22,10 3-1,1-1-7,-1 0-4,-5 0 1,-6 0-1,-7-3 0,-6 3 2,-8 0-2,-7 5 1,-6 0-1,-7 5-3,-1 13 3,-1 7 6,5 4 4,6 2-1,9-3-1,10-1-2,7-6-3,6-5-1,-1-9 0,1-7-1,-8 0-2,-7-12-1,-7-10 0,-8-5 1,-5-4 0,-5 1 1,1-1 1,-1 2-1,2 2 1,1 6 0,-3 8 0,0 8 1,0 5-2,-2 0-2,5 14 0,6 9 2,3 7 1,7 1 4,5-3 0,1-2-3,2-6-1,0-9-1,-3-5 0,-7-6 0,-6 0 0,-5-14 0,-4-8 0,-2-4-1,-3 1-3,0 2 3,0 1-2,0 4 3,-5 4 2,4 3-1,-1 5-1,2 3 0,0 3 0,14 0-2,14 10 2,9 5 1,4 4-1,1 1 1,4 0-1,-1-1 1,-6 2-1,-6 0 1,-14 1 0,-11-3-2,-8-2 0,0-1 1,0-5 1,-12 0 0,5-2 2,1-3-1,1-2 1,5-4 2,0 1-3,0-1 2,0 0-3,14 0 5,5 0-4,2 0-1,6-3-1,1-8-1,1-5-3,-2-1-10,-4-2-15,-4-6-32,-8-5-21,-5-6-8,-4 0-27,-1-1 36,1 5 81,4 5 17,2 7 8,0 6 6,-2 8 8,2 5 2,3 1 5,0 0-25,5 9 9,2 10-3,1 7 9,0 6-3,1 6 7,4 4-5,0 8-15,3 0-5,-6 3-5,-6-4-7,-9-5-3,-6-9-4,0-10 2,-9-10-4,-11-11-2,1-4 8,1-4 0,-3-18-11,8-4 0,1-5 2,9-5 1,3 0 3,0-4 4,21-1 0,10 5 0,11 3 1,7 8-1,3 8 1,-5 8 0,-3 9 0,-7 0 3,-2 2 2,-1 11 6,-4 5 3,-6 3 2,-12 4-10,-8 5 0,-4 1-6,0 1-4,0 0 4,-1-3-10,-1-2-34,2-11-88</inkml:trace>
  <inkml:trace contextRef="#ctx0" brushRef="#br0" timeOffset="5107">9280 40 381,'0'-9'12,"0"9"-2,-4 18-9,-15 20-1,-4 10 0,-5 6-4,2 6-16,4-7-79</inkml:trace>
  <inkml:trace contextRef="#ctx0" brushRef="#br0" timeOffset="5542">4831 438 0,'-13'-4'14,"8"1"-10,1 3-4,-3 0-7,-1 0 7,-4 0 0,-2 1 1,-5 2-1,-5 0-6</inkml:trace>
  <inkml:trace contextRef="#ctx0" brushRef="#br0" timeOffset="5765">4649 428 63,'6'-4'10,"1"1"2,3 2-12,1 1 0,4 0-9,2 0-4,1 0-8,-1-4 12,-1-3 9,-3-3 2,-3-3 6,-1-3 9,-3-4-1,-1 0-6,1 0-3,1 0-7,5 0 0,3 3 0,6 3-11,4 3-27</inkml:trace>
  <inkml:trace contextRef="#ctx0" brushRef="#br0" timeOffset="6037">5149 12 1,'4'-6'56,"-2"3"17,-2 3-5,0 3-31,0 18 6,0 13 23,0 13-9,3 7-17,16 3-23,15 1-8,17-7-9,15-8-4,13-4-20,10-18-112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11.56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68 530 150,'-27'-14'12,"5"-1"15,11-2 12,9 5-7,1 10 2,1 2 5,0 0-7,0 0-4,0 0-4,0 1-4,0 16-9,0 10 5,1 11 15,5 9-8,1 5-4,0 3-13,0-1-5,2-1-1,4-3 0,7-4-6,7-3-8,4-6-29,4-5-38,3-13-78</inkml:trace>
  <inkml:trace contextRef="#ctx0" brushRef="#br0" timeOffset="284">607 587 277,'0'-7'47,"-14"7"-23,-18 8-19,-19 20 9,-15 8 15,-9 2-8,-1 0-13,4 0-6,8-4 1,7-6-2,12-5-1,14-9-2,13-7-1,12-6 0,6-1-2,0 0 3,19-8-13,12-8 3,9 1 7,3 1 0,2 2 5,-5 7-1,-1 2 2,-4 3 3,-3 0 0,-2 3 6,-2 8 0,-1 3 0,0 2-5,0 1-4,3-3 1,1-3-2,-1-3-2,3-4-1,-2-2 0,2-2-4,-3 0 0,0-11 0,-5-7 7,0-6-5,-1-5 2,0-2 2,3 2-7,-2 3 1,-4 9 3,-10 9 4,-5 8 1,-1 0-1,1 0 0,5 11 6,-1 2 3,2-1-5,-1-2 0,3-1 0,5-2-1,1-4-3,6-2 1,-4-1-1,-3 0-1,-2-8 1,-8-6-2,-6-5 1,-3-1-3,0-1-1,-19-1 3,-10 3-4,-11 5 2,-7 7 0,-3 6 4,-2 1 1,5 5 0,6 17 3,11 3 0,10 6 7,10 1-1,10 3-2,6-1-2,28-1-3,16 0-1,15-5-2,10-7-3,-4-8-27,-6-10-30,-19-3-80</inkml:trace>
  <inkml:trace contextRef="#ctx0" brushRef="#br0" timeOffset="986">1180 625 140,'-1'-21'38,"1"11"25,0 9-27,-2 1 9,0 0-29,-1 15 7,3 6 13,0 6-12,0 0-7,14 0-10,10-2-4,4-2-3,2-8-1,-3-5 0,-1-7-6,-6-3-3,-2-3-2,-4-12-14,-5-4 12,-2-1 12,-4 2 2,-2 1 0,2 3 2,2 3 2,-2 5 1,-1 5 5,-1 1 6,1 0-10,1 11-5,1 13 3,2 7 12,3 7-1,3 6-4,3 3 7,0-3-9,-2-1-9,-1-5-3,-3-6-8,0-9-13,-3-7-34,1-11-35,5-5-57</inkml:trace>
  <inkml:trace contextRef="#ctx0" brushRef="#br0" timeOffset="1408">1659 596 195,'-12'0'16,"-3"0"11,-1 16 10,4 8 6,2 5-14,7 0-8,3 2-10,0-1-5,16-5-6,5-2 2,3-9-2,1-7 0,0-6 1,1-1-2,0-5 0,0-15 0,-1-2-1,-2-1 2,-1 0-2,-5 5 1,0 2 1,-5 8-3,-2 4 1,0 4-1,-4 0 0,3 5 3,2 7 1,3 0 0,7-1 0,4-2-1,5-5 0,0-4 0,-4 0 1,-6-11-1,-5-10 0,-11-7 0,-4-6-1,0-1 1,-14-1 0,-6 2 0,1 5 0,4 5 4,2 8-3,5 7-1,6 8-1,2 1-5,0 3-15,6 13 5,12 2-33,6 0-33,6-4-38</inkml:trace>
  <inkml:trace contextRef="#ctx0" brushRef="#br0" timeOffset="1850">2328 550 100,'13'-4'50,"-4"2"12,-6 2-16,-3 0-21,0 0-24,-3 14-1,-9 6 14,0 3-6,7 4 4,5 0-6,2 0 1,17-5-5,5-5-2,1-7 0,-4-9 1,-3-1-1,-3-9 1,-3-13 2,-4-4-3,-5-6-1,-3-1 1,0-1 0,-8 1-2,-8 5 4,-2 5-1,-2 8-1,5 8-3,1 7 1,3 0-1,1 12-2,4 10 3,6 3-2,0 0-11,4-1-1,20-1 0,4-5 1,4-4 3,-1-7 10,-1-1 2,-6-3 2,-2-3 1,-5 0 3,-3 0-2,-3-17 2,-4-3-5,-2-4 4,2 0 1,-1-3-4,2 2 1,4 0-1,3 5 0,-2 6 2,0 8-4,1 6-1,2 0-4,8 13 4,2 8 0,2 3 0,2 0 1,-3 3 0,-4-2 2,-6-1 3,-11 1 3,-6 1 2,0-2-4,-14 1 0,-4-1-6,1-4 3,4-3-3,9-3-1,4-3-5,4-1 2,26 1 1,17 1-14,12-1-39,13-2-78</inkml:trace>
  <inkml:trace contextRef="#ctx0" brushRef="#br0" timeOffset="2494">3552 679 29,'31'-42'101,"-11"6"-61,-13 1 7,-7 4-14,-9 4-19,-15 4-1,-11 5 0,-13 6 5,-15 10-11,-11 2 2,3 4-1,9 19 2,14 7 1,17 1-4,14 5-6,16-3 1,1-6-2,26-2 7,18-5-6,10-9 5,7-7-4,-2-4-2,-2-6 0,-11-19 0,-10-9-3,-9-8 2,-12-9-4,-12-6-1,-3-6 3,0-2 3,-2 0-2,1-4 2,1 0 0,0 7 0,9 11 0,-3 23 1,-5 18-1,-1 10-3,0 15-8,-10 18 10,-14 5 1,-4 6 0,-2 5 1,5 2-1,3 4 3,6 4-3,6 0 0,4 3 0,6-4 0,0-3-1,22-4 1,17-7 0,7-6 0,9-10-1,-1-8 2,-6-8-1,-4-8 0,-8-4 0,-7 0 0,-10 0-3,-9-7-14,-3 0-23,-6 1-27,2 4-81</inkml:trace>
  <inkml:trace contextRef="#ctx0" brushRef="#br0" timeOffset="3197">4242 831 214,'-2'-13'8,"2"6"7,0 3 9,0 0-4,11 1 9,-3 0-21,0 2-6,-1-1 2,-4 2-3,-2 0-1,-1 0-6,0 0 2,0 0-5,-11 0 0,-6 0 9,1 0 9,2 0-4,4 0 4,4-3 4,4-1 2,2-1 6,0-1-7,0 2-4,6 0-4,8-1-1,-2 5-5,2 0-2,-5 0-7,-4 0-11,-3 9-20,-2 2-26,0-3-170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17.41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108 182 130,'0'-7'9,"-2"-3"10,-5 4-9,5 6-10,2 0 0,0 0-8,0 0 6,0 0 2,0 0 1,0 0-1,0 0 0,0 0 3,0 0 1,0 0 7,0 0 3,0 0 6,0 0 10,0 0-7,0 0-10,0 0-2,0-3-2,0 3 3,0-1 3,0 1 0,0-2 0,0 2-5,0 0-3,0 0-5,-1 0-2,-7 23 0,-1 17 0,-1 10 5,-2 9-2,0 1-1,6-2 0,0-3-2,-3 0 0,0-2-1,2-7-2,-1-7-2,8-13-11,0-11-29,0-9-58,9-6-26</inkml:trace>
  <inkml:trace contextRef="#ctx0" brushRef="#br0" timeOffset="473">151 252 203,'-12'-6'18,"9"5"8,3 1-26,0 0-3,3 14 3,13 9 1,-2 1 4,2 1-4,2 2 2,-2 0-1,4-2-1,-4-2-1,2-5 0,-3-2-4,-2-6-4,-2-7-2,-2-3-8,1 0 3,1-6 4,-2-11-76</inkml:trace>
  <inkml:trace contextRef="#ctx0" brushRef="#br0" timeOffset="691">358 169 104,'-3'-10'41,"0"7"5,3 3-10,0 13-32,0 20 6,0 11 13,0 10-2,0 1-15,4-5-2,10-5-4,7-7-1,0-4-1,4-7-2,-1-5-14,1-9-45,2-12-88</inkml:trace>
  <inkml:trace contextRef="#ctx0" brushRef="#br0" timeOffset="910">789 331 189,'0'-6'31,"0"6"13,0 0-19,0 10-17,-9 20-6,2 10 3,2 6 0,5 1-4,0-5-1,15-4-4,13-4 2,4-11-5,-1-9-5,2-10 5,-3-4-7,-5-5 5,-7-15 9,-5-5 1,-8-1 0,-5-4 6,0-1 0,-13 2 0,-4 3 2,1 5 3,-2 5 5,-2 8-13,0 6-4,-3 2-2,2 3-10,2 16-14,2-1-37,9-5-88</inkml:trace>
  <inkml:trace contextRef="#ctx0" brushRef="#br0" timeOffset="1310">1198 0 323,'-9'0'42,"6"7"-35,3 27-4,0 15-3,1 11 3,17 6-3,2-6-1,2-4 0,5-3-2,-5-11-2,-4-6-4,-5-10-13,-8-9-20,-5-7-36,0-10-22</inkml:trace>
  <inkml:trace contextRef="#ctx0" brushRef="#br0" timeOffset="1502">1244 312 185,'18'-14'18,"9"1"-7,11 0 15,1 3 10,5 6-20,-1 2-13,-3 2-3,2 0-3,3 2 2,0 5 1,2 0 0,-2-1-1,1-2 1,-5-4-1,-3 0 1,-7 0 0,-3 0 0,-5 0 0,0 0-1,-3 0 1,0 0-3,-2 0 2,-2-1 0,-2-2 0,-1 0-1,-1-4 2,-3-3 0,0-2 1,0-2-1,-6-2 0,-3-1 0,0 0-6,-12 1 6,-8 2 2,-5 3-1,-2 5 3,-4 5-3,0 1 8,-1 10 1,2 16-4,7 13 1,6 7 3,10 6 3,7-1-4,3-3 3,27-6-6,10-3-4,11-10-1,11-6-1,13-9-3,7-8-2,0-6-44,0 0-78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19.49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125 302 308,'0'17'3,"0"21"2,0 12 9,0 2 9,0 0-4,12-4-4,7 0-10,1-4-4,3-3-1,3-7 0,-1-8-10,-4-3-9,-6-9-41,-14-4-69</inkml:trace>
  <inkml:trace contextRef="#ctx0" brushRef="#br0" timeOffset="196">0 703 250,'8'-14'35,"27"1"-26,18-7 3,19-2 14,16 1-10,3-1-3,-3 6-13,-10 0-9,-17 4-5,-12-3-14,-13-3-2,-14-5 4,-14-7 12,-8-13 5,-2-6 5,-11-4 4,-2 7 4,4 16 14,5 12 17,2 11 3,4 7-8,0 15-29,0 18-1,0 16 14,10 5-1,7 1 3,5-7-8,5-6-1,7-5 0,2-8-6,6-6 0,-2-6-1,1-11 0,-5-6 0,-3 0 0,-3-13 0,-4-13 0,-1-3 1,-1-5 0,0-4 0,-6 6 2,-2 6 0,-5 13 2,-4 9-1,-4 4-4,1 8-8,5 17 8,5 4 1,7 2-1,10 0-5,14-2-12,11-6-25,10-7-56,6-9-30</inkml:trace>
  <inkml:trace contextRef="#ctx0" brushRef="#br0" timeOffset="650">1856 480 188,'6'-34'43,"-6"4"0,-16 4-8,-12 5 19,-3 9-16,-2 12-13,3 0-16,2 19-5,5 6-3,5 6-1,11 3 0,7-3-1,0-4-3,21-6-2,7-7 4,5-5-5,1-7-3,-4-2-7,-8-1 3,-1-14 14,-6-5 0,-3-2 2,-1 3 4,0 2-2,-2 7 1,2 5-2,2 5-3,7 0-3,5 0 3,11 4 0,8 4 1,4-4-1,4-4-1,4 0-2,-3 0-6,-5-14-12,-8-7-18,-19-6 17,-15-8 15,-6-8 7,-12-4 6,-13-3-3,1 1 4,3 1-5,3 1-2,6 6 0,6 12 0,2 9 2,3 14 9,1 6 3,0 6-10,4 21 5,5 8 22,1 9-7,3 5-7,1 1-10,5 5-2,3-3-4,3-3-1,2-5-3,-2-10-6,-3-9-30,-13-8-81</inkml:trace>
  <inkml:trace contextRef="#ctx0" brushRef="#br0" timeOffset="1205">2195 415 311,'0'-17'58,"6"5"-49,33 2 4,22-4-4,24-1-2,22 3-7,14 0-8,3 2-15,-10 4-70,-13-3-174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20.936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316 40 247,'0'-10'55,"0"9"10,0 1-20,0 0-25,0 19-11,0 8 24,0 7-7,0 1-4,0 0-11,0 3-4,11-2-3,4-1-4,1-3-2,-2-2 0,-2-7-12,-11-6-27,-1-5-26,-21-5-39,-19-6-54</inkml:trace>
  <inkml:trace contextRef="#ctx0" brushRef="#br0" timeOffset="189">0 380 118,'0'-4'67,"0"-2"-43,24 0 0,12-1 7,10-3-4,7-1-5,9-3-2,7-6-7,5-5 8,8-4 0,2 0 4,-5-1-7,-9 5-6,-16 2-12,-17 4-4,-16 2-9,-8 0-2,-11 2 6,-2 4-2,-2 4 11,-11 4 6,1 3-2,0 0-2,2 11 0,4 14 1,1 6 1,3 8 5,2 8-1,0 2-5,8 1 1,7-5-4,4-9-1,8-11 0,5-9-2,5-10 3,7-6-8,-2 0 6,3-6 2,-6-12-20,-3-5 13,-3-5 0,-1-2 5,0 7-2,-1 7 0,0 11 2,-1 5-1,0 1 3,0 21 0,0 6 1,1 7 2,2 0-1,4-4-1,0-4-1,1-8-3,-2-6-3,-7-9-23,-6-4-18,-11-4 29,-4-14 16,-8-5 2,0-2 3,0-2 2,0-1 2,0-2 1,0 3 0,0 2 2,8 8-8,4 10 6,3 7-7,1 0 4,4 6-3,-2 11 2,1 2 0,-1 1-3,-2-3-1,5-6 2,-2-4-2,-1-5 0,3-2 2,0 0 0,-3-13 2,-3-6-1,-8 0 5,-7-2-6,0-2-2,-3 2 0,-14 0 2,1 5 1,-1 5-3,-4 10 1,-3 1-1,-6 11 0,-3 17 0,1 10 1,7 1-1,14 4 3,11-5-1,0-6 0,27-3 5,10-7 1,14-8 1,7-4-2,7-6-7,6-4 0,0 0-1,-1-8 0,-7-10 1,-9-7-4,-16-7 2,-11-10-1,-9-10 1,-12-5 2,-5 1 0,-1 8 2,0 14 0,0 16 5,0 9-2,0 9 9,0 2-12,0 17-1,0 11 6,0 7 5,10 3 5,7 3-2,3-4 4,4-3-5,0-8-2,-4-7-12,-3-7 0,-1-4-4,-2-4-3,-6-5-20,-8-1-32,0 0-42,-11-20-169</inkml:trace>
  <inkml:trace contextRef="#ctx0" brushRef="#br0" timeOffset="1273">2377 41 153,'0'-22'96,"0"7"-51,2 11-15,4 4-30,3 0 0,0 14-20,3 10-31,2 1-152</inkml:trace>
  <inkml:trace contextRef="#ctx0" brushRef="#br0" timeOffset="1433">2630 413 313,'-5'-11'46,"4"6"-11,1 0 12,0 1-19,0-1-11,0-1-10,7-2-5,4-7 0,2-3-2,-2-6 0,-4-5-2,-2-4 0,-4 0 2,-1 0 0,0 3 0,0 5 2,0 5 0,-7 7 0,1 5 1,3 3-1,0 4-1,3 1-1,0 0-8,9 4 3,16 12 5,9-1-1,4 6 0,2 5 0,-4-1 0,-5 3 1,-9 2-1,-8 1 1,-8 0-2,-6-3 0,0-2 2,-8-1 2,-1-1-2,2 0 2,7 0 0,0-1-1,13-2 0,14-1-1,12-3 0,10 0-6,9-3-12,3-1-48,4-4-130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</inkml:channelProperties>
      </inkml:inkSource>
      <inkml:timestamp xml:id="ts0" timeString="2023-10-16T10:06:22.848"/>
    </inkml:context>
    <inkml:brush xml:id="br0">
      <inkml:brushProperty name="width" value="0.05292" units="cm"/>
      <inkml:brushProperty name="height" value="0.05292" units="cm"/>
      <inkml:brushProperty name="fitToCurve" value="1"/>
    </inkml:brush>
  </inkml:definitions>
  <inkml:trace contextRef="#ctx0" brushRef="#br0">333 573 397,'9'-37'13,"-9"12"-4,-9 5 2,-22 5 3,-11 3-6,-9 8-3,-2 4-3,9 4 2,11 20-4,11 6-1,11 1 1,11 2-4,0-7 2,20 2 1,15-2 1,4-4 0,3-2 0,-3-3 0,-7-4 5,-9-2-2,-9-1 1,-13-4 2,-1-1-2,-21-2 8,-19-3 0,-14 0-10,-2 0 0,5-1 0,12-5-2,15 3-2,14 3-5,10 0-21,6 0-45,30 0-115</inkml:trace>
  <inkml:trace contextRef="#ctx0" brushRef="#br0" timeOffset="367">876 423 359,'-42'-19'14,"-6"16"1,-2 3 6,3 11 2,6 17 8,7 10-2,15 6-9,16 3-7,3 0-5,25-2-6,15-4-4,8-2-9,4-11-22,0-7-19,-4-11-57,-5-9 2,-4-1-3,-2-11 43,-1-11 67,1-11 27,-4-7 8,-5-6 27,-5-2-21,-4 4-9,-4 10 12,-11 16-3,-4 13-4,0 5-23,-21 15-13,-4 16 5,0 5 6,8 0 0,7-3-4,10-5-3,0-6 3,21-2-8,9-10 9,5-4-8,4-6 4,-2 0-4,-1-12 1,-6-8-2,-12-5 0,-11-4 0,-7-3-1,0 0 1,-7 1 1,-5 5-1,4 7-1,4 9-10,1 10-22,3 0-44,0 3-58</inkml:trace>
  <inkml:trace contextRef="#ctx0" brushRef="#br0" timeOffset="842">1565 474 214,'1'-7'46,"1"7"7,1 7-41,1 23 27,7 11 5,2 5-6,4 1-14,2-2-7,0-4-5,-7-7-6,-4-6-6,-6-10-5,-2-5 1,0-9-7,-8-4-1,-10 0-5,-3-7-10,2-13-6,5-2 9,4-3 12,9-5 6,1-4 0,0-3 6,13-4 0,9-1-1,11-1-2,3 10 1,4 9 1,1 11 0,-6 9 1,-5 4 0,-9 0 5,-8 14 2,-10 9 8,-3 3 1,-14 4-3,-18 1-5,-5-6-4,-4-7-4,8-2 0,5-4-4,9-4-3,11-1-20,8-1-41,0-2-85</inkml:trace>
  <inkml:trace contextRef="#ctx0" brushRef="#br0" timeOffset="1271">1999 402 179,'14'-20'42,"-3"10"38,0 9-28,4 1-20,4 7-18,7 13-2,8 5-4,3-1-8,5-3 0,0-6-1,1-10-1,-1-5 2,-6 0 1,-7-14-1,-9-7-1,-16-6 1,-4-2 1,0-1-1,-10 1 0,-11 9-1,-9 10 1,-9 8 0,-11 2-3,-6 20 3,4 11 3,15 6-1,16 3-1,18 4-1,3-3 4,22 0 0,14-6 3,10-9-2,9-6-1,8-8-4,6-3 0,8-2-4,6-3-9,3-1-30,4 0-69,0-2-19</inkml:trace>
  <inkml:trace contextRef="#ctx0" brushRef="#br0" timeOffset="1638">3717 444 175,'42'-35'24,"-31"7"27,-13 2 1,-40 4-29,-19 4-7,-15 5-2,-5 9 3,7 4-2,11 10-1,18 15-7,16 6-5,12 2-1,16 0 0,1-2 0,24-1 3,10-6 1,12-6 0,2-5-2,1 0 3,-2-3-2,-7 1 4,-9-1 0,-13-3-2,-10 0-3,-8-2-2,0 1-1,-14 1 4,-13-1 4,-6-2-8,5-1 0,10-2 0,6-1-1,12 0-6,0 0-10,15 0 3,18 0 1,10-4-22,8-7-3,-2-5 8,-1-6 12,-1-5 15,0-6 2,2 0 1,-3 4 1,-3 9 1,-11 12 2,-10 8 12,-5 0-2,-8 7 7,-3 13-8,-6 10-4,0 2 3,-3 3-6,-8 1-6,4-7-2,2-2-3,3-4-7,1-7-16,-5-3-39,0-10-93</inkml:trace>
  <inkml:trace contextRef="#ctx0" brushRef="#br0" timeOffset="2295">3337 281 196,'8'-12'24,"0"2"18,-2 5 8,-4 3 2,-1 2-11,-1 0-27,0 12-13,-13 12 11,-8 7 12,-1 2-5,3 6-5,5 3-6,6 2-7,1-3-1,3-3-5,-1-8-3,4-9-4,1-7-15,-2-4-18,2-9-46,-1-1-56</inkml:trace>
  <inkml:trace contextRef="#ctx0" brushRef="#br0" timeOffset="2677">3406 360 290,'11'0'45,"2"0"-15,-3 22 2,0 11 1,-2 9-5,-2 9 4,-2 1 0,4 0-13,-4-8 1,1-5-6,-4-6-4,-1-7-9,0-7 0,0-4-1,-9-2-2,0 0 2,5-3-12,2-1-20,2-2-36,0-6-11,0-1-84</inkml:trace>
  <inkml:trace contextRef="#ctx0" brushRef="#br0" timeOffset="2937">3585 24 268,'13'-17'20,"-2"13"5,-2 4-13,-1 0-2,-3 7-3,-5 10 5,0 1-3,-21-1 3,-10-6-3,-5-4 0,-2-5-1,7-2-2,9 0-6,9 2-2,13 4-10,0 4-36,20 0-48</inkml:trace>
  <inkml:trace contextRef="#ctx0" brushRef="#br0" timeOffset="3171">4046 163 289,'0'-25'46,"0"10"13,-18 5-28,-15 6-8,-15 4-9,-7 1 1,1 22-6,6 6-8,16 5-1,11 4 0,16-3 0,5 1 1,11-4 1,16-2 0,4 0 3,3-2-1,-4 1-1,-6 0 1,-11-3 1,-13-3-3,-3-6-1,-27-4 5,-11-6 1,-6 0-2,1-1-3,9 2-2,10 9-6,8 4-12,7 6-36,12-3-92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5C93-7E94-4415-B52A-A746DD4372B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BD4E-D878-4C72-A9B6-6699877596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4.xml"/><Relationship Id="rId21" Type="http://schemas.openxmlformats.org/officeDocument/2006/relationships/image" Target="../media/image331.png"/><Relationship Id="rId42" Type="http://schemas.openxmlformats.org/officeDocument/2006/relationships/customXml" Target="../ink/ink342.xml"/><Relationship Id="rId47" Type="http://schemas.openxmlformats.org/officeDocument/2006/relationships/image" Target="../media/image344.png"/><Relationship Id="rId63" Type="http://schemas.openxmlformats.org/officeDocument/2006/relationships/image" Target="../media/image352.png"/><Relationship Id="rId68" Type="http://schemas.openxmlformats.org/officeDocument/2006/relationships/customXml" Target="../ink/ink355.xml"/><Relationship Id="rId16" Type="http://schemas.openxmlformats.org/officeDocument/2006/relationships/customXml" Target="../ink/ink329.xml"/><Relationship Id="rId11" Type="http://schemas.openxmlformats.org/officeDocument/2006/relationships/image" Target="../media/image326.png"/><Relationship Id="rId32" Type="http://schemas.openxmlformats.org/officeDocument/2006/relationships/customXml" Target="../ink/ink337.xml"/><Relationship Id="rId37" Type="http://schemas.openxmlformats.org/officeDocument/2006/relationships/image" Target="../media/image339.png"/><Relationship Id="rId53" Type="http://schemas.openxmlformats.org/officeDocument/2006/relationships/image" Target="../media/image347.png"/><Relationship Id="rId58" Type="http://schemas.openxmlformats.org/officeDocument/2006/relationships/customXml" Target="../ink/ink350.xml"/><Relationship Id="rId74" Type="http://schemas.openxmlformats.org/officeDocument/2006/relationships/customXml" Target="../ink/ink358.xml"/><Relationship Id="rId79" Type="http://schemas.openxmlformats.org/officeDocument/2006/relationships/image" Target="../media/image360.png"/><Relationship Id="rId5" Type="http://schemas.openxmlformats.org/officeDocument/2006/relationships/image" Target="../media/image323.png"/><Relationship Id="rId61" Type="http://schemas.openxmlformats.org/officeDocument/2006/relationships/image" Target="../media/image351.png"/><Relationship Id="rId19" Type="http://schemas.openxmlformats.org/officeDocument/2006/relationships/image" Target="../media/image330.png"/><Relationship Id="rId14" Type="http://schemas.openxmlformats.org/officeDocument/2006/relationships/customXml" Target="../ink/ink328.xml"/><Relationship Id="rId22" Type="http://schemas.openxmlformats.org/officeDocument/2006/relationships/customXml" Target="../ink/ink332.xml"/><Relationship Id="rId27" Type="http://schemas.openxmlformats.org/officeDocument/2006/relationships/image" Target="../media/image334.png"/><Relationship Id="rId30" Type="http://schemas.openxmlformats.org/officeDocument/2006/relationships/customXml" Target="../ink/ink336.xml"/><Relationship Id="rId35" Type="http://schemas.openxmlformats.org/officeDocument/2006/relationships/image" Target="../media/image338.png"/><Relationship Id="rId43" Type="http://schemas.openxmlformats.org/officeDocument/2006/relationships/image" Target="../media/image342.png"/><Relationship Id="rId48" Type="http://schemas.openxmlformats.org/officeDocument/2006/relationships/customXml" Target="../ink/ink345.xml"/><Relationship Id="rId56" Type="http://schemas.openxmlformats.org/officeDocument/2006/relationships/customXml" Target="../ink/ink349.xml"/><Relationship Id="rId64" Type="http://schemas.openxmlformats.org/officeDocument/2006/relationships/customXml" Target="../ink/ink353.xml"/><Relationship Id="rId69" Type="http://schemas.openxmlformats.org/officeDocument/2006/relationships/image" Target="../media/image355.png"/><Relationship Id="rId77" Type="http://schemas.openxmlformats.org/officeDocument/2006/relationships/image" Target="../media/image359.png"/><Relationship Id="rId8" Type="http://schemas.openxmlformats.org/officeDocument/2006/relationships/customXml" Target="../ink/ink325.xml"/><Relationship Id="rId51" Type="http://schemas.openxmlformats.org/officeDocument/2006/relationships/image" Target="../media/image346.png"/><Relationship Id="rId72" Type="http://schemas.openxmlformats.org/officeDocument/2006/relationships/customXml" Target="../ink/ink357.xml"/><Relationship Id="rId80" Type="http://schemas.openxmlformats.org/officeDocument/2006/relationships/customXml" Target="../ink/ink361.xml"/><Relationship Id="rId3" Type="http://schemas.openxmlformats.org/officeDocument/2006/relationships/image" Target="../media/image322.png"/><Relationship Id="rId12" Type="http://schemas.openxmlformats.org/officeDocument/2006/relationships/customXml" Target="../ink/ink327.xml"/><Relationship Id="rId17" Type="http://schemas.openxmlformats.org/officeDocument/2006/relationships/image" Target="../media/image329.png"/><Relationship Id="rId25" Type="http://schemas.openxmlformats.org/officeDocument/2006/relationships/image" Target="../media/image333.png"/><Relationship Id="rId33" Type="http://schemas.openxmlformats.org/officeDocument/2006/relationships/image" Target="../media/image337.png"/><Relationship Id="rId38" Type="http://schemas.openxmlformats.org/officeDocument/2006/relationships/customXml" Target="../ink/ink340.xml"/><Relationship Id="rId46" Type="http://schemas.openxmlformats.org/officeDocument/2006/relationships/customXml" Target="../ink/ink344.xml"/><Relationship Id="rId59" Type="http://schemas.openxmlformats.org/officeDocument/2006/relationships/image" Target="../media/image350.png"/><Relationship Id="rId67" Type="http://schemas.openxmlformats.org/officeDocument/2006/relationships/image" Target="../media/image354.png"/><Relationship Id="rId20" Type="http://schemas.openxmlformats.org/officeDocument/2006/relationships/customXml" Target="../ink/ink331.xml"/><Relationship Id="rId41" Type="http://schemas.openxmlformats.org/officeDocument/2006/relationships/image" Target="../media/image341.png"/><Relationship Id="rId54" Type="http://schemas.openxmlformats.org/officeDocument/2006/relationships/customXml" Target="../ink/ink348.xml"/><Relationship Id="rId62" Type="http://schemas.openxmlformats.org/officeDocument/2006/relationships/customXml" Target="../ink/ink352.xml"/><Relationship Id="rId70" Type="http://schemas.openxmlformats.org/officeDocument/2006/relationships/customXml" Target="../ink/ink356.xml"/><Relationship Id="rId75" Type="http://schemas.openxmlformats.org/officeDocument/2006/relationships/image" Target="../media/image3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4.xml"/><Relationship Id="rId15" Type="http://schemas.openxmlformats.org/officeDocument/2006/relationships/image" Target="../media/image328.png"/><Relationship Id="rId23" Type="http://schemas.openxmlformats.org/officeDocument/2006/relationships/image" Target="../media/image332.png"/><Relationship Id="rId28" Type="http://schemas.openxmlformats.org/officeDocument/2006/relationships/customXml" Target="../ink/ink335.xml"/><Relationship Id="rId36" Type="http://schemas.openxmlformats.org/officeDocument/2006/relationships/customXml" Target="../ink/ink339.xml"/><Relationship Id="rId49" Type="http://schemas.openxmlformats.org/officeDocument/2006/relationships/image" Target="../media/image345.png"/><Relationship Id="rId57" Type="http://schemas.openxmlformats.org/officeDocument/2006/relationships/image" Target="../media/image349.png"/><Relationship Id="rId10" Type="http://schemas.openxmlformats.org/officeDocument/2006/relationships/customXml" Target="../ink/ink326.xml"/><Relationship Id="rId31" Type="http://schemas.openxmlformats.org/officeDocument/2006/relationships/image" Target="../media/image336.png"/><Relationship Id="rId44" Type="http://schemas.openxmlformats.org/officeDocument/2006/relationships/customXml" Target="../ink/ink343.xml"/><Relationship Id="rId52" Type="http://schemas.openxmlformats.org/officeDocument/2006/relationships/customXml" Target="../ink/ink347.xml"/><Relationship Id="rId60" Type="http://schemas.openxmlformats.org/officeDocument/2006/relationships/customXml" Target="../ink/ink351.xml"/><Relationship Id="rId65" Type="http://schemas.openxmlformats.org/officeDocument/2006/relationships/image" Target="../media/image353.png"/><Relationship Id="rId73" Type="http://schemas.openxmlformats.org/officeDocument/2006/relationships/image" Target="../media/image357.png"/><Relationship Id="rId78" Type="http://schemas.openxmlformats.org/officeDocument/2006/relationships/customXml" Target="../ink/ink360.xml"/><Relationship Id="rId81" Type="http://schemas.openxmlformats.org/officeDocument/2006/relationships/image" Target="../media/image361.png"/><Relationship Id="rId4" Type="http://schemas.openxmlformats.org/officeDocument/2006/relationships/customXml" Target="../ink/ink323.xml"/><Relationship Id="rId9" Type="http://schemas.openxmlformats.org/officeDocument/2006/relationships/image" Target="../media/image325.png"/><Relationship Id="rId13" Type="http://schemas.openxmlformats.org/officeDocument/2006/relationships/image" Target="../media/image327.png"/><Relationship Id="rId18" Type="http://schemas.openxmlformats.org/officeDocument/2006/relationships/customXml" Target="../ink/ink330.xml"/><Relationship Id="rId39" Type="http://schemas.openxmlformats.org/officeDocument/2006/relationships/image" Target="../media/image340.png"/><Relationship Id="rId34" Type="http://schemas.openxmlformats.org/officeDocument/2006/relationships/customXml" Target="../ink/ink338.xml"/><Relationship Id="rId50" Type="http://schemas.openxmlformats.org/officeDocument/2006/relationships/customXml" Target="../ink/ink346.xml"/><Relationship Id="rId55" Type="http://schemas.openxmlformats.org/officeDocument/2006/relationships/image" Target="../media/image348.png"/><Relationship Id="rId76" Type="http://schemas.openxmlformats.org/officeDocument/2006/relationships/customXml" Target="../ink/ink359.xml"/><Relationship Id="rId7" Type="http://schemas.openxmlformats.org/officeDocument/2006/relationships/image" Target="../media/image324.png"/><Relationship Id="rId71" Type="http://schemas.openxmlformats.org/officeDocument/2006/relationships/image" Target="../media/image356.png"/><Relationship Id="rId2" Type="http://schemas.openxmlformats.org/officeDocument/2006/relationships/customXml" Target="../ink/ink322.xml"/><Relationship Id="rId29" Type="http://schemas.openxmlformats.org/officeDocument/2006/relationships/image" Target="../media/image335.png"/><Relationship Id="rId24" Type="http://schemas.openxmlformats.org/officeDocument/2006/relationships/customXml" Target="../ink/ink333.xml"/><Relationship Id="rId40" Type="http://schemas.openxmlformats.org/officeDocument/2006/relationships/customXml" Target="../ink/ink341.xml"/><Relationship Id="rId45" Type="http://schemas.openxmlformats.org/officeDocument/2006/relationships/image" Target="../media/image343.png"/><Relationship Id="rId66" Type="http://schemas.openxmlformats.org/officeDocument/2006/relationships/customXml" Target="../ink/ink35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7.xml"/><Relationship Id="rId19" Type="http://schemas.openxmlformats.org/officeDocument/2006/relationships/image" Target="../media/image11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3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36.png"/><Relationship Id="rId50" Type="http://schemas.openxmlformats.org/officeDocument/2006/relationships/customXml" Target="../ink/ink38.xml"/><Relationship Id="rId55" Type="http://schemas.openxmlformats.org/officeDocument/2006/relationships/image" Target="../media/image40.png"/><Relationship Id="rId63" Type="http://schemas.openxmlformats.org/officeDocument/2006/relationships/image" Target="../media/image44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40" Type="http://schemas.openxmlformats.org/officeDocument/2006/relationships/customXml" Target="../ink/ink33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2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8" Type="http://schemas.openxmlformats.org/officeDocument/2006/relationships/customXml" Target="../ink/ink17.xml"/><Relationship Id="rId51" Type="http://schemas.openxmlformats.org/officeDocument/2006/relationships/image" Target="../media/image38.png"/><Relationship Id="rId3" Type="http://schemas.openxmlformats.org/officeDocument/2006/relationships/image" Target="../media/image14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2.png"/><Relationship Id="rId20" Type="http://schemas.openxmlformats.org/officeDocument/2006/relationships/customXml" Target="../ink/ink23.xml"/><Relationship Id="rId41" Type="http://schemas.openxmlformats.org/officeDocument/2006/relationships/image" Target="../media/image33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18.xml"/><Relationship Id="rId31" Type="http://schemas.openxmlformats.org/officeDocument/2006/relationships/image" Target="../media/image28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5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customXml" Target="../ink/ink54.xml"/><Relationship Id="rId26" Type="http://schemas.openxmlformats.org/officeDocument/2006/relationships/customXml" Target="../ink/ink58.xml"/><Relationship Id="rId39" Type="http://schemas.openxmlformats.org/officeDocument/2006/relationships/image" Target="../media/image64.png"/><Relationship Id="rId21" Type="http://schemas.openxmlformats.org/officeDocument/2006/relationships/image" Target="../media/image55.png"/><Relationship Id="rId34" Type="http://schemas.openxmlformats.org/officeDocument/2006/relationships/customXml" Target="../ink/ink62.xml"/><Relationship Id="rId42" Type="http://schemas.openxmlformats.org/officeDocument/2006/relationships/customXml" Target="../ink/ink66.xml"/><Relationship Id="rId7" Type="http://schemas.openxmlformats.org/officeDocument/2006/relationships/image" Target="../media/image48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20" Type="http://schemas.openxmlformats.org/officeDocument/2006/relationships/customXml" Target="../ink/ink55.xml"/><Relationship Id="rId29" Type="http://schemas.openxmlformats.org/officeDocument/2006/relationships/image" Target="../media/image59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0.png"/><Relationship Id="rId24" Type="http://schemas.openxmlformats.org/officeDocument/2006/relationships/customXml" Target="../ink/ink57.xml"/><Relationship Id="rId32" Type="http://schemas.openxmlformats.org/officeDocument/2006/relationships/customXml" Target="../ink/ink61.xml"/><Relationship Id="rId37" Type="http://schemas.openxmlformats.org/officeDocument/2006/relationships/image" Target="../media/image63.png"/><Relationship Id="rId40" Type="http://schemas.openxmlformats.org/officeDocument/2006/relationships/customXml" Target="../ink/ink65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28" Type="http://schemas.openxmlformats.org/officeDocument/2006/relationships/customXml" Target="../ink/ink59.xml"/><Relationship Id="rId36" Type="http://schemas.openxmlformats.org/officeDocument/2006/relationships/customXml" Target="../ink/ink63.xml"/><Relationship Id="rId10" Type="http://schemas.openxmlformats.org/officeDocument/2006/relationships/customXml" Target="../ink/ink50.xml"/><Relationship Id="rId19" Type="http://schemas.openxmlformats.org/officeDocument/2006/relationships/image" Target="../media/image54.png"/><Relationship Id="rId31" Type="http://schemas.openxmlformats.org/officeDocument/2006/relationships/image" Target="../media/image60.png"/><Relationship Id="rId4" Type="http://schemas.openxmlformats.org/officeDocument/2006/relationships/customXml" Target="../ink/ink47.xml"/><Relationship Id="rId9" Type="http://schemas.openxmlformats.org/officeDocument/2006/relationships/image" Target="../media/image49.png"/><Relationship Id="rId14" Type="http://schemas.openxmlformats.org/officeDocument/2006/relationships/customXml" Target="../ink/ink52.xml"/><Relationship Id="rId22" Type="http://schemas.openxmlformats.org/officeDocument/2006/relationships/customXml" Target="../ink/ink56.xml"/><Relationship Id="rId27" Type="http://schemas.openxmlformats.org/officeDocument/2006/relationships/image" Target="../media/image58.png"/><Relationship Id="rId30" Type="http://schemas.openxmlformats.org/officeDocument/2006/relationships/customXml" Target="../ink/ink60.xml"/><Relationship Id="rId35" Type="http://schemas.openxmlformats.org/officeDocument/2006/relationships/image" Target="../media/image62.png"/><Relationship Id="rId43" Type="http://schemas.openxmlformats.org/officeDocument/2006/relationships/image" Target="../media/image66.png"/><Relationship Id="rId8" Type="http://schemas.openxmlformats.org/officeDocument/2006/relationships/customXml" Target="../ink/ink49.xml"/><Relationship Id="rId3" Type="http://schemas.openxmlformats.org/officeDocument/2006/relationships/image" Target="../media/image46.png"/><Relationship Id="rId12" Type="http://schemas.openxmlformats.org/officeDocument/2006/relationships/customXml" Target="../ink/ink51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33" Type="http://schemas.openxmlformats.org/officeDocument/2006/relationships/image" Target="../media/image61.png"/><Relationship Id="rId38" Type="http://schemas.openxmlformats.org/officeDocument/2006/relationships/customXml" Target="../ink/ink6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9.xml"/><Relationship Id="rId21" Type="http://schemas.openxmlformats.org/officeDocument/2006/relationships/image" Target="../media/image76.png"/><Relationship Id="rId42" Type="http://schemas.openxmlformats.org/officeDocument/2006/relationships/customXml" Target="../ink/ink87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00.xml"/><Relationship Id="rId16" Type="http://schemas.openxmlformats.org/officeDocument/2006/relationships/customXml" Target="../ink/ink74.xml"/><Relationship Id="rId11" Type="http://schemas.openxmlformats.org/officeDocument/2006/relationships/image" Target="../media/image71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84.png"/><Relationship Id="rId40" Type="http://schemas.openxmlformats.org/officeDocument/2006/relationships/customXml" Target="../ink/ink86.xml"/><Relationship Id="rId45" Type="http://schemas.openxmlformats.org/officeDocument/2006/relationships/image" Target="../media/image88.png"/><Relationship Id="rId53" Type="http://schemas.openxmlformats.org/officeDocument/2006/relationships/image" Target="../media/image92.png"/><Relationship Id="rId58" Type="http://schemas.openxmlformats.org/officeDocument/2006/relationships/customXml" Target="../ink/ink95.xml"/><Relationship Id="rId66" Type="http://schemas.openxmlformats.org/officeDocument/2006/relationships/customXml" Target="../ink/ink99.xml"/><Relationship Id="rId74" Type="http://schemas.openxmlformats.org/officeDocument/2006/relationships/customXml" Target="../ink/ink103.xml"/><Relationship Id="rId5" Type="http://schemas.openxmlformats.org/officeDocument/2006/relationships/image" Target="../media/image68.png"/><Relationship Id="rId61" Type="http://schemas.openxmlformats.org/officeDocument/2006/relationships/image" Target="../media/image96.png"/><Relationship Id="rId19" Type="http://schemas.openxmlformats.org/officeDocument/2006/relationships/image" Target="../media/image75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79.png"/><Relationship Id="rId30" Type="http://schemas.openxmlformats.org/officeDocument/2006/relationships/customXml" Target="../ink/ink81.xml"/><Relationship Id="rId35" Type="http://schemas.openxmlformats.org/officeDocument/2006/relationships/image" Target="../media/image83.png"/><Relationship Id="rId43" Type="http://schemas.openxmlformats.org/officeDocument/2006/relationships/image" Target="../media/image87.png"/><Relationship Id="rId48" Type="http://schemas.openxmlformats.org/officeDocument/2006/relationships/customXml" Target="../ink/ink90.xml"/><Relationship Id="rId56" Type="http://schemas.openxmlformats.org/officeDocument/2006/relationships/customXml" Target="../ink/ink94.xml"/><Relationship Id="rId64" Type="http://schemas.openxmlformats.org/officeDocument/2006/relationships/customXml" Target="../ink/ink98.xml"/><Relationship Id="rId69" Type="http://schemas.openxmlformats.org/officeDocument/2006/relationships/image" Target="../media/image100.png"/><Relationship Id="rId77" Type="http://schemas.openxmlformats.org/officeDocument/2006/relationships/image" Target="../media/image104.png"/><Relationship Id="rId8" Type="http://schemas.openxmlformats.org/officeDocument/2006/relationships/customXml" Target="../ink/ink70.xml"/><Relationship Id="rId51" Type="http://schemas.openxmlformats.org/officeDocument/2006/relationships/image" Target="../media/image91.png"/><Relationship Id="rId72" Type="http://schemas.openxmlformats.org/officeDocument/2006/relationships/customXml" Target="../ink/ink102.xml"/><Relationship Id="rId3" Type="http://schemas.openxmlformats.org/officeDocument/2006/relationships/image" Target="../media/image67.png"/><Relationship Id="rId12" Type="http://schemas.openxmlformats.org/officeDocument/2006/relationships/customXml" Target="../ink/ink72.xml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33" Type="http://schemas.openxmlformats.org/officeDocument/2006/relationships/image" Target="../media/image82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59" Type="http://schemas.openxmlformats.org/officeDocument/2006/relationships/image" Target="../media/image95.png"/><Relationship Id="rId67" Type="http://schemas.openxmlformats.org/officeDocument/2006/relationships/image" Target="../media/image99.png"/><Relationship Id="rId20" Type="http://schemas.openxmlformats.org/officeDocument/2006/relationships/customXml" Target="../ink/ink76.xml"/><Relationship Id="rId41" Type="http://schemas.openxmlformats.org/officeDocument/2006/relationships/image" Target="../media/image86.png"/><Relationship Id="rId54" Type="http://schemas.openxmlformats.org/officeDocument/2006/relationships/customXml" Target="../ink/ink93.xml"/><Relationship Id="rId62" Type="http://schemas.openxmlformats.org/officeDocument/2006/relationships/customXml" Target="../ink/ink97.xml"/><Relationship Id="rId70" Type="http://schemas.openxmlformats.org/officeDocument/2006/relationships/customXml" Target="../ink/ink101.xml"/><Relationship Id="rId75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90.png"/><Relationship Id="rId57" Type="http://schemas.openxmlformats.org/officeDocument/2006/relationships/image" Target="../media/image94.png"/><Relationship Id="rId10" Type="http://schemas.openxmlformats.org/officeDocument/2006/relationships/customXml" Target="../ink/ink71.xml"/><Relationship Id="rId31" Type="http://schemas.openxmlformats.org/officeDocument/2006/relationships/image" Target="../media/image81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60" Type="http://schemas.openxmlformats.org/officeDocument/2006/relationships/customXml" Target="../ink/ink96.xml"/><Relationship Id="rId65" Type="http://schemas.openxmlformats.org/officeDocument/2006/relationships/image" Target="../media/image98.png"/><Relationship Id="rId73" Type="http://schemas.openxmlformats.org/officeDocument/2006/relationships/image" Target="../media/image102.png"/><Relationship Id="rId4" Type="http://schemas.openxmlformats.org/officeDocument/2006/relationships/customXml" Target="../ink/ink68.xml"/><Relationship Id="rId9" Type="http://schemas.openxmlformats.org/officeDocument/2006/relationships/image" Target="../media/image70.png"/><Relationship Id="rId13" Type="http://schemas.openxmlformats.org/officeDocument/2006/relationships/image" Target="../media/image72.png"/><Relationship Id="rId18" Type="http://schemas.openxmlformats.org/officeDocument/2006/relationships/customXml" Target="../ink/ink75.xml"/><Relationship Id="rId39" Type="http://schemas.openxmlformats.org/officeDocument/2006/relationships/image" Target="../media/image85.png"/><Relationship Id="rId34" Type="http://schemas.openxmlformats.org/officeDocument/2006/relationships/customXml" Target="../ink/ink83.xml"/><Relationship Id="rId50" Type="http://schemas.openxmlformats.org/officeDocument/2006/relationships/customXml" Target="../ink/ink91.xml"/><Relationship Id="rId55" Type="http://schemas.openxmlformats.org/officeDocument/2006/relationships/image" Target="../media/image93.png"/><Relationship Id="rId76" Type="http://schemas.openxmlformats.org/officeDocument/2006/relationships/customXml" Target="../ink/ink104.xml"/><Relationship Id="rId7" Type="http://schemas.openxmlformats.org/officeDocument/2006/relationships/image" Target="../media/image69.png"/><Relationship Id="rId71" Type="http://schemas.openxmlformats.org/officeDocument/2006/relationships/image" Target="../media/image101.png"/><Relationship Id="rId2" Type="http://schemas.openxmlformats.org/officeDocument/2006/relationships/customXml" Target="../ink/ink67.xml"/><Relationship Id="rId2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21" Type="http://schemas.openxmlformats.org/officeDocument/2006/relationships/image" Target="../media/image114.png"/><Relationship Id="rId42" Type="http://schemas.openxmlformats.org/officeDocument/2006/relationships/customXml" Target="../ink/ink125.xml"/><Relationship Id="rId47" Type="http://schemas.openxmlformats.org/officeDocument/2006/relationships/image" Target="../media/image127.png"/><Relationship Id="rId63" Type="http://schemas.openxmlformats.org/officeDocument/2006/relationships/image" Target="../media/image135.png"/><Relationship Id="rId68" Type="http://schemas.openxmlformats.org/officeDocument/2006/relationships/customXml" Target="../ink/ink138.xml"/><Relationship Id="rId16" Type="http://schemas.openxmlformats.org/officeDocument/2006/relationships/customXml" Target="../ink/ink112.xml"/><Relationship Id="rId11" Type="http://schemas.openxmlformats.org/officeDocument/2006/relationships/image" Target="../media/image109.png"/><Relationship Id="rId24" Type="http://schemas.openxmlformats.org/officeDocument/2006/relationships/customXml" Target="../ink/ink116.xml"/><Relationship Id="rId32" Type="http://schemas.openxmlformats.org/officeDocument/2006/relationships/customXml" Target="../ink/ink120.xml"/><Relationship Id="rId37" Type="http://schemas.openxmlformats.org/officeDocument/2006/relationships/image" Target="../media/image122.png"/><Relationship Id="rId40" Type="http://schemas.openxmlformats.org/officeDocument/2006/relationships/customXml" Target="../ink/ink124.xml"/><Relationship Id="rId45" Type="http://schemas.openxmlformats.org/officeDocument/2006/relationships/image" Target="../media/image126.png"/><Relationship Id="rId53" Type="http://schemas.openxmlformats.org/officeDocument/2006/relationships/image" Target="../media/image130.png"/><Relationship Id="rId58" Type="http://schemas.openxmlformats.org/officeDocument/2006/relationships/customXml" Target="../ink/ink133.xml"/><Relationship Id="rId66" Type="http://schemas.openxmlformats.org/officeDocument/2006/relationships/customXml" Target="../ink/ink137.xml"/><Relationship Id="rId74" Type="http://schemas.openxmlformats.org/officeDocument/2006/relationships/customXml" Target="../ink/ink141.xml"/><Relationship Id="rId79" Type="http://schemas.openxmlformats.org/officeDocument/2006/relationships/image" Target="../media/image143.png"/><Relationship Id="rId5" Type="http://schemas.openxmlformats.org/officeDocument/2006/relationships/image" Target="../media/image106.png"/><Relationship Id="rId61" Type="http://schemas.openxmlformats.org/officeDocument/2006/relationships/image" Target="../media/image134.png"/><Relationship Id="rId19" Type="http://schemas.openxmlformats.org/officeDocument/2006/relationships/image" Target="../media/image113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117.png"/><Relationship Id="rId30" Type="http://schemas.openxmlformats.org/officeDocument/2006/relationships/customXml" Target="../ink/ink119.xml"/><Relationship Id="rId35" Type="http://schemas.openxmlformats.org/officeDocument/2006/relationships/image" Target="../media/image121.png"/><Relationship Id="rId43" Type="http://schemas.openxmlformats.org/officeDocument/2006/relationships/image" Target="../media/image125.png"/><Relationship Id="rId48" Type="http://schemas.openxmlformats.org/officeDocument/2006/relationships/customXml" Target="../ink/ink128.xml"/><Relationship Id="rId56" Type="http://schemas.openxmlformats.org/officeDocument/2006/relationships/customXml" Target="../ink/ink132.xml"/><Relationship Id="rId64" Type="http://schemas.openxmlformats.org/officeDocument/2006/relationships/customXml" Target="../ink/ink136.xml"/><Relationship Id="rId69" Type="http://schemas.openxmlformats.org/officeDocument/2006/relationships/image" Target="../media/image138.png"/><Relationship Id="rId77" Type="http://schemas.openxmlformats.org/officeDocument/2006/relationships/image" Target="../media/image142.png"/><Relationship Id="rId8" Type="http://schemas.openxmlformats.org/officeDocument/2006/relationships/customXml" Target="../ink/ink108.xml"/><Relationship Id="rId51" Type="http://schemas.openxmlformats.org/officeDocument/2006/relationships/image" Target="../media/image129.png"/><Relationship Id="rId72" Type="http://schemas.openxmlformats.org/officeDocument/2006/relationships/customXml" Target="../ink/ink140.xml"/><Relationship Id="rId3" Type="http://schemas.openxmlformats.org/officeDocument/2006/relationships/image" Target="../media/image105.png"/><Relationship Id="rId12" Type="http://schemas.openxmlformats.org/officeDocument/2006/relationships/customXml" Target="../ink/ink110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59" Type="http://schemas.openxmlformats.org/officeDocument/2006/relationships/image" Target="../media/image133.png"/><Relationship Id="rId67" Type="http://schemas.openxmlformats.org/officeDocument/2006/relationships/image" Target="../media/image137.png"/><Relationship Id="rId20" Type="http://schemas.openxmlformats.org/officeDocument/2006/relationships/customXml" Target="../ink/ink114.xml"/><Relationship Id="rId41" Type="http://schemas.openxmlformats.org/officeDocument/2006/relationships/image" Target="../media/image124.png"/><Relationship Id="rId54" Type="http://schemas.openxmlformats.org/officeDocument/2006/relationships/customXml" Target="../ink/ink131.xml"/><Relationship Id="rId62" Type="http://schemas.openxmlformats.org/officeDocument/2006/relationships/customXml" Target="../ink/ink135.xml"/><Relationship Id="rId70" Type="http://schemas.openxmlformats.org/officeDocument/2006/relationships/customXml" Target="../ink/ink139.xml"/><Relationship Id="rId75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128.png"/><Relationship Id="rId57" Type="http://schemas.openxmlformats.org/officeDocument/2006/relationships/image" Target="../media/image132.png"/><Relationship Id="rId10" Type="http://schemas.openxmlformats.org/officeDocument/2006/relationships/customXml" Target="../ink/ink109.xml"/><Relationship Id="rId31" Type="http://schemas.openxmlformats.org/officeDocument/2006/relationships/image" Target="../media/image119.png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60" Type="http://schemas.openxmlformats.org/officeDocument/2006/relationships/customXml" Target="../ink/ink134.xml"/><Relationship Id="rId65" Type="http://schemas.openxmlformats.org/officeDocument/2006/relationships/image" Target="../media/image136.png"/><Relationship Id="rId73" Type="http://schemas.openxmlformats.org/officeDocument/2006/relationships/image" Target="../media/image140.png"/><Relationship Id="rId78" Type="http://schemas.openxmlformats.org/officeDocument/2006/relationships/customXml" Target="../ink/ink143.xml"/><Relationship Id="rId4" Type="http://schemas.openxmlformats.org/officeDocument/2006/relationships/customXml" Target="../ink/ink106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13.xml"/><Relationship Id="rId39" Type="http://schemas.openxmlformats.org/officeDocument/2006/relationships/image" Target="../media/image123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131.png"/><Relationship Id="rId76" Type="http://schemas.openxmlformats.org/officeDocument/2006/relationships/customXml" Target="../ink/ink142.xml"/><Relationship Id="rId7" Type="http://schemas.openxmlformats.org/officeDocument/2006/relationships/image" Target="../media/image107.png"/><Relationship Id="rId71" Type="http://schemas.openxmlformats.org/officeDocument/2006/relationships/image" Target="../media/image139.png"/><Relationship Id="rId2" Type="http://schemas.openxmlformats.org/officeDocument/2006/relationships/customXml" Target="../ink/ink105.xml"/><Relationship Id="rId29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117" Type="http://schemas.openxmlformats.org/officeDocument/2006/relationships/image" Target="../media/image201.png"/><Relationship Id="rId21" Type="http://schemas.openxmlformats.org/officeDocument/2006/relationships/image" Target="../media/image153.png"/><Relationship Id="rId42" Type="http://schemas.openxmlformats.org/officeDocument/2006/relationships/customXml" Target="../ink/ink164.xml"/><Relationship Id="rId47" Type="http://schemas.openxmlformats.org/officeDocument/2006/relationships/image" Target="../media/image166.png"/><Relationship Id="rId63" Type="http://schemas.openxmlformats.org/officeDocument/2006/relationships/image" Target="../media/image174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87.png"/><Relationship Id="rId112" Type="http://schemas.openxmlformats.org/officeDocument/2006/relationships/customXml" Target="../ink/ink199.xml"/><Relationship Id="rId16" Type="http://schemas.openxmlformats.org/officeDocument/2006/relationships/customXml" Target="../ink/ink151.xml"/><Relationship Id="rId107" Type="http://schemas.openxmlformats.org/officeDocument/2006/relationships/image" Target="../media/image196.png"/><Relationship Id="rId11" Type="http://schemas.openxmlformats.org/officeDocument/2006/relationships/image" Target="../media/image148.png"/><Relationship Id="rId32" Type="http://schemas.openxmlformats.org/officeDocument/2006/relationships/customXml" Target="../ink/ink159.xml"/><Relationship Id="rId37" Type="http://schemas.openxmlformats.org/officeDocument/2006/relationships/image" Target="../media/image161.png"/><Relationship Id="rId53" Type="http://schemas.openxmlformats.org/officeDocument/2006/relationships/image" Target="../media/image169.png"/><Relationship Id="rId58" Type="http://schemas.openxmlformats.org/officeDocument/2006/relationships/customXml" Target="../ink/ink172.xml"/><Relationship Id="rId74" Type="http://schemas.openxmlformats.org/officeDocument/2006/relationships/customXml" Target="../ink/ink180.xml"/><Relationship Id="rId79" Type="http://schemas.openxmlformats.org/officeDocument/2006/relationships/image" Target="../media/image182.png"/><Relationship Id="rId102" Type="http://schemas.openxmlformats.org/officeDocument/2006/relationships/customXml" Target="../ink/ink194.xml"/><Relationship Id="rId123" Type="http://schemas.openxmlformats.org/officeDocument/2006/relationships/image" Target="../media/image204.png"/><Relationship Id="rId5" Type="http://schemas.openxmlformats.org/officeDocument/2006/relationships/image" Target="../media/image145.png"/><Relationship Id="rId90" Type="http://schemas.openxmlformats.org/officeDocument/2006/relationships/customXml" Target="../ink/ink188.xml"/><Relationship Id="rId95" Type="http://schemas.openxmlformats.org/officeDocument/2006/relationships/image" Target="../media/image190.png"/><Relationship Id="rId22" Type="http://schemas.openxmlformats.org/officeDocument/2006/relationships/customXml" Target="../ink/ink154.xml"/><Relationship Id="rId27" Type="http://schemas.openxmlformats.org/officeDocument/2006/relationships/image" Target="../media/image156.png"/><Relationship Id="rId43" Type="http://schemas.openxmlformats.org/officeDocument/2006/relationships/image" Target="../media/image164.png"/><Relationship Id="rId48" Type="http://schemas.openxmlformats.org/officeDocument/2006/relationships/customXml" Target="../ink/ink167.xml"/><Relationship Id="rId64" Type="http://schemas.openxmlformats.org/officeDocument/2006/relationships/customXml" Target="../ink/ink175.xml"/><Relationship Id="rId69" Type="http://schemas.openxmlformats.org/officeDocument/2006/relationships/image" Target="../media/image177.png"/><Relationship Id="rId113" Type="http://schemas.openxmlformats.org/officeDocument/2006/relationships/image" Target="../media/image199.png"/><Relationship Id="rId118" Type="http://schemas.openxmlformats.org/officeDocument/2006/relationships/customXml" Target="../ink/ink202.xml"/><Relationship Id="rId80" Type="http://schemas.openxmlformats.org/officeDocument/2006/relationships/customXml" Target="../ink/ink183.xml"/><Relationship Id="rId85" Type="http://schemas.openxmlformats.org/officeDocument/2006/relationships/image" Target="../media/image185.png"/><Relationship Id="rId12" Type="http://schemas.openxmlformats.org/officeDocument/2006/relationships/customXml" Target="../ink/ink149.xml"/><Relationship Id="rId17" Type="http://schemas.openxmlformats.org/officeDocument/2006/relationships/image" Target="../media/image151.png"/><Relationship Id="rId33" Type="http://schemas.openxmlformats.org/officeDocument/2006/relationships/image" Target="../media/image159.png"/><Relationship Id="rId38" Type="http://schemas.openxmlformats.org/officeDocument/2006/relationships/customXml" Target="../ink/ink162.xml"/><Relationship Id="rId59" Type="http://schemas.openxmlformats.org/officeDocument/2006/relationships/image" Target="../media/image172.png"/><Relationship Id="rId103" Type="http://schemas.openxmlformats.org/officeDocument/2006/relationships/image" Target="../media/image194.png"/><Relationship Id="rId108" Type="http://schemas.openxmlformats.org/officeDocument/2006/relationships/customXml" Target="../ink/ink197.xml"/><Relationship Id="rId54" Type="http://schemas.openxmlformats.org/officeDocument/2006/relationships/customXml" Target="../ink/ink170.xml"/><Relationship Id="rId70" Type="http://schemas.openxmlformats.org/officeDocument/2006/relationships/customXml" Target="../ink/ink178.xml"/><Relationship Id="rId75" Type="http://schemas.openxmlformats.org/officeDocument/2006/relationships/image" Target="../media/image180.png"/><Relationship Id="rId91" Type="http://schemas.openxmlformats.org/officeDocument/2006/relationships/image" Target="../media/image188.png"/><Relationship Id="rId96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23" Type="http://schemas.openxmlformats.org/officeDocument/2006/relationships/image" Target="../media/image154.png"/><Relationship Id="rId28" Type="http://schemas.openxmlformats.org/officeDocument/2006/relationships/customXml" Target="../ink/ink157.xml"/><Relationship Id="rId49" Type="http://schemas.openxmlformats.org/officeDocument/2006/relationships/image" Target="../media/image167.png"/><Relationship Id="rId114" Type="http://schemas.openxmlformats.org/officeDocument/2006/relationships/customXml" Target="../ink/ink200.xml"/><Relationship Id="rId119" Type="http://schemas.openxmlformats.org/officeDocument/2006/relationships/image" Target="../media/image202.png"/><Relationship Id="rId44" Type="http://schemas.openxmlformats.org/officeDocument/2006/relationships/customXml" Target="../ink/ink165.xml"/><Relationship Id="rId60" Type="http://schemas.openxmlformats.org/officeDocument/2006/relationships/customXml" Target="../ink/ink173.xml"/><Relationship Id="rId65" Type="http://schemas.openxmlformats.org/officeDocument/2006/relationships/image" Target="../media/image175.png"/><Relationship Id="rId81" Type="http://schemas.openxmlformats.org/officeDocument/2006/relationships/image" Target="../media/image183.png"/><Relationship Id="rId86" Type="http://schemas.openxmlformats.org/officeDocument/2006/relationships/customXml" Target="../ink/ink186.xml"/><Relationship Id="rId4" Type="http://schemas.openxmlformats.org/officeDocument/2006/relationships/customXml" Target="../ink/ink145.xml"/><Relationship Id="rId9" Type="http://schemas.openxmlformats.org/officeDocument/2006/relationships/image" Target="../media/image147.png"/><Relationship Id="rId13" Type="http://schemas.openxmlformats.org/officeDocument/2006/relationships/image" Target="../media/image149.png"/><Relationship Id="rId18" Type="http://schemas.openxmlformats.org/officeDocument/2006/relationships/customXml" Target="../ink/ink152.xml"/><Relationship Id="rId39" Type="http://schemas.openxmlformats.org/officeDocument/2006/relationships/image" Target="../media/image162.png"/><Relationship Id="rId109" Type="http://schemas.openxmlformats.org/officeDocument/2006/relationships/image" Target="../media/image197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70.png"/><Relationship Id="rId76" Type="http://schemas.openxmlformats.org/officeDocument/2006/relationships/customXml" Target="../ink/ink181.xml"/><Relationship Id="rId97" Type="http://schemas.openxmlformats.org/officeDocument/2006/relationships/image" Target="../media/image191.png"/><Relationship Id="rId104" Type="http://schemas.openxmlformats.org/officeDocument/2006/relationships/customXml" Target="../ink/ink195.xml"/><Relationship Id="rId120" Type="http://schemas.openxmlformats.org/officeDocument/2006/relationships/customXml" Target="../ink/ink203.xml"/><Relationship Id="rId7" Type="http://schemas.openxmlformats.org/officeDocument/2006/relationships/image" Target="../media/image146.png"/><Relationship Id="rId71" Type="http://schemas.openxmlformats.org/officeDocument/2006/relationships/image" Target="../media/image178.png"/><Relationship Id="rId92" Type="http://schemas.openxmlformats.org/officeDocument/2006/relationships/customXml" Target="../ink/ink189.xml"/><Relationship Id="rId2" Type="http://schemas.openxmlformats.org/officeDocument/2006/relationships/customXml" Target="../ink/ink144.xml"/><Relationship Id="rId29" Type="http://schemas.openxmlformats.org/officeDocument/2006/relationships/image" Target="../media/image157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65.png"/><Relationship Id="rId66" Type="http://schemas.openxmlformats.org/officeDocument/2006/relationships/customXml" Target="../ink/ink176.xml"/><Relationship Id="rId87" Type="http://schemas.openxmlformats.org/officeDocument/2006/relationships/image" Target="../media/image186.png"/><Relationship Id="rId110" Type="http://schemas.openxmlformats.org/officeDocument/2006/relationships/customXml" Target="../ink/ink198.xml"/><Relationship Id="rId115" Type="http://schemas.openxmlformats.org/officeDocument/2006/relationships/image" Target="../media/image200.png"/><Relationship Id="rId61" Type="http://schemas.openxmlformats.org/officeDocument/2006/relationships/image" Target="../media/image173.png"/><Relationship Id="rId82" Type="http://schemas.openxmlformats.org/officeDocument/2006/relationships/customXml" Target="../ink/ink184.xml"/><Relationship Id="rId19" Type="http://schemas.openxmlformats.org/officeDocument/2006/relationships/image" Target="../media/image152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60.png"/><Relationship Id="rId56" Type="http://schemas.openxmlformats.org/officeDocument/2006/relationships/customXml" Target="../ink/ink171.xml"/><Relationship Id="rId77" Type="http://schemas.openxmlformats.org/officeDocument/2006/relationships/image" Target="../media/image181.png"/><Relationship Id="rId100" Type="http://schemas.openxmlformats.org/officeDocument/2006/relationships/customXml" Target="../ink/ink193.xml"/><Relationship Id="rId105" Type="http://schemas.openxmlformats.org/officeDocument/2006/relationships/image" Target="../media/image195.png"/><Relationship Id="rId8" Type="http://schemas.openxmlformats.org/officeDocument/2006/relationships/customXml" Target="../ink/ink147.xml"/><Relationship Id="rId51" Type="http://schemas.openxmlformats.org/officeDocument/2006/relationships/image" Target="../media/image168.png"/><Relationship Id="rId72" Type="http://schemas.openxmlformats.org/officeDocument/2006/relationships/customXml" Target="../ink/ink179.xml"/><Relationship Id="rId93" Type="http://schemas.openxmlformats.org/officeDocument/2006/relationships/image" Target="../media/image189.png"/><Relationship Id="rId98" Type="http://schemas.openxmlformats.org/officeDocument/2006/relationships/customXml" Target="../ink/ink192.xml"/><Relationship Id="rId121" Type="http://schemas.openxmlformats.org/officeDocument/2006/relationships/image" Target="../media/image203.png"/><Relationship Id="rId3" Type="http://schemas.openxmlformats.org/officeDocument/2006/relationships/image" Target="../media/image144.png"/><Relationship Id="rId25" Type="http://schemas.openxmlformats.org/officeDocument/2006/relationships/image" Target="../media/image155.png"/><Relationship Id="rId46" Type="http://schemas.openxmlformats.org/officeDocument/2006/relationships/customXml" Target="../ink/ink166.xml"/><Relationship Id="rId67" Type="http://schemas.openxmlformats.org/officeDocument/2006/relationships/image" Target="../media/image176.png"/><Relationship Id="rId116" Type="http://schemas.openxmlformats.org/officeDocument/2006/relationships/customXml" Target="../ink/ink201.xml"/><Relationship Id="rId20" Type="http://schemas.openxmlformats.org/officeDocument/2006/relationships/customXml" Target="../ink/ink153.xml"/><Relationship Id="rId41" Type="http://schemas.openxmlformats.org/officeDocument/2006/relationships/image" Target="../media/image163.png"/><Relationship Id="rId62" Type="http://schemas.openxmlformats.org/officeDocument/2006/relationships/customXml" Target="../ink/ink174.xml"/><Relationship Id="rId83" Type="http://schemas.openxmlformats.org/officeDocument/2006/relationships/image" Target="../media/image184.png"/><Relationship Id="rId88" Type="http://schemas.openxmlformats.org/officeDocument/2006/relationships/customXml" Target="../ink/ink187.xml"/><Relationship Id="rId111" Type="http://schemas.openxmlformats.org/officeDocument/2006/relationships/image" Target="../media/image198.png"/><Relationship Id="rId15" Type="http://schemas.openxmlformats.org/officeDocument/2006/relationships/image" Target="../media/image150.png"/><Relationship Id="rId36" Type="http://schemas.openxmlformats.org/officeDocument/2006/relationships/customXml" Target="../ink/ink161.xml"/><Relationship Id="rId57" Type="http://schemas.openxmlformats.org/officeDocument/2006/relationships/image" Target="../media/image171.png"/><Relationship Id="rId106" Type="http://schemas.openxmlformats.org/officeDocument/2006/relationships/customXml" Target="../ink/ink196.xml"/><Relationship Id="rId10" Type="http://schemas.openxmlformats.org/officeDocument/2006/relationships/customXml" Target="../ink/ink148.xml"/><Relationship Id="rId31" Type="http://schemas.openxmlformats.org/officeDocument/2006/relationships/image" Target="../media/image158.png"/><Relationship Id="rId52" Type="http://schemas.openxmlformats.org/officeDocument/2006/relationships/customXml" Target="../ink/ink169.xml"/><Relationship Id="rId73" Type="http://schemas.openxmlformats.org/officeDocument/2006/relationships/image" Target="../media/image179.png"/><Relationship Id="rId78" Type="http://schemas.openxmlformats.org/officeDocument/2006/relationships/customXml" Target="../ink/ink182.xml"/><Relationship Id="rId94" Type="http://schemas.openxmlformats.org/officeDocument/2006/relationships/customXml" Target="../ink/ink190.xml"/><Relationship Id="rId99" Type="http://schemas.openxmlformats.org/officeDocument/2006/relationships/image" Target="../media/image192.png"/><Relationship Id="rId101" Type="http://schemas.openxmlformats.org/officeDocument/2006/relationships/image" Target="../media/image193.png"/><Relationship Id="rId122" Type="http://schemas.openxmlformats.org/officeDocument/2006/relationships/customXml" Target="../ink/ink20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7.xml"/><Relationship Id="rId21" Type="http://schemas.openxmlformats.org/officeDocument/2006/relationships/image" Target="../media/image214.png"/><Relationship Id="rId42" Type="http://schemas.openxmlformats.org/officeDocument/2006/relationships/customXml" Target="../ink/ink225.xml"/><Relationship Id="rId47" Type="http://schemas.openxmlformats.org/officeDocument/2006/relationships/image" Target="../media/image227.png"/><Relationship Id="rId63" Type="http://schemas.openxmlformats.org/officeDocument/2006/relationships/image" Target="../media/image235.png"/><Relationship Id="rId68" Type="http://schemas.openxmlformats.org/officeDocument/2006/relationships/customXml" Target="../ink/ink238.xml"/><Relationship Id="rId84" Type="http://schemas.openxmlformats.org/officeDocument/2006/relationships/customXml" Target="../ink/ink246.xml"/><Relationship Id="rId89" Type="http://schemas.openxmlformats.org/officeDocument/2006/relationships/image" Target="../media/image248.png"/><Relationship Id="rId16" Type="http://schemas.openxmlformats.org/officeDocument/2006/relationships/customXml" Target="../ink/ink212.xml"/><Relationship Id="rId11" Type="http://schemas.openxmlformats.org/officeDocument/2006/relationships/image" Target="../media/image209.png"/><Relationship Id="rId32" Type="http://schemas.openxmlformats.org/officeDocument/2006/relationships/customXml" Target="../ink/ink220.xml"/><Relationship Id="rId37" Type="http://schemas.openxmlformats.org/officeDocument/2006/relationships/image" Target="../media/image222.png"/><Relationship Id="rId53" Type="http://schemas.openxmlformats.org/officeDocument/2006/relationships/image" Target="../media/image230.png"/><Relationship Id="rId58" Type="http://schemas.openxmlformats.org/officeDocument/2006/relationships/customXml" Target="../ink/ink233.xml"/><Relationship Id="rId74" Type="http://schemas.openxmlformats.org/officeDocument/2006/relationships/customXml" Target="../ink/ink241.xml"/><Relationship Id="rId79" Type="http://schemas.openxmlformats.org/officeDocument/2006/relationships/image" Target="../media/image243.png"/><Relationship Id="rId102" Type="http://schemas.openxmlformats.org/officeDocument/2006/relationships/customXml" Target="../ink/ink255.xml"/><Relationship Id="rId5" Type="http://schemas.openxmlformats.org/officeDocument/2006/relationships/image" Target="../media/image206.png"/><Relationship Id="rId90" Type="http://schemas.openxmlformats.org/officeDocument/2006/relationships/customXml" Target="../ink/ink249.xml"/><Relationship Id="rId95" Type="http://schemas.openxmlformats.org/officeDocument/2006/relationships/image" Target="../media/image251.png"/><Relationship Id="rId22" Type="http://schemas.openxmlformats.org/officeDocument/2006/relationships/customXml" Target="../ink/ink215.xml"/><Relationship Id="rId27" Type="http://schemas.openxmlformats.org/officeDocument/2006/relationships/image" Target="../media/image217.png"/><Relationship Id="rId43" Type="http://schemas.openxmlformats.org/officeDocument/2006/relationships/image" Target="../media/image225.png"/><Relationship Id="rId48" Type="http://schemas.openxmlformats.org/officeDocument/2006/relationships/customXml" Target="../ink/ink228.xml"/><Relationship Id="rId64" Type="http://schemas.openxmlformats.org/officeDocument/2006/relationships/customXml" Target="../ink/ink236.xml"/><Relationship Id="rId69" Type="http://schemas.openxmlformats.org/officeDocument/2006/relationships/image" Target="../media/image238.png"/><Relationship Id="rId80" Type="http://schemas.openxmlformats.org/officeDocument/2006/relationships/customXml" Target="../ink/ink244.xml"/><Relationship Id="rId85" Type="http://schemas.openxmlformats.org/officeDocument/2006/relationships/image" Target="../media/image246.png"/><Relationship Id="rId12" Type="http://schemas.openxmlformats.org/officeDocument/2006/relationships/customXml" Target="../ink/ink210.xml"/><Relationship Id="rId17" Type="http://schemas.openxmlformats.org/officeDocument/2006/relationships/image" Target="../media/image212.png"/><Relationship Id="rId33" Type="http://schemas.openxmlformats.org/officeDocument/2006/relationships/image" Target="../media/image220.png"/><Relationship Id="rId38" Type="http://schemas.openxmlformats.org/officeDocument/2006/relationships/customXml" Target="../ink/ink223.xml"/><Relationship Id="rId59" Type="http://schemas.openxmlformats.org/officeDocument/2006/relationships/image" Target="../media/image233.png"/><Relationship Id="rId103" Type="http://schemas.openxmlformats.org/officeDocument/2006/relationships/image" Target="../media/image255.png"/><Relationship Id="rId20" Type="http://schemas.openxmlformats.org/officeDocument/2006/relationships/customXml" Target="../ink/ink214.xml"/><Relationship Id="rId41" Type="http://schemas.openxmlformats.org/officeDocument/2006/relationships/image" Target="../media/image224.png"/><Relationship Id="rId54" Type="http://schemas.openxmlformats.org/officeDocument/2006/relationships/customXml" Target="../ink/ink231.xml"/><Relationship Id="rId62" Type="http://schemas.openxmlformats.org/officeDocument/2006/relationships/customXml" Target="../ink/ink235.xml"/><Relationship Id="rId70" Type="http://schemas.openxmlformats.org/officeDocument/2006/relationships/customXml" Target="../ink/ink239.xml"/><Relationship Id="rId75" Type="http://schemas.openxmlformats.org/officeDocument/2006/relationships/image" Target="../media/image241.png"/><Relationship Id="rId83" Type="http://schemas.openxmlformats.org/officeDocument/2006/relationships/image" Target="../media/image245.png"/><Relationship Id="rId88" Type="http://schemas.openxmlformats.org/officeDocument/2006/relationships/customXml" Target="../ink/ink248.xml"/><Relationship Id="rId91" Type="http://schemas.openxmlformats.org/officeDocument/2006/relationships/image" Target="../media/image249.png"/><Relationship Id="rId96" Type="http://schemas.openxmlformats.org/officeDocument/2006/relationships/customXml" Target="../ink/ink2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28" Type="http://schemas.openxmlformats.org/officeDocument/2006/relationships/customXml" Target="../ink/ink218.xml"/><Relationship Id="rId36" Type="http://schemas.openxmlformats.org/officeDocument/2006/relationships/customXml" Target="../ink/ink222.xml"/><Relationship Id="rId49" Type="http://schemas.openxmlformats.org/officeDocument/2006/relationships/image" Target="../media/image228.png"/><Relationship Id="rId57" Type="http://schemas.openxmlformats.org/officeDocument/2006/relationships/image" Target="../media/image232.png"/><Relationship Id="rId10" Type="http://schemas.openxmlformats.org/officeDocument/2006/relationships/customXml" Target="../ink/ink209.xml"/><Relationship Id="rId31" Type="http://schemas.openxmlformats.org/officeDocument/2006/relationships/image" Target="../media/image219.png"/><Relationship Id="rId44" Type="http://schemas.openxmlformats.org/officeDocument/2006/relationships/customXml" Target="../ink/ink226.xml"/><Relationship Id="rId52" Type="http://schemas.openxmlformats.org/officeDocument/2006/relationships/customXml" Target="../ink/ink230.xml"/><Relationship Id="rId60" Type="http://schemas.openxmlformats.org/officeDocument/2006/relationships/customXml" Target="../ink/ink234.xml"/><Relationship Id="rId65" Type="http://schemas.openxmlformats.org/officeDocument/2006/relationships/image" Target="../media/image236.png"/><Relationship Id="rId73" Type="http://schemas.openxmlformats.org/officeDocument/2006/relationships/image" Target="../media/image240.png"/><Relationship Id="rId78" Type="http://schemas.openxmlformats.org/officeDocument/2006/relationships/customXml" Target="../ink/ink243.xml"/><Relationship Id="rId81" Type="http://schemas.openxmlformats.org/officeDocument/2006/relationships/image" Target="../media/image244.png"/><Relationship Id="rId86" Type="http://schemas.openxmlformats.org/officeDocument/2006/relationships/customXml" Target="../ink/ink247.xml"/><Relationship Id="rId94" Type="http://schemas.openxmlformats.org/officeDocument/2006/relationships/customXml" Target="../ink/ink251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4" Type="http://schemas.openxmlformats.org/officeDocument/2006/relationships/customXml" Target="../ink/ink206.xml"/><Relationship Id="rId9" Type="http://schemas.openxmlformats.org/officeDocument/2006/relationships/image" Target="../media/image208.png"/><Relationship Id="rId13" Type="http://schemas.openxmlformats.org/officeDocument/2006/relationships/image" Target="../media/image210.png"/><Relationship Id="rId18" Type="http://schemas.openxmlformats.org/officeDocument/2006/relationships/customXml" Target="../ink/ink213.xml"/><Relationship Id="rId39" Type="http://schemas.openxmlformats.org/officeDocument/2006/relationships/image" Target="../media/image223.png"/><Relationship Id="rId34" Type="http://schemas.openxmlformats.org/officeDocument/2006/relationships/customXml" Target="../ink/ink221.xml"/><Relationship Id="rId50" Type="http://schemas.openxmlformats.org/officeDocument/2006/relationships/customXml" Target="../ink/ink229.xml"/><Relationship Id="rId55" Type="http://schemas.openxmlformats.org/officeDocument/2006/relationships/image" Target="../media/image231.png"/><Relationship Id="rId76" Type="http://schemas.openxmlformats.org/officeDocument/2006/relationships/customXml" Target="../ink/ink242.xml"/><Relationship Id="rId97" Type="http://schemas.openxmlformats.org/officeDocument/2006/relationships/image" Target="../media/image252.png"/><Relationship Id="rId104" Type="http://schemas.openxmlformats.org/officeDocument/2006/relationships/customXml" Target="../ink/ink256.xml"/><Relationship Id="rId7" Type="http://schemas.openxmlformats.org/officeDocument/2006/relationships/image" Target="../media/image207.png"/><Relationship Id="rId71" Type="http://schemas.openxmlformats.org/officeDocument/2006/relationships/image" Target="../media/image239.png"/><Relationship Id="rId92" Type="http://schemas.openxmlformats.org/officeDocument/2006/relationships/customXml" Target="../ink/ink250.xml"/><Relationship Id="rId2" Type="http://schemas.openxmlformats.org/officeDocument/2006/relationships/customXml" Target="../ink/ink205.xml"/><Relationship Id="rId29" Type="http://schemas.openxmlformats.org/officeDocument/2006/relationships/image" Target="../media/image218.png"/><Relationship Id="rId24" Type="http://schemas.openxmlformats.org/officeDocument/2006/relationships/customXml" Target="../ink/ink216.xml"/><Relationship Id="rId40" Type="http://schemas.openxmlformats.org/officeDocument/2006/relationships/customXml" Target="../ink/ink224.xml"/><Relationship Id="rId45" Type="http://schemas.openxmlformats.org/officeDocument/2006/relationships/image" Target="../media/image226.png"/><Relationship Id="rId66" Type="http://schemas.openxmlformats.org/officeDocument/2006/relationships/customXml" Target="../ink/ink237.xml"/><Relationship Id="rId87" Type="http://schemas.openxmlformats.org/officeDocument/2006/relationships/image" Target="../media/image247.png"/><Relationship Id="rId61" Type="http://schemas.openxmlformats.org/officeDocument/2006/relationships/image" Target="../media/image234.png"/><Relationship Id="rId82" Type="http://schemas.openxmlformats.org/officeDocument/2006/relationships/customXml" Target="../ink/ink245.xml"/><Relationship Id="rId19" Type="http://schemas.openxmlformats.org/officeDocument/2006/relationships/image" Target="../media/image213.png"/><Relationship Id="rId14" Type="http://schemas.openxmlformats.org/officeDocument/2006/relationships/customXml" Target="../ink/ink211.xml"/><Relationship Id="rId30" Type="http://schemas.openxmlformats.org/officeDocument/2006/relationships/customXml" Target="../ink/ink219.xml"/><Relationship Id="rId35" Type="http://schemas.openxmlformats.org/officeDocument/2006/relationships/image" Target="../media/image221.png"/><Relationship Id="rId56" Type="http://schemas.openxmlformats.org/officeDocument/2006/relationships/customXml" Target="../ink/ink232.xml"/><Relationship Id="rId77" Type="http://schemas.openxmlformats.org/officeDocument/2006/relationships/image" Target="../media/image242.png"/><Relationship Id="rId100" Type="http://schemas.openxmlformats.org/officeDocument/2006/relationships/customXml" Target="../ink/ink254.xml"/><Relationship Id="rId105" Type="http://schemas.openxmlformats.org/officeDocument/2006/relationships/image" Target="../media/image256.png"/><Relationship Id="rId8" Type="http://schemas.openxmlformats.org/officeDocument/2006/relationships/customXml" Target="../ink/ink208.xml"/><Relationship Id="rId51" Type="http://schemas.openxmlformats.org/officeDocument/2006/relationships/image" Target="../media/image229.png"/><Relationship Id="rId72" Type="http://schemas.openxmlformats.org/officeDocument/2006/relationships/customXml" Target="../ink/ink240.xml"/><Relationship Id="rId93" Type="http://schemas.openxmlformats.org/officeDocument/2006/relationships/image" Target="../media/image250.png"/><Relationship Id="rId98" Type="http://schemas.openxmlformats.org/officeDocument/2006/relationships/customXml" Target="../ink/ink253.xml"/><Relationship Id="rId3" Type="http://schemas.openxmlformats.org/officeDocument/2006/relationships/image" Target="../media/image205.png"/><Relationship Id="rId25" Type="http://schemas.openxmlformats.org/officeDocument/2006/relationships/image" Target="../media/image216.png"/><Relationship Id="rId46" Type="http://schemas.openxmlformats.org/officeDocument/2006/relationships/customXml" Target="../ink/ink227.xml"/><Relationship Id="rId67" Type="http://schemas.openxmlformats.org/officeDocument/2006/relationships/image" Target="../media/image23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4.png"/><Relationship Id="rId21" Type="http://schemas.openxmlformats.org/officeDocument/2006/relationships/image" Target="../media/image266.png"/><Relationship Id="rId42" Type="http://schemas.openxmlformats.org/officeDocument/2006/relationships/customXml" Target="../ink/ink277.xml"/><Relationship Id="rId47" Type="http://schemas.openxmlformats.org/officeDocument/2006/relationships/image" Target="../media/image279.png"/><Relationship Id="rId63" Type="http://schemas.openxmlformats.org/officeDocument/2006/relationships/image" Target="../media/image287.png"/><Relationship Id="rId68" Type="http://schemas.openxmlformats.org/officeDocument/2006/relationships/customXml" Target="../ink/ink290.xml"/><Relationship Id="rId84" Type="http://schemas.openxmlformats.org/officeDocument/2006/relationships/customXml" Target="../ink/ink298.xml"/><Relationship Id="rId89" Type="http://schemas.openxmlformats.org/officeDocument/2006/relationships/image" Target="../media/image300.png"/><Relationship Id="rId112" Type="http://schemas.openxmlformats.org/officeDocument/2006/relationships/customXml" Target="../ink/ink312.xml"/><Relationship Id="rId16" Type="http://schemas.openxmlformats.org/officeDocument/2006/relationships/customXml" Target="../ink/ink264.xml"/><Relationship Id="rId107" Type="http://schemas.openxmlformats.org/officeDocument/2006/relationships/image" Target="../media/image309.png"/><Relationship Id="rId11" Type="http://schemas.openxmlformats.org/officeDocument/2006/relationships/image" Target="../media/image261.png"/><Relationship Id="rId32" Type="http://schemas.openxmlformats.org/officeDocument/2006/relationships/customXml" Target="../ink/ink272.xml"/><Relationship Id="rId37" Type="http://schemas.openxmlformats.org/officeDocument/2006/relationships/image" Target="../media/image274.png"/><Relationship Id="rId53" Type="http://schemas.openxmlformats.org/officeDocument/2006/relationships/image" Target="../media/image282.png"/><Relationship Id="rId58" Type="http://schemas.openxmlformats.org/officeDocument/2006/relationships/customXml" Target="../ink/ink285.xml"/><Relationship Id="rId74" Type="http://schemas.openxmlformats.org/officeDocument/2006/relationships/customXml" Target="../ink/ink293.xml"/><Relationship Id="rId79" Type="http://schemas.openxmlformats.org/officeDocument/2006/relationships/image" Target="../media/image295.png"/><Relationship Id="rId102" Type="http://schemas.openxmlformats.org/officeDocument/2006/relationships/customXml" Target="../ink/ink307.xml"/><Relationship Id="rId123" Type="http://schemas.openxmlformats.org/officeDocument/2006/relationships/image" Target="../media/image317.png"/><Relationship Id="rId128" Type="http://schemas.openxmlformats.org/officeDocument/2006/relationships/customXml" Target="../ink/ink320.xml"/><Relationship Id="rId5" Type="http://schemas.openxmlformats.org/officeDocument/2006/relationships/image" Target="../media/image258.png"/><Relationship Id="rId90" Type="http://schemas.openxmlformats.org/officeDocument/2006/relationships/customXml" Target="../ink/ink301.xml"/><Relationship Id="rId95" Type="http://schemas.openxmlformats.org/officeDocument/2006/relationships/image" Target="../media/image303.png"/><Relationship Id="rId22" Type="http://schemas.openxmlformats.org/officeDocument/2006/relationships/customXml" Target="../ink/ink267.xml"/><Relationship Id="rId27" Type="http://schemas.openxmlformats.org/officeDocument/2006/relationships/image" Target="../media/image269.png"/><Relationship Id="rId43" Type="http://schemas.openxmlformats.org/officeDocument/2006/relationships/image" Target="../media/image277.png"/><Relationship Id="rId48" Type="http://schemas.openxmlformats.org/officeDocument/2006/relationships/customXml" Target="../ink/ink280.xml"/><Relationship Id="rId64" Type="http://schemas.openxmlformats.org/officeDocument/2006/relationships/customXml" Target="../ink/ink288.xml"/><Relationship Id="rId69" Type="http://schemas.openxmlformats.org/officeDocument/2006/relationships/image" Target="../media/image290.png"/><Relationship Id="rId113" Type="http://schemas.openxmlformats.org/officeDocument/2006/relationships/image" Target="../media/image312.png"/><Relationship Id="rId118" Type="http://schemas.openxmlformats.org/officeDocument/2006/relationships/customXml" Target="../ink/ink315.xml"/><Relationship Id="rId80" Type="http://schemas.openxmlformats.org/officeDocument/2006/relationships/customXml" Target="../ink/ink296.xml"/><Relationship Id="rId85" Type="http://schemas.openxmlformats.org/officeDocument/2006/relationships/image" Target="../media/image298.png"/><Relationship Id="rId12" Type="http://schemas.openxmlformats.org/officeDocument/2006/relationships/customXml" Target="../ink/ink262.xml"/><Relationship Id="rId17" Type="http://schemas.openxmlformats.org/officeDocument/2006/relationships/image" Target="../media/image264.png"/><Relationship Id="rId33" Type="http://schemas.openxmlformats.org/officeDocument/2006/relationships/image" Target="../media/image272.png"/><Relationship Id="rId38" Type="http://schemas.openxmlformats.org/officeDocument/2006/relationships/customXml" Target="../ink/ink275.xml"/><Relationship Id="rId59" Type="http://schemas.openxmlformats.org/officeDocument/2006/relationships/image" Target="../media/image285.png"/><Relationship Id="rId103" Type="http://schemas.openxmlformats.org/officeDocument/2006/relationships/image" Target="../media/image307.png"/><Relationship Id="rId108" Type="http://schemas.openxmlformats.org/officeDocument/2006/relationships/customXml" Target="../ink/ink310.xml"/><Relationship Id="rId124" Type="http://schemas.openxmlformats.org/officeDocument/2006/relationships/customXml" Target="../ink/ink318.xml"/><Relationship Id="rId129" Type="http://schemas.openxmlformats.org/officeDocument/2006/relationships/image" Target="../media/image320.png"/><Relationship Id="rId54" Type="http://schemas.openxmlformats.org/officeDocument/2006/relationships/customXml" Target="../ink/ink283.xml"/><Relationship Id="rId70" Type="http://schemas.openxmlformats.org/officeDocument/2006/relationships/customXml" Target="../ink/ink291.xml"/><Relationship Id="rId75" Type="http://schemas.openxmlformats.org/officeDocument/2006/relationships/image" Target="../media/image293.png"/><Relationship Id="rId91" Type="http://schemas.openxmlformats.org/officeDocument/2006/relationships/image" Target="../media/image301.png"/><Relationship Id="rId96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9.xml"/><Relationship Id="rId23" Type="http://schemas.openxmlformats.org/officeDocument/2006/relationships/image" Target="../media/image267.png"/><Relationship Id="rId28" Type="http://schemas.openxmlformats.org/officeDocument/2006/relationships/customXml" Target="../ink/ink270.xml"/><Relationship Id="rId49" Type="http://schemas.openxmlformats.org/officeDocument/2006/relationships/image" Target="../media/image280.png"/><Relationship Id="rId114" Type="http://schemas.openxmlformats.org/officeDocument/2006/relationships/customXml" Target="../ink/ink313.xml"/><Relationship Id="rId119" Type="http://schemas.openxmlformats.org/officeDocument/2006/relationships/image" Target="../media/image315.png"/><Relationship Id="rId44" Type="http://schemas.openxmlformats.org/officeDocument/2006/relationships/customXml" Target="../ink/ink278.xml"/><Relationship Id="rId60" Type="http://schemas.openxmlformats.org/officeDocument/2006/relationships/customXml" Target="../ink/ink286.xml"/><Relationship Id="rId65" Type="http://schemas.openxmlformats.org/officeDocument/2006/relationships/image" Target="../media/image288.png"/><Relationship Id="rId81" Type="http://schemas.openxmlformats.org/officeDocument/2006/relationships/image" Target="../media/image296.png"/><Relationship Id="rId86" Type="http://schemas.openxmlformats.org/officeDocument/2006/relationships/customXml" Target="../ink/ink299.xml"/><Relationship Id="rId130" Type="http://schemas.openxmlformats.org/officeDocument/2006/relationships/customXml" Target="../ink/ink321.xml"/><Relationship Id="rId13" Type="http://schemas.openxmlformats.org/officeDocument/2006/relationships/image" Target="../media/image262.png"/><Relationship Id="rId18" Type="http://schemas.openxmlformats.org/officeDocument/2006/relationships/customXml" Target="../ink/ink265.xml"/><Relationship Id="rId39" Type="http://schemas.openxmlformats.org/officeDocument/2006/relationships/image" Target="../media/image275.png"/><Relationship Id="rId109" Type="http://schemas.openxmlformats.org/officeDocument/2006/relationships/image" Target="../media/image310.png"/><Relationship Id="rId34" Type="http://schemas.openxmlformats.org/officeDocument/2006/relationships/customXml" Target="../ink/ink273.xml"/><Relationship Id="rId50" Type="http://schemas.openxmlformats.org/officeDocument/2006/relationships/customXml" Target="../ink/ink281.xml"/><Relationship Id="rId55" Type="http://schemas.openxmlformats.org/officeDocument/2006/relationships/image" Target="../media/image283.png"/><Relationship Id="rId76" Type="http://schemas.openxmlformats.org/officeDocument/2006/relationships/customXml" Target="../ink/ink294.xml"/><Relationship Id="rId97" Type="http://schemas.openxmlformats.org/officeDocument/2006/relationships/image" Target="../media/image304.png"/><Relationship Id="rId104" Type="http://schemas.openxmlformats.org/officeDocument/2006/relationships/customXml" Target="../ink/ink308.xml"/><Relationship Id="rId120" Type="http://schemas.openxmlformats.org/officeDocument/2006/relationships/customXml" Target="../ink/ink316.xml"/><Relationship Id="rId125" Type="http://schemas.openxmlformats.org/officeDocument/2006/relationships/image" Target="../media/image318.png"/><Relationship Id="rId7" Type="http://schemas.openxmlformats.org/officeDocument/2006/relationships/image" Target="../media/image259.png"/><Relationship Id="rId71" Type="http://schemas.openxmlformats.org/officeDocument/2006/relationships/image" Target="../media/image291.png"/><Relationship Id="rId92" Type="http://schemas.openxmlformats.org/officeDocument/2006/relationships/customXml" Target="../ink/ink302.xml"/><Relationship Id="rId2" Type="http://schemas.openxmlformats.org/officeDocument/2006/relationships/customXml" Target="../ink/ink257.xml"/><Relationship Id="rId29" Type="http://schemas.openxmlformats.org/officeDocument/2006/relationships/image" Target="../media/image270.png"/><Relationship Id="rId24" Type="http://schemas.openxmlformats.org/officeDocument/2006/relationships/customXml" Target="../ink/ink268.xml"/><Relationship Id="rId40" Type="http://schemas.openxmlformats.org/officeDocument/2006/relationships/customXml" Target="../ink/ink276.xml"/><Relationship Id="rId45" Type="http://schemas.openxmlformats.org/officeDocument/2006/relationships/image" Target="../media/image278.png"/><Relationship Id="rId66" Type="http://schemas.openxmlformats.org/officeDocument/2006/relationships/customXml" Target="../ink/ink289.xml"/><Relationship Id="rId87" Type="http://schemas.openxmlformats.org/officeDocument/2006/relationships/image" Target="../media/image299.png"/><Relationship Id="rId110" Type="http://schemas.openxmlformats.org/officeDocument/2006/relationships/customXml" Target="../ink/ink311.xml"/><Relationship Id="rId115" Type="http://schemas.openxmlformats.org/officeDocument/2006/relationships/image" Target="../media/image313.png"/><Relationship Id="rId131" Type="http://schemas.openxmlformats.org/officeDocument/2006/relationships/image" Target="../media/image321.png"/><Relationship Id="rId61" Type="http://schemas.openxmlformats.org/officeDocument/2006/relationships/image" Target="../media/image286.png"/><Relationship Id="rId82" Type="http://schemas.openxmlformats.org/officeDocument/2006/relationships/customXml" Target="../ink/ink297.xml"/><Relationship Id="rId19" Type="http://schemas.openxmlformats.org/officeDocument/2006/relationships/image" Target="../media/image265.png"/><Relationship Id="rId14" Type="http://schemas.openxmlformats.org/officeDocument/2006/relationships/customXml" Target="../ink/ink263.xml"/><Relationship Id="rId30" Type="http://schemas.openxmlformats.org/officeDocument/2006/relationships/customXml" Target="../ink/ink271.xml"/><Relationship Id="rId35" Type="http://schemas.openxmlformats.org/officeDocument/2006/relationships/image" Target="../media/image273.png"/><Relationship Id="rId56" Type="http://schemas.openxmlformats.org/officeDocument/2006/relationships/customXml" Target="../ink/ink284.xml"/><Relationship Id="rId77" Type="http://schemas.openxmlformats.org/officeDocument/2006/relationships/image" Target="../media/image294.png"/><Relationship Id="rId100" Type="http://schemas.openxmlformats.org/officeDocument/2006/relationships/customXml" Target="../ink/ink306.xml"/><Relationship Id="rId105" Type="http://schemas.openxmlformats.org/officeDocument/2006/relationships/image" Target="../media/image308.png"/><Relationship Id="rId126" Type="http://schemas.openxmlformats.org/officeDocument/2006/relationships/customXml" Target="../ink/ink319.xml"/><Relationship Id="rId8" Type="http://schemas.openxmlformats.org/officeDocument/2006/relationships/customXml" Target="../ink/ink260.xml"/><Relationship Id="rId51" Type="http://schemas.openxmlformats.org/officeDocument/2006/relationships/image" Target="../media/image281.png"/><Relationship Id="rId72" Type="http://schemas.openxmlformats.org/officeDocument/2006/relationships/customXml" Target="../ink/ink292.xml"/><Relationship Id="rId93" Type="http://schemas.openxmlformats.org/officeDocument/2006/relationships/image" Target="../media/image302.png"/><Relationship Id="rId98" Type="http://schemas.openxmlformats.org/officeDocument/2006/relationships/customXml" Target="../ink/ink305.xml"/><Relationship Id="rId121" Type="http://schemas.openxmlformats.org/officeDocument/2006/relationships/image" Target="../media/image316.png"/><Relationship Id="rId3" Type="http://schemas.openxmlformats.org/officeDocument/2006/relationships/image" Target="../media/image257.png"/><Relationship Id="rId25" Type="http://schemas.openxmlformats.org/officeDocument/2006/relationships/image" Target="../media/image268.png"/><Relationship Id="rId46" Type="http://schemas.openxmlformats.org/officeDocument/2006/relationships/customXml" Target="../ink/ink279.xml"/><Relationship Id="rId67" Type="http://schemas.openxmlformats.org/officeDocument/2006/relationships/image" Target="../media/image289.png"/><Relationship Id="rId116" Type="http://schemas.openxmlformats.org/officeDocument/2006/relationships/customXml" Target="../ink/ink314.xml"/><Relationship Id="rId20" Type="http://schemas.openxmlformats.org/officeDocument/2006/relationships/customXml" Target="../ink/ink266.xml"/><Relationship Id="rId41" Type="http://schemas.openxmlformats.org/officeDocument/2006/relationships/image" Target="../media/image276.png"/><Relationship Id="rId62" Type="http://schemas.openxmlformats.org/officeDocument/2006/relationships/customXml" Target="../ink/ink287.xml"/><Relationship Id="rId83" Type="http://schemas.openxmlformats.org/officeDocument/2006/relationships/image" Target="../media/image297.png"/><Relationship Id="rId88" Type="http://schemas.openxmlformats.org/officeDocument/2006/relationships/customXml" Target="../ink/ink300.xml"/><Relationship Id="rId111" Type="http://schemas.openxmlformats.org/officeDocument/2006/relationships/image" Target="../media/image311.png"/><Relationship Id="rId15" Type="http://schemas.openxmlformats.org/officeDocument/2006/relationships/image" Target="../media/image263.png"/><Relationship Id="rId36" Type="http://schemas.openxmlformats.org/officeDocument/2006/relationships/customXml" Target="../ink/ink274.xml"/><Relationship Id="rId57" Type="http://schemas.openxmlformats.org/officeDocument/2006/relationships/image" Target="../media/image284.png"/><Relationship Id="rId106" Type="http://schemas.openxmlformats.org/officeDocument/2006/relationships/customXml" Target="../ink/ink309.xml"/><Relationship Id="rId127" Type="http://schemas.openxmlformats.org/officeDocument/2006/relationships/image" Target="../media/image319.png"/><Relationship Id="rId10" Type="http://schemas.openxmlformats.org/officeDocument/2006/relationships/customXml" Target="../ink/ink261.xml"/><Relationship Id="rId31" Type="http://schemas.openxmlformats.org/officeDocument/2006/relationships/image" Target="../media/image271.png"/><Relationship Id="rId52" Type="http://schemas.openxmlformats.org/officeDocument/2006/relationships/customXml" Target="../ink/ink282.xml"/><Relationship Id="rId73" Type="http://schemas.openxmlformats.org/officeDocument/2006/relationships/image" Target="../media/image292.png"/><Relationship Id="rId78" Type="http://schemas.openxmlformats.org/officeDocument/2006/relationships/customXml" Target="../ink/ink295.xml"/><Relationship Id="rId94" Type="http://schemas.openxmlformats.org/officeDocument/2006/relationships/customXml" Target="../ink/ink303.xml"/><Relationship Id="rId99" Type="http://schemas.openxmlformats.org/officeDocument/2006/relationships/image" Target="../media/image305.png"/><Relationship Id="rId101" Type="http://schemas.openxmlformats.org/officeDocument/2006/relationships/image" Target="../media/image306.png"/><Relationship Id="rId122" Type="http://schemas.openxmlformats.org/officeDocument/2006/relationships/customXml" Target="../ink/ink317.xml"/><Relationship Id="rId4" Type="http://schemas.openxmlformats.org/officeDocument/2006/relationships/customXml" Target="../ink/ink258.xml"/><Relationship Id="rId9" Type="http://schemas.openxmlformats.org/officeDocument/2006/relationships/image" Target="../media/image260.png"/><Relationship Id="rId26" Type="http://schemas.openxmlformats.org/officeDocument/2006/relationships/customXml" Target="../ink/ink2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97B292-27B4-D1CD-1F6A-2B6AC339F53E}"/>
              </a:ext>
            </a:extLst>
          </p:cNvPr>
          <p:cNvGrpSpPr/>
          <p:nvPr/>
        </p:nvGrpSpPr>
        <p:grpSpPr>
          <a:xfrm>
            <a:off x="3764913" y="4194908"/>
            <a:ext cx="1573920" cy="1670760"/>
            <a:chOff x="3764913" y="4194908"/>
            <a:chExt cx="1573920" cy="167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8FBDEB2-77FF-40F5-6054-0B298DF8D310}"/>
                    </a:ext>
                  </a:extLst>
                </p14:cNvPr>
                <p14:cNvContentPartPr/>
                <p14:nvPr/>
              </p14:nvContentPartPr>
              <p14:xfrm>
                <a:off x="3764913" y="4406228"/>
                <a:ext cx="775440" cy="923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8FBDEB2-77FF-40F5-6054-0B298DF8D3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55913" y="4397588"/>
                  <a:ext cx="79308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B4816E-3B59-2978-A9F1-D73501BCF4D1}"/>
                    </a:ext>
                  </a:extLst>
                </p14:cNvPr>
                <p14:cNvContentPartPr/>
                <p14:nvPr/>
              </p14:nvContentPartPr>
              <p14:xfrm>
                <a:off x="4563033" y="4194908"/>
                <a:ext cx="775800" cy="167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B4816E-3B59-2978-A9F1-D73501BCF4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54393" y="4186268"/>
                  <a:ext cx="793440" cy="168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630238" y="336550"/>
              <a:ext cx="528638" cy="215900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39607" y="327241"/>
                <a:ext cx="547376" cy="234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175" y="339725"/>
              <a:ext cx="1422400" cy="298450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822" y="330465"/>
                <a:ext cx="1441106" cy="3169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22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6138" y="185738"/>
              <a:ext cx="1589087" cy="476250"/>
            </p14:xfrm>
          </p:contentPart>
        </mc:Choice>
        <mc:Fallback>
          <p:pic>
            <p:nvPicPr>
              <p:cNvPr id="922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6780" y="176372"/>
                <a:ext cx="1607803" cy="4949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22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27000" y="784225"/>
              <a:ext cx="3773488" cy="3175000"/>
            </p14:xfrm>
          </p:contentPart>
        </mc:Choice>
        <mc:Fallback>
          <p:pic>
            <p:nvPicPr>
              <p:cNvPr id="922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36358" y="774869"/>
                <a:ext cx="3792204" cy="3193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2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013" y="1193800"/>
              <a:ext cx="625475" cy="231775"/>
            </p14:xfrm>
          </p:contentPart>
        </mc:Choice>
        <mc:Fallback>
          <p:pic>
            <p:nvPicPr>
              <p:cNvPr id="922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661" y="1184413"/>
                <a:ext cx="644178" cy="250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22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1000" y="1139825"/>
              <a:ext cx="630238" cy="169863"/>
            </p14:xfrm>
          </p:contentPart>
        </mc:Choice>
        <mc:Fallback>
          <p:pic>
            <p:nvPicPr>
              <p:cNvPr id="922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1647" y="1130547"/>
                <a:ext cx="648944" cy="188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22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59050" y="1160463"/>
              <a:ext cx="687388" cy="177800"/>
            </p14:xfrm>
          </p:contentPart>
        </mc:Choice>
        <mc:Fallback>
          <p:pic>
            <p:nvPicPr>
              <p:cNvPr id="922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9693" y="1151105"/>
                <a:ext cx="706102" cy="1965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22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57600" y="1084263"/>
              <a:ext cx="1477963" cy="209550"/>
            </p14:xfrm>
          </p:contentPart>
        </mc:Choice>
        <mc:Fallback>
          <p:pic>
            <p:nvPicPr>
              <p:cNvPr id="922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48237" y="1074869"/>
                <a:ext cx="1496690" cy="228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22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4963" y="1092200"/>
              <a:ext cx="373062" cy="307975"/>
            </p14:xfrm>
          </p:contentPart>
        </mc:Choice>
        <mc:Fallback>
          <p:pic>
            <p:nvPicPr>
              <p:cNvPr id="922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5645" y="1082780"/>
                <a:ext cx="391697" cy="32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22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4250" y="1012825"/>
              <a:ext cx="1285875" cy="338138"/>
            </p14:xfrm>
          </p:contentPart>
        </mc:Choice>
        <mc:Fallback>
          <p:pic>
            <p:nvPicPr>
              <p:cNvPr id="922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4890" y="1003442"/>
                <a:ext cx="1304594" cy="356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2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8588" y="1041400"/>
              <a:ext cx="628650" cy="242888"/>
            </p14:xfrm>
          </p:contentPart>
        </mc:Choice>
        <mc:Fallback>
          <p:pic>
            <p:nvPicPr>
              <p:cNvPr id="922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9227" y="1032003"/>
                <a:ext cx="647373" cy="261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22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563" y="1668463"/>
              <a:ext cx="1235075" cy="280987"/>
            </p14:xfrm>
          </p:contentPart>
        </mc:Choice>
        <mc:Fallback>
          <p:pic>
            <p:nvPicPr>
              <p:cNvPr id="922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206" y="1659085"/>
                <a:ext cx="1253788" cy="299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23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7900" y="1722438"/>
              <a:ext cx="188913" cy="166687"/>
            </p14:xfrm>
          </p:contentPart>
        </mc:Choice>
        <mc:Fallback>
          <p:pic>
            <p:nvPicPr>
              <p:cNvPr id="923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38615" y="1713158"/>
                <a:ext cx="207483" cy="185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23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7650" y="2192338"/>
              <a:ext cx="46038" cy="71437"/>
            </p14:xfrm>
          </p:contentPart>
        </mc:Choice>
        <mc:Fallback>
          <p:pic>
            <p:nvPicPr>
              <p:cNvPr id="923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78513" y="2183051"/>
                <a:ext cx="64313" cy="90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23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4588" y="2236788"/>
              <a:ext cx="1377950" cy="330200"/>
            </p14:xfrm>
          </p:contentPart>
        </mc:Choice>
        <mc:Fallback>
          <p:pic>
            <p:nvPicPr>
              <p:cNvPr id="923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5231" y="2227416"/>
                <a:ext cx="1396663" cy="348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23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9075" y="2281238"/>
              <a:ext cx="388938" cy="176212"/>
            </p14:xfrm>
          </p:contentPart>
        </mc:Choice>
        <mc:Fallback>
          <p:pic>
            <p:nvPicPr>
              <p:cNvPr id="923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9720" y="2271850"/>
                <a:ext cx="407647" cy="19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23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63938" y="2136775"/>
              <a:ext cx="1263650" cy="387350"/>
            </p14:xfrm>
          </p:contentPart>
        </mc:Choice>
        <mc:Fallback>
          <p:pic>
            <p:nvPicPr>
              <p:cNvPr id="923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4570" y="2127476"/>
                <a:ext cx="1282387" cy="405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3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92725" y="2057400"/>
              <a:ext cx="3284538" cy="409575"/>
            </p14:xfrm>
          </p:contentPart>
        </mc:Choice>
        <mc:Fallback>
          <p:pic>
            <p:nvPicPr>
              <p:cNvPr id="923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3369" y="2048009"/>
                <a:ext cx="3303249" cy="428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23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0450" y="2322513"/>
              <a:ext cx="1322388" cy="425450"/>
            </p14:xfrm>
          </p:contentPart>
        </mc:Choice>
        <mc:Fallback>
          <p:pic>
            <p:nvPicPr>
              <p:cNvPr id="923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1066" y="2313155"/>
                <a:ext cx="1341156" cy="444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923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9950" y="3248025"/>
              <a:ext cx="2960688" cy="123825"/>
            </p14:xfrm>
          </p:contentPart>
        </mc:Choice>
        <mc:Fallback>
          <p:pic>
            <p:nvPicPr>
              <p:cNvPr id="923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00590" y="3238720"/>
                <a:ext cx="2979408" cy="142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23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6525" y="3289300"/>
              <a:ext cx="1697038" cy="347663"/>
            </p14:xfrm>
          </p:contentPart>
        </mc:Choice>
        <mc:Fallback>
          <p:pic>
            <p:nvPicPr>
              <p:cNvPr id="923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7159" y="3279943"/>
                <a:ext cx="1715770" cy="366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23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7888" y="3302000"/>
              <a:ext cx="368300" cy="290513"/>
            </p14:xfrm>
          </p:contentPart>
        </mc:Choice>
        <mc:Fallback>
          <p:pic>
            <p:nvPicPr>
              <p:cNvPr id="923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408573" y="3292675"/>
                <a:ext cx="386930" cy="309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24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1638" y="3348038"/>
              <a:ext cx="1439862" cy="361950"/>
            </p14:xfrm>
          </p:contentPart>
        </mc:Choice>
        <mc:Fallback>
          <p:pic>
            <p:nvPicPr>
              <p:cNvPr id="924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02279" y="3338711"/>
                <a:ext cx="1458580" cy="380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4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4875" y="3403600"/>
              <a:ext cx="768350" cy="255588"/>
            </p14:xfrm>
          </p:contentPart>
        </mc:Choice>
        <mc:Fallback>
          <p:pic>
            <p:nvPicPr>
              <p:cNvPr id="924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5505" y="3394240"/>
                <a:ext cx="787090" cy="274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24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8188" y="3200400"/>
              <a:ext cx="1338262" cy="344488"/>
            </p14:xfrm>
          </p:contentPart>
        </mc:Choice>
        <mc:Fallback>
          <p:pic>
            <p:nvPicPr>
              <p:cNvPr id="924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78837" y="3191128"/>
                <a:ext cx="1356964" cy="363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4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16763" y="3565525"/>
              <a:ext cx="1724025" cy="395288"/>
            </p14:xfrm>
          </p:contentPart>
        </mc:Choice>
        <mc:Fallback>
          <p:pic>
            <p:nvPicPr>
              <p:cNvPr id="924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7405" y="3556173"/>
                <a:ext cx="1742741" cy="413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24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848925" y="24795163"/>
              <a:ext cx="0" cy="0"/>
            </p14:xfrm>
          </p:contentPart>
        </mc:Choice>
        <mc:Fallback>
          <p:pic>
            <p:nvPicPr>
              <p:cNvPr id="924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5848925" y="247951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24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313" y="4508500"/>
              <a:ext cx="1474787" cy="241300"/>
            </p14:xfrm>
          </p:contentPart>
        </mc:Choice>
        <mc:Fallback>
          <p:pic>
            <p:nvPicPr>
              <p:cNvPr id="924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2968" y="4499233"/>
                <a:ext cx="1493478" cy="259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24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0500" y="4389438"/>
              <a:ext cx="1468438" cy="388937"/>
            </p14:xfrm>
          </p:contentPart>
        </mc:Choice>
        <mc:Fallback>
          <p:pic>
            <p:nvPicPr>
              <p:cNvPr id="924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21129" y="4380075"/>
                <a:ext cx="1487181" cy="40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24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8975" y="4430713"/>
              <a:ext cx="828675" cy="300037"/>
            </p14:xfrm>
          </p:contentPart>
        </mc:Choice>
        <mc:Fallback>
          <p:pic>
            <p:nvPicPr>
              <p:cNvPr id="924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89620" y="4421348"/>
                <a:ext cx="847386" cy="318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24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3100" y="4471988"/>
              <a:ext cx="1401763" cy="352425"/>
            </p14:xfrm>
          </p:contentPart>
        </mc:Choice>
        <mc:Fallback>
          <p:pic>
            <p:nvPicPr>
              <p:cNvPr id="924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43757" y="4462571"/>
                <a:ext cx="1420448" cy="37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24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1250" y="4391025"/>
              <a:ext cx="985838" cy="284163"/>
            </p14:xfrm>
          </p:contentPart>
        </mc:Choice>
        <mc:Fallback>
          <p:pic>
            <p:nvPicPr>
              <p:cNvPr id="924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51923" y="4381673"/>
                <a:ext cx="1004493" cy="302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25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700" y="4921250"/>
              <a:ext cx="5740400" cy="474663"/>
            </p14:xfrm>
          </p:contentPart>
        </mc:Choice>
        <mc:Fallback>
          <p:pic>
            <p:nvPicPr>
              <p:cNvPr id="925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0150" y="4911901"/>
                <a:ext cx="5755501" cy="493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25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7063" y="4929188"/>
              <a:ext cx="1482725" cy="341312"/>
            </p14:xfrm>
          </p:contentPart>
        </mc:Choice>
        <mc:Fallback>
          <p:pic>
            <p:nvPicPr>
              <p:cNvPr id="925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67722" y="4919837"/>
                <a:ext cx="1501407" cy="360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25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6100" y="5676900"/>
              <a:ext cx="431800" cy="158750"/>
            </p14:xfrm>
          </p:contentPart>
        </mc:Choice>
        <mc:Fallback>
          <p:pic>
            <p:nvPicPr>
              <p:cNvPr id="925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6752" y="5667646"/>
                <a:ext cx="450496" cy="177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25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1450" y="5570538"/>
              <a:ext cx="2087563" cy="231775"/>
            </p14:xfrm>
          </p:contentPart>
        </mc:Choice>
        <mc:Fallback>
          <p:pic>
            <p:nvPicPr>
              <p:cNvPr id="925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432095" y="5561181"/>
                <a:ext cx="2106273" cy="250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25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5413" y="5595938"/>
              <a:ext cx="4414837" cy="368300"/>
            </p14:xfrm>
          </p:contentPart>
        </mc:Choice>
        <mc:Fallback>
          <p:pic>
            <p:nvPicPr>
              <p:cNvPr id="925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926057" y="5586605"/>
                <a:ext cx="4433549" cy="386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925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5550" y="6043613"/>
              <a:ext cx="2009775" cy="379412"/>
            </p14:xfrm>
          </p:contentPart>
        </mc:Choice>
        <mc:Fallback>
          <p:pic>
            <p:nvPicPr>
              <p:cNvPr id="925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16192" y="6034236"/>
                <a:ext cx="2028491" cy="398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256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59163" y="6053138"/>
              <a:ext cx="3130550" cy="298450"/>
            </p14:xfrm>
          </p:contentPart>
        </mc:Choice>
        <mc:Fallback>
          <p:pic>
            <p:nvPicPr>
              <p:cNvPr id="9256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49800" y="6043732"/>
                <a:ext cx="3149276" cy="317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257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92925" y="5953125"/>
              <a:ext cx="1685925" cy="381000"/>
            </p14:xfrm>
          </p:contentPart>
        </mc:Choice>
        <mc:Fallback>
          <p:pic>
            <p:nvPicPr>
              <p:cNvPr id="9257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83575" y="5943780"/>
                <a:ext cx="1704626" cy="39969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750" y="484188"/>
              <a:ext cx="4430713" cy="419100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387" y="474835"/>
                <a:ext cx="4449438" cy="437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713" y="1306513"/>
              <a:ext cx="2254250" cy="423862"/>
            </p14:xfrm>
          </p:contentPart>
        </mc:Choice>
        <mc:Fallback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5355" y="1297174"/>
                <a:ext cx="2272966" cy="442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9313" y="1250950"/>
              <a:ext cx="2749550" cy="355600"/>
            </p14:xfrm>
          </p:contentPart>
        </mc:Choice>
        <mc:Fallback>
          <p:pic>
            <p:nvPicPr>
              <p:cNvPr id="10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9955" y="1241620"/>
                <a:ext cx="2768267" cy="37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125" y="2319338"/>
              <a:ext cx="247650" cy="33337"/>
            </p14:xfrm>
          </p:contentPart>
        </mc:Choice>
        <mc:Fallback>
          <p:pic>
            <p:nvPicPr>
              <p:cNvPr id="10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3766" y="2310018"/>
                <a:ext cx="266368" cy="51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4000" y="2047875"/>
              <a:ext cx="1844675" cy="690563"/>
            </p14:xfrm>
          </p:contentPart>
        </mc:Choice>
        <mc:Fallback>
          <p:pic>
            <p:nvPicPr>
              <p:cNvPr id="10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14653" y="2038538"/>
                <a:ext cx="1863370" cy="709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3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8838" y="2947988"/>
              <a:ext cx="2392362" cy="395287"/>
            </p14:xfrm>
          </p:contentPart>
        </mc:Choice>
        <mc:Fallback>
          <p:pic>
            <p:nvPicPr>
              <p:cNvPr id="103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9482" y="2938679"/>
                <a:ext cx="2411075" cy="413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2225" y="3395663"/>
              <a:ext cx="1327150" cy="576262"/>
            </p14:xfrm>
          </p:contentPart>
        </mc:Choice>
        <mc:Fallback>
          <p:pic>
            <p:nvPicPr>
              <p:cNvPr id="103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2892" y="3386258"/>
                <a:ext cx="1345817" cy="59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3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68588" y="3906838"/>
              <a:ext cx="1757362" cy="585787"/>
            </p14:xfrm>
          </p:contentPart>
        </mc:Choice>
        <mc:Fallback>
          <p:pic>
            <p:nvPicPr>
              <p:cNvPr id="103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59229" y="3897517"/>
                <a:ext cx="1776080" cy="604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3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6300" y="4941888"/>
              <a:ext cx="257175" cy="42862"/>
            </p14:xfrm>
          </p:contentPart>
        </mc:Choice>
        <mc:Fallback>
          <p:pic>
            <p:nvPicPr>
              <p:cNvPr id="103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948" y="4932601"/>
                <a:ext cx="275879" cy="61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4475" y="4603750"/>
              <a:ext cx="1801813" cy="563563"/>
            </p14:xfrm>
          </p:contentPart>
        </mc:Choice>
        <mc:Fallback>
          <p:pic>
            <p:nvPicPr>
              <p:cNvPr id="103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05115" y="4594405"/>
                <a:ext cx="1820533" cy="58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3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9775" y="973138"/>
              <a:ext cx="3671888" cy="58737"/>
            </p14:xfrm>
          </p:contentPart>
        </mc:Choice>
        <mc:Fallback>
          <p:pic>
            <p:nvPicPr>
              <p:cNvPr id="103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406" y="964883"/>
                <a:ext cx="3690626" cy="7524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0813" y="606425"/>
              <a:ext cx="801687" cy="460375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53" y="597074"/>
                <a:ext cx="820406" cy="479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0788" y="730250"/>
              <a:ext cx="1346200" cy="333375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1432" y="720900"/>
                <a:ext cx="1364912" cy="352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8288" y="731838"/>
              <a:ext cx="631825" cy="301625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98917" y="722457"/>
                <a:ext cx="650567" cy="320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4288" y="828675"/>
              <a:ext cx="239712" cy="163513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4972" y="819372"/>
                <a:ext cx="258344" cy="18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78313" y="973138"/>
              <a:ext cx="17462" cy="87312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9047" y="963757"/>
                <a:ext cx="35993" cy="106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00563" y="641350"/>
              <a:ext cx="927100" cy="295275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1213" y="632044"/>
                <a:ext cx="945800" cy="313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2938" y="582613"/>
              <a:ext cx="739775" cy="544512"/>
            </p14:xfrm>
          </p:contentPart>
        </mc:Choice>
        <mc:Fallback>
          <p:pic>
            <p:nvPicPr>
              <p:cNvPr id="20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3615" y="573268"/>
                <a:ext cx="758422" cy="563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4313" y="1257300"/>
              <a:ext cx="731837" cy="390525"/>
            </p14:xfrm>
          </p:contentPart>
        </mc:Choice>
        <mc:Fallback>
          <p:pic>
            <p:nvPicPr>
              <p:cNvPr id="20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944" y="1247950"/>
                <a:ext cx="750574" cy="409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62063" y="1236663"/>
              <a:ext cx="1670050" cy="315912"/>
            </p14:xfrm>
          </p:contentPart>
        </mc:Choice>
        <mc:Fallback>
          <p:pic>
            <p:nvPicPr>
              <p:cNvPr id="20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2705" y="1227287"/>
                <a:ext cx="1688766" cy="334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92463" y="1247775"/>
              <a:ext cx="212725" cy="266700"/>
            </p14:xfrm>
          </p:contentPart>
        </mc:Choice>
        <mc:Fallback>
          <p:pic>
            <p:nvPicPr>
              <p:cNvPr id="20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3183" y="1238417"/>
                <a:ext cx="231285" cy="2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238" y="1801813"/>
              <a:ext cx="317500" cy="312737"/>
            </p14:xfrm>
          </p:contentPart>
        </mc:Choice>
        <mc:Fallback>
          <p:pic>
            <p:nvPicPr>
              <p:cNvPr id="20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6889" y="1792510"/>
                <a:ext cx="336198" cy="33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6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27150" y="2011363"/>
              <a:ext cx="766763" cy="347662"/>
            </p14:xfrm>
          </p:contentPart>
        </mc:Choice>
        <mc:Fallback>
          <p:pic>
            <p:nvPicPr>
              <p:cNvPr id="206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7799" y="2001996"/>
                <a:ext cx="785465" cy="366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6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36813" y="2005013"/>
              <a:ext cx="3028950" cy="379412"/>
            </p14:xfrm>
          </p:contentPart>
        </mc:Choice>
        <mc:Fallback>
          <p:pic>
            <p:nvPicPr>
              <p:cNvPr id="206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27450" y="1995663"/>
                <a:ext cx="3047676" cy="398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6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09700" y="2638425"/>
              <a:ext cx="1566863" cy="342900"/>
            </p14:xfrm>
          </p:contentPart>
        </mc:Choice>
        <mc:Fallback>
          <p:pic>
            <p:nvPicPr>
              <p:cNvPr id="206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00346" y="2629109"/>
                <a:ext cx="1585572" cy="361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6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0250" y="2619375"/>
              <a:ext cx="460375" cy="200025"/>
            </p14:xfrm>
          </p:contentPart>
        </mc:Choice>
        <mc:Fallback>
          <p:pic>
            <p:nvPicPr>
              <p:cNvPr id="206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60920" y="2610038"/>
                <a:ext cx="479034" cy="218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6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37000" y="2586038"/>
              <a:ext cx="858838" cy="381000"/>
            </p14:xfrm>
          </p:contentPart>
        </mc:Choice>
        <mc:Fallback>
          <p:pic>
            <p:nvPicPr>
              <p:cNvPr id="206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27641" y="2576684"/>
                <a:ext cx="877555" cy="39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6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0363" y="3395663"/>
              <a:ext cx="273050" cy="361950"/>
            </p14:xfrm>
          </p:contentPart>
        </mc:Choice>
        <mc:Fallback>
          <p:pic>
            <p:nvPicPr>
              <p:cNvPr id="206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1034" y="3386318"/>
                <a:ext cx="291708" cy="38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6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4475" y="3673475"/>
              <a:ext cx="812800" cy="492125"/>
            </p14:xfrm>
          </p:contentPart>
        </mc:Choice>
        <mc:Fallback>
          <p:pic>
            <p:nvPicPr>
              <p:cNvPr id="206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5120" y="3664108"/>
                <a:ext cx="831510" cy="510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6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85900" y="3665538"/>
              <a:ext cx="2366963" cy="447675"/>
            </p14:xfrm>
          </p:contentPart>
        </mc:Choice>
        <mc:Fallback>
          <p:pic>
            <p:nvPicPr>
              <p:cNvPr id="206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6547" y="3656166"/>
                <a:ext cx="2385668" cy="466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06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5925" y="3787775"/>
              <a:ext cx="282575" cy="166688"/>
            </p14:xfrm>
          </p:contentPart>
        </mc:Choice>
        <mc:Fallback>
          <p:pic>
            <p:nvPicPr>
              <p:cNvPr id="206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16566" y="3778455"/>
                <a:ext cx="301293" cy="185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07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9488" y="3902075"/>
              <a:ext cx="15875" cy="119063"/>
            </p14:xfrm>
          </p:contentPart>
        </mc:Choice>
        <mc:Fallback>
          <p:pic>
            <p:nvPicPr>
              <p:cNvPr id="207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80706" y="3892779"/>
                <a:ext cx="33439" cy="1376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7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9213" y="3494088"/>
              <a:ext cx="836612" cy="346075"/>
            </p14:xfrm>
          </p:contentPart>
        </mc:Choice>
        <mc:Fallback>
          <p:pic>
            <p:nvPicPr>
              <p:cNvPr id="207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19833" y="3484725"/>
                <a:ext cx="855372" cy="364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7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07138" y="3473450"/>
              <a:ext cx="530225" cy="411163"/>
            </p14:xfrm>
          </p:contentPart>
        </mc:Choice>
        <mc:Fallback>
          <p:pic>
            <p:nvPicPr>
              <p:cNvPr id="207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97817" y="3464089"/>
                <a:ext cx="548867" cy="429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7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625" y="4318000"/>
              <a:ext cx="223838" cy="328613"/>
            </p14:xfrm>
          </p:contentPart>
        </mc:Choice>
        <mc:Fallback>
          <p:pic>
            <p:nvPicPr>
              <p:cNvPr id="207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9253" y="4308713"/>
                <a:ext cx="242581" cy="34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7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01738" y="4391025"/>
              <a:ext cx="2251075" cy="393700"/>
            </p14:xfrm>
          </p:contentPart>
        </mc:Choice>
        <mc:Fallback>
          <p:pic>
            <p:nvPicPr>
              <p:cNvPr id="207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2378" y="4381651"/>
                <a:ext cx="2269795" cy="41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7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4859338"/>
              <a:ext cx="1169988" cy="363537"/>
            </p14:xfrm>
          </p:contentPart>
        </mc:Choice>
        <mc:Fallback>
          <p:pic>
            <p:nvPicPr>
              <p:cNvPr id="207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33643" y="4849970"/>
                <a:ext cx="1188702" cy="382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07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49525" y="4914900"/>
              <a:ext cx="830263" cy="350838"/>
            </p14:xfrm>
          </p:contentPart>
        </mc:Choice>
        <mc:Fallback>
          <p:pic>
            <p:nvPicPr>
              <p:cNvPr id="207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40164" y="4905563"/>
                <a:ext cx="848985" cy="369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07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50950" y="5287963"/>
              <a:ext cx="1223963" cy="484187"/>
            </p14:xfrm>
          </p:contentPart>
        </mc:Choice>
        <mc:Fallback>
          <p:pic>
            <p:nvPicPr>
              <p:cNvPr id="207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41604" y="5278519"/>
                <a:ext cx="1242655" cy="503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7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388" y="6135688"/>
              <a:ext cx="211137" cy="365125"/>
            </p14:xfrm>
          </p:contentPart>
        </mc:Choice>
        <mc:Fallback>
          <p:pic>
            <p:nvPicPr>
              <p:cNvPr id="207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036" y="6126381"/>
                <a:ext cx="229841" cy="383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7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58950" y="5956300"/>
              <a:ext cx="225425" cy="58738"/>
            </p14:xfrm>
          </p:contentPart>
        </mc:Choice>
        <mc:Fallback>
          <p:pic>
            <p:nvPicPr>
              <p:cNvPr id="207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49587" y="5946814"/>
                <a:ext cx="244150" cy="77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8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0163" y="5808663"/>
              <a:ext cx="269875" cy="242887"/>
            </p14:xfrm>
          </p:contentPart>
        </mc:Choice>
        <mc:Fallback>
          <p:pic>
            <p:nvPicPr>
              <p:cNvPr id="208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290845" y="5799307"/>
                <a:ext cx="288512" cy="261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8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22488" y="5740400"/>
              <a:ext cx="1152525" cy="301625"/>
            </p14:xfrm>
          </p:contentPart>
        </mc:Choice>
        <mc:Fallback>
          <p:pic>
            <p:nvPicPr>
              <p:cNvPr id="208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13150" y="5731042"/>
                <a:ext cx="1171201" cy="320342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3138" y="1087438"/>
              <a:ext cx="3803650" cy="3262312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3777" y="1078074"/>
                <a:ext cx="3822371" cy="32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89513" y="1846263"/>
              <a:ext cx="935037" cy="403225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0166" y="1836919"/>
                <a:ext cx="953731" cy="421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9300" y="1027113"/>
              <a:ext cx="1211263" cy="2595562"/>
            </p14:xfrm>
          </p:contentPart>
        </mc:Choice>
        <mc:Fallback>
          <p:pic>
            <p:nvPicPr>
              <p:cNvPr id="30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09938" y="1017744"/>
                <a:ext cx="1229986" cy="2614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063" y="1271588"/>
              <a:ext cx="1549400" cy="2551112"/>
            </p14:xfrm>
          </p:contentPart>
        </mc:Choice>
        <mc:Fallback>
          <p:pic>
            <p:nvPicPr>
              <p:cNvPr id="30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785" y="1262247"/>
                <a:ext cx="1567956" cy="2569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42988" y="4292600"/>
              <a:ext cx="6251575" cy="333375"/>
            </p14:xfrm>
          </p:contentPart>
        </mc:Choice>
        <mc:Fallback>
          <p:pic>
            <p:nvPicPr>
              <p:cNvPr id="30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33629" y="4283199"/>
                <a:ext cx="6270293" cy="352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4350" y="5199063"/>
              <a:ext cx="2312988" cy="371475"/>
            </p14:xfrm>
          </p:contentPart>
        </mc:Choice>
        <mc:Fallback>
          <p:pic>
            <p:nvPicPr>
              <p:cNvPr id="30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4994" y="5189740"/>
                <a:ext cx="2331699" cy="3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83088" y="5168900"/>
              <a:ext cx="1412875" cy="292100"/>
            </p14:xfrm>
          </p:contentPart>
        </mc:Choice>
        <mc:Fallback>
          <p:pic>
            <p:nvPicPr>
              <p:cNvPr id="30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73731" y="5159661"/>
                <a:ext cx="1431589" cy="310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45213" y="4959350"/>
              <a:ext cx="1538287" cy="339725"/>
            </p14:xfrm>
          </p:contentPart>
        </mc:Choice>
        <mc:Fallback>
          <p:pic>
            <p:nvPicPr>
              <p:cNvPr id="30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35855" y="4949973"/>
                <a:ext cx="1557003" cy="358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03850" y="5967413"/>
              <a:ext cx="134938" cy="20637"/>
            </p14:xfrm>
          </p:contentPart>
        </mc:Choice>
        <mc:Fallback>
          <p:pic>
            <p:nvPicPr>
              <p:cNvPr id="30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94519" y="5958162"/>
                <a:ext cx="153600" cy="39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84275" y="5641975"/>
              <a:ext cx="2033588" cy="471488"/>
            </p14:xfrm>
          </p:contentPart>
        </mc:Choice>
        <mc:Fallback>
          <p:pic>
            <p:nvPicPr>
              <p:cNvPr id="30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4924" y="5632610"/>
                <a:ext cx="2052291" cy="490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0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17900" y="5600700"/>
              <a:ext cx="1668463" cy="420688"/>
            </p14:xfrm>
          </p:contentPart>
        </mc:Choice>
        <mc:Fallback>
          <p:pic>
            <p:nvPicPr>
              <p:cNvPr id="30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08549" y="5591335"/>
                <a:ext cx="1687165" cy="439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4013" y="5589588"/>
              <a:ext cx="796925" cy="239712"/>
            </p14:xfrm>
          </p:contentPart>
        </mc:Choice>
        <mc:Fallback>
          <p:pic>
            <p:nvPicPr>
              <p:cNvPr id="30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24654" y="5580244"/>
                <a:ext cx="815642" cy="2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0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5600" y="5492750"/>
              <a:ext cx="404813" cy="301625"/>
            </p14:xfrm>
          </p:contentPart>
        </mc:Choice>
        <mc:Fallback>
          <p:pic>
            <p:nvPicPr>
              <p:cNvPr id="30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96143" y="5483392"/>
                <a:ext cx="423726" cy="3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8225" y="5576888"/>
              <a:ext cx="192088" cy="163512"/>
            </p14:xfrm>
          </p:contentPart>
        </mc:Choice>
        <mc:Fallback>
          <p:pic>
            <p:nvPicPr>
              <p:cNvPr id="30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78855" y="5567248"/>
                <a:ext cx="210828" cy="182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33875" y="4751388"/>
              <a:ext cx="642938" cy="288925"/>
            </p14:xfrm>
          </p:contentPart>
        </mc:Choice>
        <mc:Fallback>
          <p:pic>
            <p:nvPicPr>
              <p:cNvPr id="30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24505" y="4742091"/>
                <a:ext cx="661678" cy="307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0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7150" y="4776788"/>
              <a:ext cx="339725" cy="185737"/>
            </p14:xfrm>
          </p:contentPart>
        </mc:Choice>
        <mc:Fallback>
          <p:pic>
            <p:nvPicPr>
              <p:cNvPr id="30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27813" y="4767411"/>
                <a:ext cx="358399" cy="204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4550" y="6208713"/>
              <a:ext cx="904875" cy="376237"/>
            </p14:xfrm>
          </p:contentPart>
        </mc:Choice>
        <mc:Fallback>
          <p:pic>
            <p:nvPicPr>
              <p:cNvPr id="30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5195" y="6199343"/>
                <a:ext cx="923584" cy="394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24088" y="6081713"/>
              <a:ext cx="2693987" cy="393700"/>
            </p14:xfrm>
          </p:contentPart>
        </mc:Choice>
        <mc:Fallback>
          <p:pic>
            <p:nvPicPr>
              <p:cNvPr id="30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14743" y="6072331"/>
                <a:ext cx="2712678" cy="4124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9713" y="6008688"/>
              <a:ext cx="2486025" cy="361950"/>
            </p14:xfrm>
          </p:contentPart>
        </mc:Choice>
        <mc:Fallback>
          <p:pic>
            <p:nvPicPr>
              <p:cNvPr id="30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10356" y="5999324"/>
                <a:ext cx="2504739" cy="38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2088" y="2714625"/>
              <a:ext cx="1493837" cy="752475"/>
            </p14:xfrm>
          </p:contentPart>
        </mc:Choice>
        <mc:Fallback>
          <p:pic>
            <p:nvPicPr>
              <p:cNvPr id="30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82727" y="2705318"/>
                <a:ext cx="1512559" cy="771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6325" y="1241425"/>
              <a:ext cx="2020888" cy="2324100"/>
            </p14:xfrm>
          </p:contentPart>
        </mc:Choice>
        <mc:Fallback>
          <p:pic>
            <p:nvPicPr>
              <p:cNvPr id="30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76981" y="1232072"/>
                <a:ext cx="2039577" cy="23428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488" y="1184275"/>
              <a:ext cx="2938462" cy="593725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28" y="1174897"/>
                <a:ext cx="2957183" cy="612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1700" y="1487488"/>
              <a:ext cx="295275" cy="182562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2383" y="1478163"/>
                <a:ext cx="313909" cy="201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08463" y="1309688"/>
              <a:ext cx="2663825" cy="412750"/>
            </p14:xfrm>
          </p:contentPart>
        </mc:Choice>
        <mc:Fallback>
          <p:pic>
            <p:nvPicPr>
              <p:cNvPr id="41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99109" y="1300291"/>
                <a:ext cx="2682534" cy="431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1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7475" y="2058988"/>
              <a:ext cx="1387475" cy="382587"/>
            </p14:xfrm>
          </p:contentPart>
        </mc:Choice>
        <mc:Fallback>
          <p:pic>
            <p:nvPicPr>
              <p:cNvPr id="41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8122" y="2049674"/>
                <a:ext cx="1406181" cy="401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98825" y="2011363"/>
              <a:ext cx="1263650" cy="285750"/>
            </p14:xfrm>
          </p:contentPart>
        </mc:Choice>
        <mc:Fallback>
          <p:pic>
            <p:nvPicPr>
              <p:cNvPr id="41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9462" y="2002018"/>
                <a:ext cx="1282376" cy="30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65388" y="2660650"/>
              <a:ext cx="969962" cy="342900"/>
            </p14:xfrm>
          </p:contentPart>
        </mc:Choice>
        <mc:Fallback>
          <p:pic>
            <p:nvPicPr>
              <p:cNvPr id="41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6030" y="2651295"/>
                <a:ext cx="988677" cy="361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32213" y="2397125"/>
              <a:ext cx="766762" cy="377825"/>
            </p14:xfrm>
          </p:contentPart>
        </mc:Choice>
        <mc:Fallback>
          <p:pic>
            <p:nvPicPr>
              <p:cNvPr id="41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22845" y="2387831"/>
                <a:ext cx="785499" cy="39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1738" y="2474913"/>
              <a:ext cx="1819275" cy="333375"/>
            </p14:xfrm>
          </p:contentPart>
        </mc:Choice>
        <mc:Fallback>
          <p:pic>
            <p:nvPicPr>
              <p:cNvPr id="41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02377" y="2465623"/>
                <a:ext cx="1837997" cy="351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94550" y="2282825"/>
              <a:ext cx="622300" cy="433388"/>
            </p14:xfrm>
          </p:contentPart>
        </mc:Choice>
        <mc:Fallback>
          <p:pic>
            <p:nvPicPr>
              <p:cNvPr id="41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85192" y="2273443"/>
                <a:ext cx="641016" cy="4521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7313" y="3455988"/>
              <a:ext cx="473075" cy="301625"/>
            </p14:xfrm>
          </p:contentPart>
        </mc:Choice>
        <mc:Fallback>
          <p:pic>
            <p:nvPicPr>
              <p:cNvPr id="41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47974" y="3446641"/>
                <a:ext cx="491754" cy="320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86025" y="3114675"/>
              <a:ext cx="2900363" cy="563563"/>
            </p14:xfrm>
          </p:contentPart>
        </mc:Choice>
        <mc:Fallback>
          <p:pic>
            <p:nvPicPr>
              <p:cNvPr id="41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76664" y="3105282"/>
                <a:ext cx="2919084" cy="582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96975" y="3695700"/>
              <a:ext cx="5719763" cy="552450"/>
            </p14:xfrm>
          </p:contentPart>
        </mc:Choice>
        <mc:Fallback>
          <p:pic>
            <p:nvPicPr>
              <p:cNvPr id="41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87616" y="3686300"/>
                <a:ext cx="5738481" cy="571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8975" y="4008438"/>
              <a:ext cx="373063" cy="296862"/>
            </p14:xfrm>
          </p:contentPart>
        </mc:Choice>
        <mc:Fallback>
          <p:pic>
            <p:nvPicPr>
              <p:cNvPr id="41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603" y="3999116"/>
                <a:ext cx="391806" cy="315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92238" y="3967163"/>
              <a:ext cx="393700" cy="215900"/>
            </p14:xfrm>
          </p:contentPart>
        </mc:Choice>
        <mc:Fallback>
          <p:pic>
            <p:nvPicPr>
              <p:cNvPr id="41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82898" y="3957823"/>
                <a:ext cx="412379" cy="234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1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7088" y="3738563"/>
              <a:ext cx="2441575" cy="403225"/>
            </p14:xfrm>
          </p:contentPart>
        </mc:Choice>
        <mc:Fallback>
          <p:pic>
            <p:nvPicPr>
              <p:cNvPr id="41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7731" y="3729202"/>
                <a:ext cx="2460290" cy="421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3138" y="3552825"/>
              <a:ext cx="3049587" cy="425450"/>
            </p14:xfrm>
          </p:contentPart>
        </mc:Choice>
        <mc:Fallback>
          <p:pic>
            <p:nvPicPr>
              <p:cNvPr id="41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73786" y="3543451"/>
                <a:ext cx="3068292" cy="444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688" y="4510088"/>
              <a:ext cx="1584325" cy="454025"/>
            </p14:xfrm>
          </p:contentPart>
        </mc:Choice>
        <mc:Fallback>
          <p:pic>
            <p:nvPicPr>
              <p:cNvPr id="41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8328" y="4500756"/>
                <a:ext cx="1603045" cy="472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33625" y="4370388"/>
              <a:ext cx="1741488" cy="403225"/>
            </p14:xfrm>
          </p:contentPart>
        </mc:Choice>
        <mc:Fallback>
          <p:pic>
            <p:nvPicPr>
              <p:cNvPr id="41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24264" y="4361027"/>
                <a:ext cx="1760210" cy="4219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5150" y="4356100"/>
              <a:ext cx="1173163" cy="241300"/>
            </p14:xfrm>
          </p:contentPart>
        </mc:Choice>
        <mc:Fallback>
          <p:pic>
            <p:nvPicPr>
              <p:cNvPr id="41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5816" y="4346478"/>
                <a:ext cx="1191830" cy="260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0413" y="4230688"/>
              <a:ext cx="3194050" cy="434975"/>
            </p14:xfrm>
          </p:contentPart>
        </mc:Choice>
        <mc:Fallback>
          <p:pic>
            <p:nvPicPr>
              <p:cNvPr id="41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31055" y="4221380"/>
                <a:ext cx="3212767" cy="453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163" y="5126038"/>
              <a:ext cx="1081087" cy="323850"/>
            </p14:xfrm>
          </p:contentPart>
        </mc:Choice>
        <mc:Fallback>
          <p:pic>
            <p:nvPicPr>
              <p:cNvPr id="41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806" y="5116734"/>
                <a:ext cx="1099801" cy="342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7713" y="4902200"/>
              <a:ext cx="682625" cy="369888"/>
            </p14:xfrm>
          </p:contentPart>
        </mc:Choice>
        <mc:Fallback>
          <p:pic>
            <p:nvPicPr>
              <p:cNvPr id="41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08357" y="4892845"/>
                <a:ext cx="701337" cy="388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63863" y="4832350"/>
              <a:ext cx="1408112" cy="392113"/>
            </p14:xfrm>
          </p:contentPart>
        </mc:Choice>
        <mc:Fallback>
          <p:pic>
            <p:nvPicPr>
              <p:cNvPr id="41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54509" y="4822910"/>
                <a:ext cx="1426820" cy="410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1063" y="4862513"/>
              <a:ext cx="928687" cy="225425"/>
            </p14:xfrm>
          </p:contentPart>
        </mc:Choice>
        <mc:Fallback>
          <p:pic>
            <p:nvPicPr>
              <p:cNvPr id="41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81711" y="4853180"/>
                <a:ext cx="947390" cy="244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1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2638" y="4778375"/>
              <a:ext cx="1611312" cy="434975"/>
            </p14:xfrm>
          </p:contentPart>
        </mc:Choice>
        <mc:Fallback>
          <p:pic>
            <p:nvPicPr>
              <p:cNvPr id="41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53280" y="4769005"/>
                <a:ext cx="1630027" cy="453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89850" y="4757738"/>
              <a:ext cx="1254125" cy="366712"/>
            </p14:xfrm>
          </p:contentPart>
        </mc:Choice>
        <mc:Fallback>
          <p:pic>
            <p:nvPicPr>
              <p:cNvPr id="41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80496" y="4748372"/>
                <a:ext cx="1272833" cy="385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2825" y="5794375"/>
              <a:ext cx="476250" cy="195263"/>
            </p14:xfrm>
          </p:contentPart>
        </mc:Choice>
        <mc:Fallback>
          <p:pic>
            <p:nvPicPr>
              <p:cNvPr id="41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3480" y="5785077"/>
                <a:ext cx="494941" cy="213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3725" y="5397500"/>
              <a:ext cx="3338513" cy="527050"/>
            </p14:xfrm>
          </p:contentPart>
        </mc:Choice>
        <mc:Fallback>
          <p:pic>
            <p:nvPicPr>
              <p:cNvPr id="41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854372" y="5388165"/>
                <a:ext cx="3357218" cy="545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1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0063" y="5300663"/>
              <a:ext cx="1541462" cy="381000"/>
            </p14:xfrm>
          </p:contentPart>
        </mc:Choice>
        <mc:Fallback>
          <p:pic>
            <p:nvPicPr>
              <p:cNvPr id="41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70695" y="5291318"/>
                <a:ext cx="1560199" cy="399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4400" y="6135688"/>
              <a:ext cx="844550" cy="265112"/>
            </p14:xfrm>
          </p:contentPart>
        </mc:Choice>
        <mc:Fallback>
          <p:pic>
            <p:nvPicPr>
              <p:cNvPr id="41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5028" y="6126361"/>
                <a:ext cx="863294" cy="283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6763" y="5980113"/>
              <a:ext cx="1063625" cy="287337"/>
            </p14:xfrm>
          </p:contentPart>
        </mc:Choice>
        <mc:Fallback>
          <p:pic>
            <p:nvPicPr>
              <p:cNvPr id="41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27401" y="5970775"/>
                <a:ext cx="1082348" cy="30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22638" y="5981700"/>
              <a:ext cx="1152525" cy="214313"/>
            </p14:xfrm>
          </p:contentPart>
        </mc:Choice>
        <mc:Fallback>
          <p:pic>
            <p:nvPicPr>
              <p:cNvPr id="41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13285" y="5972335"/>
                <a:ext cx="1171230" cy="233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9813" y="5908675"/>
              <a:ext cx="1460500" cy="301625"/>
            </p14:xfrm>
          </p:contentPart>
        </mc:Choice>
        <mc:Fallback>
          <p:pic>
            <p:nvPicPr>
              <p:cNvPr id="41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40437" y="5899361"/>
                <a:ext cx="1479252" cy="320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1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73850" y="5829300"/>
              <a:ext cx="2185988" cy="268288"/>
            </p14:xfrm>
          </p:contentPart>
        </mc:Choice>
        <mc:Fallback>
          <p:pic>
            <p:nvPicPr>
              <p:cNvPr id="41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64490" y="5819912"/>
                <a:ext cx="2204709" cy="28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6750" y="6292850"/>
              <a:ext cx="379413" cy="414338"/>
            </p14:xfrm>
          </p:contentPart>
        </mc:Choice>
        <mc:Fallback>
          <p:pic>
            <p:nvPicPr>
              <p:cNvPr id="41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97382" y="6283482"/>
                <a:ext cx="398149" cy="433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13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4300" y="6335713"/>
              <a:ext cx="611188" cy="266700"/>
            </p14:xfrm>
          </p:contentPart>
        </mc:Choice>
        <mc:Fallback>
          <p:pic>
            <p:nvPicPr>
              <p:cNvPr id="413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914952" y="6326355"/>
                <a:ext cx="629883" cy="2854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34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8388" y="6321425"/>
              <a:ext cx="2360612" cy="309563"/>
            </p14:xfrm>
          </p:contentPart>
        </mc:Choice>
        <mc:Fallback>
          <p:pic>
            <p:nvPicPr>
              <p:cNvPr id="4134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69028" y="6312055"/>
                <a:ext cx="2379333" cy="328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135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474788" y="244475"/>
              <a:ext cx="11113" cy="1588"/>
            </p14:xfrm>
          </p:contentPart>
        </mc:Choice>
        <mc:Fallback>
          <p:pic>
            <p:nvPicPr>
              <p:cNvPr id="4135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-1483817" y="238577"/>
                <a:ext cx="29172" cy="1338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7163" y="387350"/>
              <a:ext cx="92075" cy="147638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7812" y="378010"/>
                <a:ext cx="110778" cy="166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613" y="403225"/>
              <a:ext cx="736600" cy="273050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252" y="393884"/>
                <a:ext cx="755321" cy="291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1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2888" y="322263"/>
              <a:ext cx="1076325" cy="277812"/>
            </p14:xfrm>
          </p:contentPart>
        </mc:Choice>
        <mc:Fallback>
          <p:pic>
            <p:nvPicPr>
              <p:cNvPr id="51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504" y="312833"/>
                <a:ext cx="1095094" cy="296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1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3225" y="360363"/>
              <a:ext cx="146050" cy="252412"/>
            </p14:xfrm>
          </p:contentPart>
        </mc:Choice>
        <mc:Fallback>
          <p:pic>
            <p:nvPicPr>
              <p:cNvPr id="51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4075" y="350961"/>
                <a:ext cx="164350" cy="27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2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2913" y="904875"/>
              <a:ext cx="231775" cy="212725"/>
            </p14:xfrm>
          </p:contentPart>
        </mc:Choice>
        <mc:Fallback>
          <p:pic>
            <p:nvPicPr>
              <p:cNvPr id="512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556" y="895532"/>
                <a:ext cx="250490" cy="231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2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40400" y="1022350"/>
              <a:ext cx="763588" cy="203200"/>
            </p14:xfrm>
          </p:contentPart>
        </mc:Choice>
        <mc:Fallback>
          <p:pic>
            <p:nvPicPr>
              <p:cNvPr id="512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31035" y="1012933"/>
                <a:ext cx="782318" cy="222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2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45288" y="900113"/>
              <a:ext cx="1116012" cy="260350"/>
            </p14:xfrm>
          </p:contentPart>
        </mc:Choice>
        <mc:Fallback>
          <p:pic>
            <p:nvPicPr>
              <p:cNvPr id="512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5928" y="890763"/>
                <a:ext cx="1134732" cy="27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12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3600" y="1304925"/>
              <a:ext cx="1395413" cy="360363"/>
            </p14:xfrm>
          </p:contentPart>
        </mc:Choice>
        <mc:Fallback>
          <p:pic>
            <p:nvPicPr>
              <p:cNvPr id="512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4247" y="1295574"/>
                <a:ext cx="1414119" cy="379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13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11425" y="1304925"/>
              <a:ext cx="679450" cy="311150"/>
            </p14:xfrm>
          </p:contentPart>
        </mc:Choice>
        <mc:Fallback>
          <p:pic>
            <p:nvPicPr>
              <p:cNvPr id="513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2068" y="1295573"/>
                <a:ext cx="698164" cy="329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13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9950" y="1277938"/>
              <a:ext cx="785813" cy="288925"/>
            </p14:xfrm>
          </p:contentPart>
        </mc:Choice>
        <mc:Fallback>
          <p:pic>
            <p:nvPicPr>
              <p:cNvPr id="513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0587" y="1268560"/>
                <a:ext cx="804540" cy="307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3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8488" y="1268413"/>
              <a:ext cx="588962" cy="293687"/>
            </p14:xfrm>
          </p:contentPart>
        </mc:Choice>
        <mc:Fallback>
          <p:pic>
            <p:nvPicPr>
              <p:cNvPr id="513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99179" y="1259044"/>
                <a:ext cx="607580" cy="312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13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83313" y="1219200"/>
              <a:ext cx="1543050" cy="327025"/>
            </p14:xfrm>
          </p:contentPart>
        </mc:Choice>
        <mc:Fallback>
          <p:pic>
            <p:nvPicPr>
              <p:cNvPr id="513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3948" y="1209774"/>
                <a:ext cx="1561780" cy="34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3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31150" y="1050925"/>
              <a:ext cx="501650" cy="393700"/>
            </p14:xfrm>
          </p:contentPart>
        </mc:Choice>
        <mc:Fallback>
          <p:pic>
            <p:nvPicPr>
              <p:cNvPr id="513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1834" y="1041551"/>
                <a:ext cx="520283" cy="41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13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1700" y="1673225"/>
              <a:ext cx="860425" cy="201613"/>
            </p14:xfrm>
          </p:contentPart>
        </mc:Choice>
        <mc:Fallback>
          <p:pic>
            <p:nvPicPr>
              <p:cNvPr id="513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72340" y="1664029"/>
                <a:ext cx="879146" cy="2200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13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62788" y="1519238"/>
              <a:ext cx="1020762" cy="273050"/>
            </p14:xfrm>
          </p:contentPart>
        </mc:Choice>
        <mc:Fallback>
          <p:pic>
            <p:nvPicPr>
              <p:cNvPr id="513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53430" y="1509921"/>
                <a:ext cx="1039478" cy="291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13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94688" y="1477963"/>
              <a:ext cx="676275" cy="271462"/>
            </p14:xfrm>
          </p:contentPart>
        </mc:Choice>
        <mc:Fallback>
          <p:pic>
            <p:nvPicPr>
              <p:cNvPr id="513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85320" y="1468590"/>
                <a:ext cx="695010" cy="290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13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9650" y="1920875"/>
              <a:ext cx="1201738" cy="309563"/>
            </p14:xfrm>
          </p:contentPart>
        </mc:Choice>
        <mc:Fallback>
          <p:pic>
            <p:nvPicPr>
              <p:cNvPr id="513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80301" y="1911516"/>
                <a:ext cx="1220436" cy="328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3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19988" y="1873250"/>
              <a:ext cx="825500" cy="377825"/>
            </p14:xfrm>
          </p:contentPart>
        </mc:Choice>
        <mc:Fallback>
          <p:pic>
            <p:nvPicPr>
              <p:cNvPr id="513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10624" y="1863903"/>
                <a:ext cx="844229" cy="396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14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9863" y="1555750"/>
              <a:ext cx="3175000" cy="1538288"/>
            </p14:xfrm>
          </p:contentPart>
        </mc:Choice>
        <mc:Fallback>
          <p:pic>
            <p:nvPicPr>
              <p:cNvPr id="514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30505" y="1546399"/>
                <a:ext cx="3193717" cy="155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14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54788" y="2325688"/>
              <a:ext cx="2311400" cy="511175"/>
            </p14:xfrm>
          </p:contentPart>
        </mc:Choice>
        <mc:Fallback>
          <p:pic>
            <p:nvPicPr>
              <p:cNvPr id="514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5434" y="2316342"/>
                <a:ext cx="2330107" cy="529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4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5363" y="1789113"/>
              <a:ext cx="150812" cy="260350"/>
            </p14:xfrm>
          </p:contentPart>
        </mc:Choice>
        <mc:Fallback>
          <p:pic>
            <p:nvPicPr>
              <p:cNvPr id="514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6027" y="1779802"/>
                <a:ext cx="169484" cy="278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4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1238" y="2386013"/>
              <a:ext cx="398462" cy="1063625"/>
            </p14:xfrm>
          </p:contentPart>
        </mc:Choice>
        <mc:Fallback>
          <p:pic>
            <p:nvPicPr>
              <p:cNvPr id="514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1871" y="2376677"/>
                <a:ext cx="417196" cy="1082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14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1713" y="3825875"/>
              <a:ext cx="776287" cy="625475"/>
            </p14:xfrm>
          </p:contentPart>
        </mc:Choice>
        <mc:Fallback>
          <p:pic>
            <p:nvPicPr>
              <p:cNvPr id="514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2382" y="3816540"/>
                <a:ext cx="794949" cy="644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14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9138" y="3251200"/>
              <a:ext cx="2754312" cy="431800"/>
            </p14:xfrm>
          </p:contentPart>
        </mc:Choice>
        <mc:Fallback>
          <p:pic>
            <p:nvPicPr>
              <p:cNvPr id="514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9784" y="3241844"/>
                <a:ext cx="2773019" cy="450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4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9450" y="3162300"/>
              <a:ext cx="3954463" cy="577850"/>
            </p14:xfrm>
          </p:contentPart>
        </mc:Choice>
        <mc:Fallback>
          <p:pic>
            <p:nvPicPr>
              <p:cNvPr id="514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40101" y="3152974"/>
                <a:ext cx="3973160" cy="596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4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88225" y="3125788"/>
              <a:ext cx="1571625" cy="508000"/>
            </p14:xfrm>
          </p:contentPart>
        </mc:Choice>
        <mc:Fallback>
          <p:pic>
            <p:nvPicPr>
              <p:cNvPr id="514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78877" y="3116473"/>
                <a:ext cx="1590322" cy="526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14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49400" y="2749550"/>
              <a:ext cx="1333500" cy="361950"/>
            </p14:xfrm>
          </p:contentPart>
        </mc:Choice>
        <mc:Fallback>
          <p:pic>
            <p:nvPicPr>
              <p:cNvPr id="514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40052" y="2740186"/>
                <a:ext cx="1352196" cy="380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14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8000" y="2794000"/>
              <a:ext cx="282575" cy="241300"/>
            </p14:xfrm>
          </p:contentPart>
        </mc:Choice>
        <mc:Fallback>
          <p:pic>
            <p:nvPicPr>
              <p:cNvPr id="514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68641" y="2784594"/>
                <a:ext cx="301293" cy="260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5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84400" y="2901950"/>
              <a:ext cx="168275" cy="106363"/>
            </p14:xfrm>
          </p:contentPart>
        </mc:Choice>
        <mc:Fallback>
          <p:pic>
            <p:nvPicPr>
              <p:cNvPr id="515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75111" y="2892607"/>
                <a:ext cx="186853" cy="125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15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8088" y="2836863"/>
              <a:ext cx="211137" cy="142875"/>
            </p14:xfrm>
          </p:contentPart>
        </mc:Choice>
        <mc:Fallback>
          <p:pic>
            <p:nvPicPr>
              <p:cNvPr id="515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68815" y="2827529"/>
                <a:ext cx="229683" cy="1615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15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58175" y="3946525"/>
              <a:ext cx="176213" cy="158750"/>
            </p14:xfrm>
          </p:contentPart>
        </mc:Choice>
        <mc:Fallback>
          <p:pic>
            <p:nvPicPr>
              <p:cNvPr id="515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48806" y="3937101"/>
                <a:ext cx="194951" cy="177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15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2513" y="3735388"/>
              <a:ext cx="609600" cy="249237"/>
            </p14:xfrm>
          </p:contentPart>
        </mc:Choice>
        <mc:Fallback>
          <p:pic>
            <p:nvPicPr>
              <p:cNvPr id="515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93151" y="3726117"/>
                <a:ext cx="628324" cy="267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15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13725" y="3752850"/>
              <a:ext cx="184150" cy="207963"/>
            </p14:xfrm>
          </p:contentPart>
        </mc:Choice>
        <mc:Fallback>
          <p:pic>
            <p:nvPicPr>
              <p:cNvPr id="515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04410" y="3743479"/>
                <a:ext cx="202780" cy="22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5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20025" y="4583113"/>
              <a:ext cx="120650" cy="101600"/>
            </p14:xfrm>
          </p:contentPart>
        </mc:Choice>
        <mc:Fallback>
          <p:pic>
            <p:nvPicPr>
              <p:cNvPr id="515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10661" y="4573812"/>
                <a:ext cx="139378" cy="120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15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46188" y="4052888"/>
              <a:ext cx="7921625" cy="1189037"/>
            </p14:xfrm>
          </p:contentPart>
        </mc:Choice>
        <mc:Fallback>
          <p:pic>
            <p:nvPicPr>
              <p:cNvPr id="515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36829" y="4043537"/>
                <a:ext cx="7940343" cy="1207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157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99325" y="4410075"/>
              <a:ext cx="795338" cy="871538"/>
            </p14:xfrm>
          </p:contentPart>
        </mc:Choice>
        <mc:Fallback>
          <p:pic>
            <p:nvPicPr>
              <p:cNvPr id="5157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289960" y="4400727"/>
                <a:ext cx="814069" cy="890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158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113" y="5203825"/>
              <a:ext cx="198437" cy="371475"/>
            </p14:xfrm>
          </p:contentPart>
        </mc:Choice>
        <mc:Fallback>
          <p:pic>
            <p:nvPicPr>
              <p:cNvPr id="5158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9817" y="5194448"/>
                <a:ext cx="217029" cy="3902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59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08338" y="1878013"/>
              <a:ext cx="2479675" cy="1252537"/>
            </p14:xfrm>
          </p:contentPart>
        </mc:Choice>
        <mc:Fallback>
          <p:pic>
            <p:nvPicPr>
              <p:cNvPr id="5159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98978" y="1868695"/>
                <a:ext cx="2498395" cy="1271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60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73888" y="3182938"/>
              <a:ext cx="304800" cy="2714625"/>
            </p14:xfrm>
          </p:contentPart>
        </mc:Choice>
        <mc:Fallback>
          <p:pic>
            <p:nvPicPr>
              <p:cNvPr id="5160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64386" y="3173573"/>
                <a:ext cx="323804" cy="273335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23963" y="727075"/>
              <a:ext cx="19050" cy="225425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4958" y="717712"/>
                <a:ext cx="37061" cy="244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1300" y="325438"/>
              <a:ext cx="1243013" cy="352425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954" y="316050"/>
                <a:ext cx="1261705" cy="3712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5613" y="276225"/>
              <a:ext cx="1746250" cy="366713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6257" y="266859"/>
                <a:ext cx="1764961" cy="385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5375" y="788988"/>
              <a:ext cx="2987675" cy="596900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6022" y="779650"/>
                <a:ext cx="3006382" cy="615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0738" y="762000"/>
              <a:ext cx="1389062" cy="361950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21386" y="752655"/>
                <a:ext cx="1407765" cy="380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69038" y="742950"/>
              <a:ext cx="461962" cy="258763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9705" y="733619"/>
                <a:ext cx="480627" cy="27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6900" y="727075"/>
              <a:ext cx="1495425" cy="334963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37547" y="717680"/>
                <a:ext cx="1514131" cy="353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2063" y="1541463"/>
              <a:ext cx="6350" cy="7937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1056" y="1530602"/>
                <a:ext cx="28363" cy="29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7050" y="1554163"/>
              <a:ext cx="1284288" cy="339725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7689" y="1544826"/>
                <a:ext cx="1303010" cy="358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19313" y="1470025"/>
              <a:ext cx="1681162" cy="369888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9955" y="1460733"/>
                <a:ext cx="1699878" cy="388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6063" y="1441450"/>
              <a:ext cx="1019175" cy="215900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46709" y="1431738"/>
                <a:ext cx="1037882" cy="235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5750" y="1503363"/>
              <a:ext cx="1492250" cy="307975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6390" y="1494020"/>
                <a:ext cx="1510971" cy="326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72338" y="1403350"/>
              <a:ext cx="1036637" cy="241300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62986" y="1394069"/>
                <a:ext cx="1055341" cy="259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1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0700" y="1946275"/>
              <a:ext cx="801688" cy="349250"/>
            </p14:xfrm>
          </p:contentPart>
        </mc:Choice>
        <mc:Fallback>
          <p:pic>
            <p:nvPicPr>
              <p:cNvPr id="61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1345" y="1936943"/>
                <a:ext cx="820399" cy="367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9413" y="1889125"/>
              <a:ext cx="1827212" cy="422275"/>
            </p14:xfrm>
          </p:contentPart>
        </mc:Choice>
        <mc:Fallback>
          <p:pic>
            <p:nvPicPr>
              <p:cNvPr id="61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40061" y="1879741"/>
                <a:ext cx="1845916" cy="441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9850" y="1878013"/>
              <a:ext cx="4795838" cy="423862"/>
            </p14:xfrm>
          </p:contentPart>
        </mc:Choice>
        <mc:Fallback>
          <p:pic>
            <p:nvPicPr>
              <p:cNvPr id="61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0494" y="1868578"/>
                <a:ext cx="4814549" cy="442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1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1975" y="2740025"/>
              <a:ext cx="430213" cy="166688"/>
            </p14:xfrm>
          </p:contentPart>
        </mc:Choice>
        <mc:Fallback>
          <p:pic>
            <p:nvPicPr>
              <p:cNvPr id="61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22630" y="2730624"/>
                <a:ext cx="448902" cy="185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1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7088" y="2849563"/>
              <a:ext cx="331787" cy="50800"/>
            </p14:xfrm>
          </p:contentPart>
        </mc:Choice>
        <mc:Fallback>
          <p:pic>
            <p:nvPicPr>
              <p:cNvPr id="61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7650" y="2840061"/>
                <a:ext cx="350663" cy="698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64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7638" y="2779713"/>
              <a:ext cx="468312" cy="230187"/>
            </p14:xfrm>
          </p:contentPart>
        </mc:Choice>
        <mc:Fallback>
          <p:pic>
            <p:nvPicPr>
              <p:cNvPr id="6164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8286" y="2770347"/>
                <a:ext cx="487016" cy="248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165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57438" y="2573338"/>
              <a:ext cx="1539875" cy="284162"/>
            </p14:xfrm>
          </p:contentPart>
        </mc:Choice>
        <mc:Fallback>
          <p:pic>
            <p:nvPicPr>
              <p:cNvPr id="6165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8075" y="2564091"/>
                <a:ext cx="1558601" cy="302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166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98963" y="2655888"/>
              <a:ext cx="531812" cy="411162"/>
            </p14:xfrm>
          </p:contentPart>
        </mc:Choice>
        <mc:Fallback>
          <p:pic>
            <p:nvPicPr>
              <p:cNvPr id="6166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89620" y="2646519"/>
                <a:ext cx="550497" cy="42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67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37163" y="2657475"/>
              <a:ext cx="576262" cy="212725"/>
            </p14:xfrm>
          </p:contentPart>
        </mc:Choice>
        <mc:Fallback>
          <p:pic>
            <p:nvPicPr>
              <p:cNvPr id="6167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27799" y="2647972"/>
                <a:ext cx="594991" cy="23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168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48413" y="2555875"/>
              <a:ext cx="1660525" cy="374650"/>
            </p14:xfrm>
          </p:contentPart>
        </mc:Choice>
        <mc:Fallback>
          <p:pic>
            <p:nvPicPr>
              <p:cNvPr id="6168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39068" y="2546509"/>
                <a:ext cx="1679215" cy="393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169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24000" y="3262313"/>
              <a:ext cx="549275" cy="179387"/>
            </p14:xfrm>
          </p:contentPart>
        </mc:Choice>
        <mc:Fallback>
          <p:pic>
            <p:nvPicPr>
              <p:cNvPr id="6169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4660" y="3253168"/>
                <a:ext cx="567955" cy="1976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170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8375" y="3135313"/>
              <a:ext cx="119063" cy="292100"/>
            </p14:xfrm>
          </p:contentPart>
        </mc:Choice>
        <mc:Fallback>
          <p:pic>
            <p:nvPicPr>
              <p:cNvPr id="6170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29023" y="3125890"/>
                <a:ext cx="137768" cy="310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171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4788" y="3184525"/>
              <a:ext cx="1139825" cy="211138"/>
            </p14:xfrm>
          </p:contentPart>
        </mc:Choice>
        <mc:Fallback>
          <p:pic>
            <p:nvPicPr>
              <p:cNvPr id="6171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735425" y="3175221"/>
                <a:ext cx="1158552" cy="229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72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4838" y="3201988"/>
              <a:ext cx="962025" cy="400050"/>
            </p14:xfrm>
          </p:contentPart>
        </mc:Choice>
        <mc:Fallback>
          <p:pic>
            <p:nvPicPr>
              <p:cNvPr id="6172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5484" y="3192634"/>
                <a:ext cx="980733" cy="418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173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86413" y="3121025"/>
              <a:ext cx="1062037" cy="301625"/>
            </p14:xfrm>
          </p:contentPart>
        </mc:Choice>
        <mc:Fallback>
          <p:pic>
            <p:nvPicPr>
              <p:cNvPr id="6173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77053" y="3111678"/>
                <a:ext cx="1080758" cy="320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174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86600" y="3036888"/>
              <a:ext cx="842963" cy="274637"/>
            </p14:xfrm>
          </p:contentPart>
        </mc:Choice>
        <mc:Fallback>
          <p:pic>
            <p:nvPicPr>
              <p:cNvPr id="6174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77238" y="3027578"/>
                <a:ext cx="861688" cy="2932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175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9900" y="3621088"/>
              <a:ext cx="1262063" cy="428625"/>
            </p14:xfrm>
          </p:contentPart>
        </mc:Choice>
        <mc:Fallback>
          <p:pic>
            <p:nvPicPr>
              <p:cNvPr id="6175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730535" y="3611723"/>
                <a:ext cx="1280792" cy="447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76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5375" y="3667125"/>
              <a:ext cx="1562100" cy="382588"/>
            </p14:xfrm>
          </p:contentPart>
        </mc:Choice>
        <mc:Fallback>
          <p:pic>
            <p:nvPicPr>
              <p:cNvPr id="6176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26012" y="3657767"/>
                <a:ext cx="1580825" cy="401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77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26113" y="3541713"/>
              <a:ext cx="2994025" cy="508000"/>
            </p14:xfrm>
          </p:contentPart>
        </mc:Choice>
        <mc:Fallback>
          <p:pic>
            <p:nvPicPr>
              <p:cNvPr id="6177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16751" y="3532359"/>
                <a:ext cx="3012749" cy="526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178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5625" y="4227513"/>
              <a:ext cx="111125" cy="122237"/>
            </p14:xfrm>
          </p:contentPart>
        </mc:Choice>
        <mc:Fallback>
          <p:pic>
            <p:nvPicPr>
              <p:cNvPr id="6178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56335" y="4218165"/>
                <a:ext cx="129705" cy="140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179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25750" y="4208463"/>
              <a:ext cx="804863" cy="298450"/>
            </p14:xfrm>
          </p:contentPart>
        </mc:Choice>
        <mc:Fallback>
          <p:pic>
            <p:nvPicPr>
              <p:cNvPr id="6179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16399" y="4199125"/>
                <a:ext cx="823564" cy="31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180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84613" y="4256088"/>
              <a:ext cx="422275" cy="127000"/>
            </p14:xfrm>
          </p:contentPart>
        </mc:Choice>
        <mc:Fallback>
          <p:pic>
            <p:nvPicPr>
              <p:cNvPr id="6180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75277" y="4247017"/>
                <a:ext cx="440947" cy="145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181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13263" y="4187825"/>
              <a:ext cx="784225" cy="168275"/>
            </p14:xfrm>
          </p:contentPart>
        </mc:Choice>
        <mc:Fallback>
          <p:pic>
            <p:nvPicPr>
              <p:cNvPr id="6181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503893" y="4178556"/>
                <a:ext cx="802966" cy="186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182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8588" y="4478338"/>
              <a:ext cx="50800" cy="82550"/>
            </p14:xfrm>
          </p:contentPart>
        </mc:Choice>
        <mc:Fallback>
          <p:pic>
            <p:nvPicPr>
              <p:cNvPr id="6182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39221" y="4469047"/>
                <a:ext cx="69535" cy="101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83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1650" y="4710113"/>
              <a:ext cx="1639888" cy="466725"/>
            </p14:xfrm>
          </p:contentPart>
        </mc:Choice>
        <mc:Fallback>
          <p:pic>
            <p:nvPicPr>
              <p:cNvPr id="6183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2287" y="4700771"/>
                <a:ext cx="1658613" cy="48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184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1600" y="4625975"/>
              <a:ext cx="2557463" cy="419100"/>
            </p14:xfrm>
          </p:contentPart>
        </mc:Choice>
        <mc:Fallback>
          <p:pic>
            <p:nvPicPr>
              <p:cNvPr id="6184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38348" y="4616598"/>
                <a:ext cx="2563966" cy="4378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185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5638" y="4622800"/>
              <a:ext cx="2711450" cy="330200"/>
            </p14:xfrm>
          </p:contentPart>
        </mc:Choice>
        <mc:Fallback>
          <p:pic>
            <p:nvPicPr>
              <p:cNvPr id="6185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26279" y="4613478"/>
                <a:ext cx="2730167" cy="348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186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5325" y="5168900"/>
              <a:ext cx="1031875" cy="371475"/>
            </p14:xfrm>
          </p:contentPart>
        </mc:Choice>
        <mc:Fallback>
          <p:pic>
            <p:nvPicPr>
              <p:cNvPr id="6186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5967" y="5159577"/>
                <a:ext cx="1050591" cy="3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87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9300" y="5202238"/>
              <a:ext cx="239713" cy="230187"/>
            </p14:xfrm>
          </p:contentPart>
        </mc:Choice>
        <mc:Fallback>
          <p:pic>
            <p:nvPicPr>
              <p:cNvPr id="6187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09914" y="5192857"/>
                <a:ext cx="258486" cy="248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188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3500" y="5189538"/>
              <a:ext cx="1497013" cy="403225"/>
            </p14:xfrm>
          </p:contentPart>
        </mc:Choice>
        <mc:Fallback>
          <p:pic>
            <p:nvPicPr>
              <p:cNvPr id="6188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94139" y="5180161"/>
                <a:ext cx="1515735" cy="421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189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70413" y="5132388"/>
              <a:ext cx="1593850" cy="322262"/>
            </p14:xfrm>
          </p:contentPart>
        </mc:Choice>
        <mc:Fallback>
          <p:pic>
            <p:nvPicPr>
              <p:cNvPr id="6189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61063" y="5123016"/>
                <a:ext cx="1612550" cy="34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90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65900" y="5002213"/>
              <a:ext cx="2343150" cy="428625"/>
            </p14:xfrm>
          </p:contentPart>
        </mc:Choice>
        <mc:Fallback>
          <p:pic>
            <p:nvPicPr>
              <p:cNvPr id="6190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56545" y="4992856"/>
                <a:ext cx="2361861" cy="447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91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46575" y="5665788"/>
              <a:ext cx="93663" cy="109537"/>
            </p14:xfrm>
          </p:contentPart>
        </mc:Choice>
        <mc:Fallback>
          <p:pic>
            <p:nvPicPr>
              <p:cNvPr id="6191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37209" y="5656420"/>
                <a:ext cx="112396" cy="128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192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3088" y="5527675"/>
              <a:ext cx="2670175" cy="400050"/>
            </p14:xfrm>
          </p:contentPart>
        </mc:Choice>
        <mc:Fallback>
          <p:pic>
            <p:nvPicPr>
              <p:cNvPr id="6192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3730" y="5518304"/>
                <a:ext cx="2688890" cy="418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93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90913" y="5684838"/>
              <a:ext cx="725487" cy="204787"/>
            </p14:xfrm>
          </p:contentPart>
        </mc:Choice>
        <mc:Fallback>
          <p:pic>
            <p:nvPicPr>
              <p:cNvPr id="6193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81575" y="5675642"/>
                <a:ext cx="744163" cy="223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94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81513" y="5518150"/>
              <a:ext cx="766762" cy="255588"/>
            </p14:xfrm>
          </p:contentPart>
        </mc:Choice>
        <mc:Fallback>
          <p:pic>
            <p:nvPicPr>
              <p:cNvPr id="6194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72162" y="5508895"/>
                <a:ext cx="785464" cy="274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195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2638" y="5602288"/>
              <a:ext cx="1135062" cy="247650"/>
            </p14:xfrm>
          </p:contentPart>
        </mc:Choice>
        <mc:Fallback>
          <p:pic>
            <p:nvPicPr>
              <p:cNvPr id="6195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53302" y="5592983"/>
                <a:ext cx="1153734" cy="266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196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2825" y="5505450"/>
              <a:ext cx="842963" cy="303213"/>
            </p14:xfrm>
          </p:contentPart>
        </mc:Choice>
        <mc:Fallback>
          <p:pic>
            <p:nvPicPr>
              <p:cNvPr id="6196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53479" y="5496131"/>
                <a:ext cx="861656" cy="321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97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91525" y="5676900"/>
              <a:ext cx="33338" cy="36513"/>
            </p14:xfrm>
          </p:contentPart>
        </mc:Choice>
        <mc:Fallback>
          <p:pic>
            <p:nvPicPr>
              <p:cNvPr id="6197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82000" y="5667407"/>
                <a:ext cx="52388" cy="55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198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08238" y="5699125"/>
              <a:ext cx="1527175" cy="141288"/>
            </p14:xfrm>
          </p:contentPart>
        </mc:Choice>
        <mc:Fallback>
          <p:pic>
            <p:nvPicPr>
              <p:cNvPr id="6198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398878" y="5689657"/>
                <a:ext cx="1545896" cy="160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99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100" y="6192838"/>
              <a:ext cx="30163" cy="49212"/>
            </p14:xfrm>
          </p:contentPart>
        </mc:Choice>
        <mc:Fallback>
          <p:pic>
            <p:nvPicPr>
              <p:cNvPr id="6199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7418" y="6183430"/>
                <a:ext cx="49527" cy="68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200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288" y="6061075"/>
              <a:ext cx="2181225" cy="368300"/>
            </p14:xfrm>
          </p:contentPart>
        </mc:Choice>
        <mc:Fallback>
          <p:pic>
            <p:nvPicPr>
              <p:cNvPr id="6200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85939" y="6051751"/>
                <a:ext cx="2199923" cy="386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201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05113" y="6029325"/>
              <a:ext cx="1720850" cy="338138"/>
            </p14:xfrm>
          </p:contentPart>
        </mc:Choice>
        <mc:Fallback>
          <p:pic>
            <p:nvPicPr>
              <p:cNvPr id="6201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795755" y="6019982"/>
                <a:ext cx="1739567" cy="356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202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60925" y="6153150"/>
              <a:ext cx="369888" cy="130175"/>
            </p14:xfrm>
          </p:contentPart>
        </mc:Choice>
        <mc:Fallback>
          <p:pic>
            <p:nvPicPr>
              <p:cNvPr id="6202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851579" y="6143800"/>
                <a:ext cx="388580" cy="1488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203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2125" y="6024563"/>
              <a:ext cx="3013075" cy="336550"/>
            </p14:xfrm>
          </p:contentPart>
        </mc:Choice>
        <mc:Fallback>
          <p:pic>
            <p:nvPicPr>
              <p:cNvPr id="6203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62767" y="6015214"/>
                <a:ext cx="3031792" cy="355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204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4888" y="6324600"/>
              <a:ext cx="1319212" cy="409575"/>
            </p14:xfrm>
          </p:contentPart>
        </mc:Choice>
        <mc:Fallback>
          <p:pic>
            <p:nvPicPr>
              <p:cNvPr id="6204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265527" y="6315259"/>
                <a:ext cx="1337934" cy="428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6205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2713" y="6269038"/>
              <a:ext cx="2986087" cy="350837"/>
            </p14:xfrm>
          </p:contentPart>
        </mc:Choice>
        <mc:Fallback>
          <p:pic>
            <p:nvPicPr>
              <p:cNvPr id="6205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13361" y="6259711"/>
                <a:ext cx="3004791" cy="369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6206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5613" y="606425"/>
              <a:ext cx="2908300" cy="301625"/>
            </p14:xfrm>
          </p:contentPart>
        </mc:Choice>
        <mc:Fallback>
          <p:pic>
            <p:nvPicPr>
              <p:cNvPr id="6206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46252" y="597078"/>
                <a:ext cx="2927021" cy="3203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1938" y="298450"/>
              <a:ext cx="1371600" cy="433388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585" y="289099"/>
                <a:ext cx="1390305" cy="452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90725" y="266700"/>
              <a:ext cx="1819275" cy="285750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1366" y="257355"/>
                <a:ext cx="1837993" cy="304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1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14800" y="333375"/>
              <a:ext cx="1681163" cy="341313"/>
            </p14:xfrm>
          </p:contentPart>
        </mc:Choice>
        <mc:Fallback>
          <p:pic>
            <p:nvPicPr>
              <p:cNvPr id="71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5442" y="323994"/>
                <a:ext cx="1699879" cy="36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1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1550" y="388938"/>
              <a:ext cx="242888" cy="257175"/>
            </p14:xfrm>
          </p:contentPart>
        </mc:Choice>
        <mc:Fallback>
          <p:pic>
            <p:nvPicPr>
              <p:cNvPr id="71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2236" y="379534"/>
                <a:ext cx="261517" cy="27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17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38938" y="388938"/>
              <a:ext cx="946150" cy="301625"/>
            </p14:xfrm>
          </p:contentPart>
        </mc:Choice>
        <mc:Fallback>
          <p:pic>
            <p:nvPicPr>
              <p:cNvPr id="717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9581" y="379580"/>
                <a:ext cx="964864" cy="320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17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55788" y="946150"/>
              <a:ext cx="1754187" cy="292100"/>
            </p14:xfrm>
          </p:contentPart>
        </mc:Choice>
        <mc:Fallback>
          <p:pic>
            <p:nvPicPr>
              <p:cNvPr id="717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6428" y="936797"/>
                <a:ext cx="1772906" cy="310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7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87800" y="863600"/>
              <a:ext cx="2132013" cy="330200"/>
            </p14:xfrm>
          </p:contentPart>
        </mc:Choice>
        <mc:Fallback>
          <p:pic>
            <p:nvPicPr>
              <p:cNvPr id="717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6526" y="857245"/>
                <a:ext cx="2134561" cy="34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17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05588" y="839788"/>
              <a:ext cx="2125662" cy="479425"/>
            </p14:xfrm>
          </p:contentPart>
        </mc:Choice>
        <mc:Fallback>
          <p:pic>
            <p:nvPicPr>
              <p:cNvPr id="717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96235" y="830409"/>
                <a:ext cx="2144368" cy="498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7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39963" y="1579563"/>
              <a:ext cx="152400" cy="63500"/>
            </p14:xfrm>
          </p:contentPart>
        </mc:Choice>
        <mc:Fallback>
          <p:pic>
            <p:nvPicPr>
              <p:cNvPr id="717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0573" y="1570441"/>
                <a:ext cx="171179" cy="81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17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3813" y="1493838"/>
              <a:ext cx="41275" cy="292100"/>
            </p14:xfrm>
          </p:contentPart>
        </mc:Choice>
        <mc:Fallback>
          <p:pic>
            <p:nvPicPr>
              <p:cNvPr id="717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84562" y="1484439"/>
                <a:ext cx="59778" cy="310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18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4163" y="1624013"/>
              <a:ext cx="120650" cy="192087"/>
            </p14:xfrm>
          </p:contentPart>
        </mc:Choice>
        <mc:Fallback>
          <p:pic>
            <p:nvPicPr>
              <p:cNvPr id="718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44855" y="1614660"/>
                <a:ext cx="139267" cy="210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181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0275" y="1498600"/>
              <a:ext cx="1042988" cy="287338"/>
            </p14:xfrm>
          </p:contentPart>
        </mc:Choice>
        <mc:Fallback>
          <p:pic>
            <p:nvPicPr>
              <p:cNvPr id="7181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90914" y="1489285"/>
                <a:ext cx="1061709" cy="305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82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57600" y="1554163"/>
              <a:ext cx="1460500" cy="342900"/>
            </p14:xfrm>
          </p:contentPart>
        </mc:Choice>
        <mc:Fallback>
          <p:pic>
            <p:nvPicPr>
              <p:cNvPr id="7182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8240" y="1544798"/>
                <a:ext cx="1479220" cy="361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83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7513" y="1485900"/>
              <a:ext cx="439737" cy="269875"/>
            </p14:xfrm>
          </p:contentPart>
        </mc:Choice>
        <mc:Fallback>
          <p:pic>
            <p:nvPicPr>
              <p:cNvPr id="7183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88134" y="1476569"/>
                <a:ext cx="458495" cy="2885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84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4888" y="1479550"/>
              <a:ext cx="625475" cy="385763"/>
            </p14:xfrm>
          </p:contentPart>
        </mc:Choice>
        <mc:Fallback>
          <p:pic>
            <p:nvPicPr>
              <p:cNvPr id="7184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75542" y="1470203"/>
                <a:ext cx="644167" cy="404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185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1650" y="1500188"/>
              <a:ext cx="82550" cy="284162"/>
            </p14:xfrm>
          </p:contentPart>
        </mc:Choice>
        <mc:Fallback>
          <p:pic>
            <p:nvPicPr>
              <p:cNvPr id="7185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42153" y="1490906"/>
                <a:ext cx="101544" cy="302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186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7075" y="1785938"/>
              <a:ext cx="23813" cy="20637"/>
            </p14:xfrm>
          </p:contentPart>
        </mc:Choice>
        <mc:Fallback>
          <p:pic>
            <p:nvPicPr>
              <p:cNvPr id="7186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67401" y="1776357"/>
                <a:ext cx="43161" cy="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87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3288" y="2417763"/>
              <a:ext cx="142875" cy="176212"/>
            </p14:xfrm>
          </p:contentPart>
        </mc:Choice>
        <mc:Fallback>
          <p:pic>
            <p:nvPicPr>
              <p:cNvPr id="7187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34047" y="2408297"/>
                <a:ext cx="161356" cy="19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88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163" y="2416175"/>
              <a:ext cx="1166812" cy="346075"/>
            </p14:xfrm>
          </p:contentPart>
        </mc:Choice>
        <mc:Fallback>
          <p:pic>
            <p:nvPicPr>
              <p:cNvPr id="7188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8805" y="2406851"/>
                <a:ext cx="1185527" cy="3647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189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5163" y="2259013"/>
              <a:ext cx="1173162" cy="414337"/>
            </p14:xfrm>
          </p:contentPart>
        </mc:Choice>
        <mc:Fallback>
          <p:pic>
            <p:nvPicPr>
              <p:cNvPr id="7189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25815" y="2249670"/>
                <a:ext cx="1191858" cy="43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90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35375" y="2286000"/>
              <a:ext cx="1184275" cy="290513"/>
            </p14:xfrm>
          </p:contentPart>
        </mc:Choice>
        <mc:Fallback>
          <p:pic>
            <p:nvPicPr>
              <p:cNvPr id="7190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26007" y="2276721"/>
                <a:ext cx="1203010" cy="309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191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45075" y="2219325"/>
              <a:ext cx="1700213" cy="274638"/>
            </p14:xfrm>
          </p:contentPart>
        </mc:Choice>
        <mc:Fallback>
          <p:pic>
            <p:nvPicPr>
              <p:cNvPr id="7191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35719" y="2209892"/>
                <a:ext cx="1718924" cy="293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192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0238" y="2176463"/>
              <a:ext cx="315912" cy="228600"/>
            </p14:xfrm>
          </p:contentPart>
        </mc:Choice>
        <mc:Fallback>
          <p:pic>
            <p:nvPicPr>
              <p:cNvPr id="7192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70872" y="2167073"/>
                <a:ext cx="334643" cy="247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93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7450" y="2076450"/>
              <a:ext cx="522288" cy="312738"/>
            </p14:xfrm>
          </p:contentPart>
        </mc:Choice>
        <mc:Fallback>
          <p:pic>
            <p:nvPicPr>
              <p:cNvPr id="7193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28098" y="2067006"/>
                <a:ext cx="540993" cy="331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194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900" y="2905125"/>
              <a:ext cx="1857375" cy="360363"/>
            </p14:xfrm>
          </p:contentPart>
        </mc:Choice>
        <mc:Fallback>
          <p:pic>
            <p:nvPicPr>
              <p:cNvPr id="7194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0541" y="2895793"/>
                <a:ext cx="1876093" cy="379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195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2400" y="2876550"/>
              <a:ext cx="1370013" cy="261938"/>
            </p14:xfrm>
          </p:contentPart>
        </mc:Choice>
        <mc:Fallback>
          <p:pic>
            <p:nvPicPr>
              <p:cNvPr id="7195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83043" y="2867233"/>
                <a:ext cx="1388726" cy="280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196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73563" y="2865438"/>
              <a:ext cx="773112" cy="263525"/>
            </p14:xfrm>
          </p:contentPart>
        </mc:Choice>
        <mc:Fallback>
          <p:pic>
            <p:nvPicPr>
              <p:cNvPr id="7196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64218" y="2856091"/>
                <a:ext cx="791802" cy="282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197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75288" y="2782888"/>
              <a:ext cx="641350" cy="360362"/>
            </p14:xfrm>
          </p:contentPart>
        </mc:Choice>
        <mc:Fallback>
          <p:pic>
            <p:nvPicPr>
              <p:cNvPr id="7197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65925" y="2773537"/>
                <a:ext cx="660076" cy="379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198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89688" y="2682875"/>
              <a:ext cx="992187" cy="471488"/>
            </p14:xfrm>
          </p:contentPart>
        </mc:Choice>
        <mc:Fallback>
          <p:pic>
            <p:nvPicPr>
              <p:cNvPr id="7198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80331" y="2673531"/>
                <a:ext cx="1010901" cy="490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99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17600" y="3344863"/>
              <a:ext cx="1447800" cy="579437"/>
            </p14:xfrm>
          </p:contentPart>
        </mc:Choice>
        <mc:Fallback>
          <p:pic>
            <p:nvPicPr>
              <p:cNvPr id="7199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08238" y="3335506"/>
                <a:ext cx="1466523" cy="598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00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35300" y="3405188"/>
              <a:ext cx="1108075" cy="212725"/>
            </p14:xfrm>
          </p:contentPart>
        </mc:Choice>
        <mc:Fallback>
          <p:pic>
            <p:nvPicPr>
              <p:cNvPr id="7200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25940" y="3395908"/>
                <a:ext cx="1126795" cy="231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01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2800" y="3878263"/>
              <a:ext cx="692150" cy="169862"/>
            </p14:xfrm>
          </p:contentPart>
        </mc:Choice>
        <mc:Fallback>
          <p:pic>
            <p:nvPicPr>
              <p:cNvPr id="7201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73432" y="3868926"/>
                <a:ext cx="710886" cy="188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202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65475" y="3690938"/>
              <a:ext cx="1100138" cy="239712"/>
            </p14:xfrm>
          </p:contentPart>
        </mc:Choice>
        <mc:Fallback>
          <p:pic>
            <p:nvPicPr>
              <p:cNvPr id="7202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56106" y="3681622"/>
                <a:ext cx="1118876" cy="25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203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33913" y="3570288"/>
              <a:ext cx="334962" cy="230187"/>
            </p14:xfrm>
          </p:contentPart>
        </mc:Choice>
        <mc:Fallback>
          <p:pic>
            <p:nvPicPr>
              <p:cNvPr id="7203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24579" y="3560980"/>
                <a:ext cx="353631" cy="2488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204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91138" y="3538538"/>
              <a:ext cx="1411287" cy="274637"/>
            </p14:xfrm>
          </p:contentPart>
        </mc:Choice>
        <mc:Fallback>
          <p:pic>
            <p:nvPicPr>
              <p:cNvPr id="7204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81785" y="3529179"/>
                <a:ext cx="1429994" cy="293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205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81825" y="3484563"/>
              <a:ext cx="307975" cy="404812"/>
            </p14:xfrm>
          </p:contentPart>
        </mc:Choice>
        <mc:Fallback>
          <p:pic>
            <p:nvPicPr>
              <p:cNvPr id="7205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72482" y="3475240"/>
                <a:ext cx="326662" cy="423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206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4550" y="4294188"/>
              <a:ext cx="1335088" cy="336550"/>
            </p14:xfrm>
          </p:contentPart>
        </mc:Choice>
        <mc:Fallback>
          <p:pic>
            <p:nvPicPr>
              <p:cNvPr id="7206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35196" y="4284839"/>
                <a:ext cx="1353796" cy="3552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207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0013" y="4187825"/>
              <a:ext cx="804862" cy="271463"/>
            </p14:xfrm>
          </p:contentPart>
        </mc:Choice>
        <mc:Fallback>
          <p:pic>
            <p:nvPicPr>
              <p:cNvPr id="7207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30658" y="4178464"/>
                <a:ext cx="823571" cy="290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208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4925" y="4105275"/>
              <a:ext cx="2276475" cy="438150"/>
            </p14:xfrm>
          </p:contentPart>
        </mc:Choice>
        <mc:Fallback>
          <p:pic>
            <p:nvPicPr>
              <p:cNvPr id="7208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35566" y="4095907"/>
                <a:ext cx="2295194" cy="4568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09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2200" y="5116513"/>
              <a:ext cx="66675" cy="25400"/>
            </p14:xfrm>
          </p:contentPart>
        </mc:Choice>
        <mc:Fallback>
          <p:pic>
            <p:nvPicPr>
              <p:cNvPr id="7209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2979" y="5107589"/>
                <a:ext cx="85117" cy="43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210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588" y="4838700"/>
              <a:ext cx="3016250" cy="609600"/>
            </p14:xfrm>
          </p:contentPart>
        </mc:Choice>
        <mc:Fallback>
          <p:pic>
            <p:nvPicPr>
              <p:cNvPr id="7210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4229" y="4829355"/>
                <a:ext cx="3034969" cy="628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211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9250" y="4799013"/>
              <a:ext cx="2051050" cy="319087"/>
            </p14:xfrm>
          </p:contentPart>
        </mc:Choice>
        <mc:Fallback>
          <p:pic>
            <p:nvPicPr>
              <p:cNvPr id="7211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49888" y="4789702"/>
                <a:ext cx="2069774" cy="337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212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5625" y="4830763"/>
              <a:ext cx="693738" cy="230187"/>
            </p14:xfrm>
          </p:contentPart>
        </mc:Choice>
        <mc:Fallback>
          <p:pic>
            <p:nvPicPr>
              <p:cNvPr id="7212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96274" y="4821695"/>
                <a:ext cx="712439" cy="248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213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8163" y="5365750"/>
              <a:ext cx="2722562" cy="541338"/>
            </p14:xfrm>
          </p:contentPart>
        </mc:Choice>
        <mc:Fallback>
          <p:pic>
            <p:nvPicPr>
              <p:cNvPr id="7213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28806" y="5356392"/>
                <a:ext cx="2741276" cy="560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214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38575" y="5392738"/>
              <a:ext cx="363538" cy="203200"/>
            </p14:xfrm>
          </p:contentPart>
        </mc:Choice>
        <mc:Fallback>
          <p:pic>
            <p:nvPicPr>
              <p:cNvPr id="7214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29272" y="5383354"/>
                <a:ext cx="382144" cy="221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15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65675" y="5416550"/>
              <a:ext cx="849313" cy="220663"/>
            </p14:xfrm>
          </p:contentPart>
        </mc:Choice>
        <mc:Fallback>
          <p:pic>
            <p:nvPicPr>
              <p:cNvPr id="7215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56369" y="5407266"/>
                <a:ext cx="867924" cy="239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216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1575" y="5262563"/>
              <a:ext cx="404813" cy="492125"/>
            </p14:xfrm>
          </p:contentPart>
        </mc:Choice>
        <mc:Fallback>
          <p:pic>
            <p:nvPicPr>
              <p:cNvPr id="7216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42244" y="5253175"/>
                <a:ext cx="423475" cy="510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217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1138" y="5768975"/>
              <a:ext cx="1858962" cy="504825"/>
            </p14:xfrm>
          </p:contentPart>
        </mc:Choice>
        <mc:Fallback>
          <p:pic>
            <p:nvPicPr>
              <p:cNvPr id="7217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741775" y="5759646"/>
                <a:ext cx="1877688" cy="52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218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02200" y="5734050"/>
              <a:ext cx="1238250" cy="285750"/>
            </p14:xfrm>
          </p:contentPart>
        </mc:Choice>
        <mc:Fallback>
          <p:pic>
            <p:nvPicPr>
              <p:cNvPr id="7218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92849" y="5724716"/>
                <a:ext cx="1256951" cy="304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219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530975" y="5626100"/>
              <a:ext cx="998538" cy="366713"/>
            </p14:xfrm>
          </p:contentPart>
        </mc:Choice>
        <mc:Fallback>
          <p:pic>
            <p:nvPicPr>
              <p:cNvPr id="7219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21619" y="5616716"/>
                <a:ext cx="1017249" cy="385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20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4763" y="6323013"/>
              <a:ext cx="722312" cy="239712"/>
            </p14:xfrm>
          </p:contentPart>
        </mc:Choice>
        <mc:Fallback>
          <p:pic>
            <p:nvPicPr>
              <p:cNvPr id="7220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265401" y="6313725"/>
                <a:ext cx="741036" cy="258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221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7475" y="6276975"/>
              <a:ext cx="2109788" cy="366713"/>
            </p14:xfrm>
          </p:contentPart>
        </mc:Choice>
        <mc:Fallback>
          <p:pic>
            <p:nvPicPr>
              <p:cNvPr id="7221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48119" y="6267554"/>
                <a:ext cx="2128500" cy="38555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-146050" y="441325"/>
              <a:ext cx="5764213" cy="284163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5410" y="432020"/>
                <a:ext cx="5782933" cy="302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19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1488" y="460375"/>
              <a:ext cx="1225550" cy="247650"/>
            </p14:xfrm>
          </p:contentPart>
        </mc:Choice>
        <mc:Fallback>
          <p:pic>
            <p:nvPicPr>
              <p:cNvPr id="819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133" y="450864"/>
                <a:ext cx="1244261" cy="266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19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6775" y="344488"/>
              <a:ext cx="1749425" cy="287337"/>
            </p14:xfrm>
          </p:contentPart>
        </mc:Choice>
        <mc:Fallback>
          <p:pic>
            <p:nvPicPr>
              <p:cNvPr id="819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7420" y="335126"/>
                <a:ext cx="1768135" cy="306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9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05288" y="317500"/>
              <a:ext cx="306387" cy="234950"/>
            </p14:xfrm>
          </p:contentPart>
        </mc:Choice>
        <mc:Fallback>
          <p:pic>
            <p:nvPicPr>
              <p:cNvPr id="819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95927" y="308230"/>
                <a:ext cx="325109" cy="253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9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73613" y="388938"/>
              <a:ext cx="658812" cy="293687"/>
            </p14:xfrm>
          </p:contentPart>
        </mc:Choice>
        <mc:Fallback>
          <p:pic>
            <p:nvPicPr>
              <p:cNvPr id="819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4268" y="379626"/>
                <a:ext cx="677502" cy="312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9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56263" y="352425"/>
              <a:ext cx="695325" cy="282575"/>
            </p14:xfrm>
          </p:contentPart>
        </mc:Choice>
        <mc:Fallback>
          <p:pic>
            <p:nvPicPr>
              <p:cNvPr id="819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6906" y="343090"/>
                <a:ext cx="714040" cy="301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20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838" y="698500"/>
              <a:ext cx="7208837" cy="1716088"/>
            </p14:xfrm>
          </p:contentPart>
        </mc:Choice>
        <mc:Fallback>
          <p:pic>
            <p:nvPicPr>
              <p:cNvPr id="820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5495" y="689140"/>
                <a:ext cx="7227522" cy="1734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20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75388" y="1117600"/>
              <a:ext cx="63500" cy="42863"/>
            </p14:xfrm>
          </p:contentPart>
        </mc:Choice>
        <mc:Fallback>
          <p:pic>
            <p:nvPicPr>
              <p:cNvPr id="820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66113" y="1108313"/>
                <a:ext cx="82051" cy="61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0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39838" y="1247775"/>
              <a:ext cx="1920875" cy="285750"/>
            </p14:xfrm>
          </p:contentPart>
        </mc:Choice>
        <mc:Fallback>
          <p:pic>
            <p:nvPicPr>
              <p:cNvPr id="820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0482" y="1238465"/>
                <a:ext cx="1939587" cy="30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20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14713" y="1276350"/>
              <a:ext cx="620712" cy="239713"/>
            </p14:xfrm>
          </p:contentPart>
        </mc:Choice>
        <mc:Fallback>
          <p:pic>
            <p:nvPicPr>
              <p:cNvPr id="820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5357" y="1266992"/>
                <a:ext cx="639423" cy="258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20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59263" y="1182688"/>
              <a:ext cx="1449387" cy="227012"/>
            </p14:xfrm>
          </p:contentPart>
        </mc:Choice>
        <mc:Fallback>
          <p:pic>
            <p:nvPicPr>
              <p:cNvPr id="820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49917" y="1173274"/>
                <a:ext cx="1468079" cy="245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20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5838" y="1077913"/>
              <a:ext cx="822325" cy="414337"/>
            </p14:xfrm>
          </p:contentPart>
        </mc:Choice>
        <mc:Fallback>
          <p:pic>
            <p:nvPicPr>
              <p:cNvPr id="820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56481" y="1068562"/>
                <a:ext cx="841039" cy="4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20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4075" y="1089025"/>
              <a:ext cx="508000" cy="242888"/>
            </p14:xfrm>
          </p:contentPart>
        </mc:Choice>
        <mc:Fallback>
          <p:pic>
            <p:nvPicPr>
              <p:cNvPr id="820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94767" y="1079514"/>
                <a:ext cx="526616" cy="261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0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9725" y="1727200"/>
              <a:ext cx="1344613" cy="276225"/>
            </p14:xfrm>
          </p:contentPart>
        </mc:Choice>
        <mc:Fallback>
          <p:pic>
            <p:nvPicPr>
              <p:cNvPr id="820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367" y="1717700"/>
                <a:ext cx="1363328" cy="295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20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7700" y="1792288"/>
              <a:ext cx="395288" cy="277812"/>
            </p14:xfrm>
          </p:contentPart>
        </mc:Choice>
        <mc:Fallback>
          <p:pic>
            <p:nvPicPr>
              <p:cNvPr id="820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08348" y="1782944"/>
                <a:ext cx="413991" cy="29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20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81300" y="1712913"/>
              <a:ext cx="1379538" cy="249237"/>
            </p14:xfrm>
          </p:contentPart>
        </mc:Choice>
        <mc:Fallback>
          <p:pic>
            <p:nvPicPr>
              <p:cNvPr id="820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1942" y="1703576"/>
                <a:ext cx="1398253" cy="267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1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1638300"/>
              <a:ext cx="757238" cy="265113"/>
            </p14:xfrm>
          </p:contentPart>
        </mc:Choice>
        <mc:Fallback>
          <p:pic>
            <p:nvPicPr>
              <p:cNvPr id="821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10238" y="1629048"/>
                <a:ext cx="775962" cy="28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21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91163" y="1708150"/>
              <a:ext cx="1027112" cy="271463"/>
            </p14:xfrm>
          </p:contentPart>
        </mc:Choice>
        <mc:Fallback>
          <p:pic>
            <p:nvPicPr>
              <p:cNvPr id="821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1813" y="1698777"/>
                <a:ext cx="1045813" cy="290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21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97675" y="1570038"/>
              <a:ext cx="1671638" cy="431800"/>
            </p14:xfrm>
          </p:contentPart>
        </mc:Choice>
        <mc:Fallback>
          <p:pic>
            <p:nvPicPr>
              <p:cNvPr id="821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88326" y="1560635"/>
                <a:ext cx="1690336" cy="450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1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5438" y="2336800"/>
              <a:ext cx="193675" cy="122238"/>
            </p14:xfrm>
          </p:contentPart>
        </mc:Choice>
        <mc:Fallback>
          <p:pic>
            <p:nvPicPr>
              <p:cNvPr id="821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6043" y="2327507"/>
                <a:ext cx="212464" cy="140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21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89013" y="2273300"/>
              <a:ext cx="1711325" cy="215900"/>
            </p14:xfrm>
          </p:contentPart>
        </mc:Choice>
        <mc:Fallback>
          <p:pic>
            <p:nvPicPr>
              <p:cNvPr id="821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9660" y="2264098"/>
                <a:ext cx="1730032" cy="234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21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86088" y="2312988"/>
              <a:ext cx="504825" cy="131762"/>
            </p14:xfrm>
          </p:contentPart>
        </mc:Choice>
        <mc:Fallback>
          <p:pic>
            <p:nvPicPr>
              <p:cNvPr id="821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76733" y="2303704"/>
                <a:ext cx="523536" cy="150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21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92538" y="2239963"/>
              <a:ext cx="650875" cy="347662"/>
            </p14:xfrm>
          </p:contentPart>
        </mc:Choice>
        <mc:Fallback>
          <p:pic>
            <p:nvPicPr>
              <p:cNvPr id="821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83204" y="2230596"/>
                <a:ext cx="669543" cy="366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21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43450" y="2344738"/>
              <a:ext cx="838200" cy="244475"/>
            </p14:xfrm>
          </p:contentPart>
        </mc:Choice>
        <mc:Fallback>
          <p:pic>
            <p:nvPicPr>
              <p:cNvPr id="821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34105" y="2335404"/>
                <a:ext cx="856891" cy="263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21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43588" y="2401888"/>
              <a:ext cx="682625" cy="225425"/>
            </p14:xfrm>
          </p:contentPart>
        </mc:Choice>
        <mc:Fallback>
          <p:pic>
            <p:nvPicPr>
              <p:cNvPr id="821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34262" y="2392248"/>
                <a:ext cx="701278" cy="244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21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7513" y="2365375"/>
              <a:ext cx="977900" cy="244475"/>
            </p14:xfrm>
          </p:contentPart>
        </mc:Choice>
        <mc:Fallback>
          <p:pic>
            <p:nvPicPr>
              <p:cNvPr id="821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58162" y="2356055"/>
                <a:ext cx="996602" cy="263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822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48613" y="2238375"/>
              <a:ext cx="941387" cy="285750"/>
            </p14:xfrm>
          </p:contentPart>
        </mc:Choice>
        <mc:Fallback>
          <p:pic>
            <p:nvPicPr>
              <p:cNvPr id="822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39289" y="2229088"/>
                <a:ext cx="960035" cy="304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22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78475" y="2862263"/>
              <a:ext cx="20638" cy="47625"/>
            </p14:xfrm>
          </p:contentPart>
        </mc:Choice>
        <mc:Fallback>
          <p:pic>
            <p:nvPicPr>
              <p:cNvPr id="822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69223" y="2852882"/>
                <a:ext cx="39141" cy="66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2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738" y="2760663"/>
              <a:ext cx="6710362" cy="446087"/>
            </p14:xfrm>
          </p:contentPart>
        </mc:Choice>
        <mc:Fallback>
          <p:pic>
            <p:nvPicPr>
              <p:cNvPr id="822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0861" y="2751310"/>
                <a:ext cx="6734115" cy="464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22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54888" y="3032125"/>
              <a:ext cx="1138237" cy="195263"/>
            </p14:xfrm>
          </p:contentPart>
        </mc:Choice>
        <mc:Fallback>
          <p:pic>
            <p:nvPicPr>
              <p:cNvPr id="822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45532" y="3022723"/>
                <a:ext cx="1156950" cy="214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22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3713" y="3440113"/>
              <a:ext cx="122237" cy="139700"/>
            </p14:xfrm>
          </p:contentPart>
        </mc:Choice>
        <mc:Fallback>
          <p:pic>
            <p:nvPicPr>
              <p:cNvPr id="822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54393" y="3430654"/>
                <a:ext cx="140877" cy="158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2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425" y="3438525"/>
              <a:ext cx="1154113" cy="290513"/>
            </p14:xfrm>
          </p:contentPart>
        </mc:Choice>
        <mc:Fallback>
          <p:pic>
            <p:nvPicPr>
              <p:cNvPr id="822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3071" y="3429257"/>
                <a:ext cx="1172821" cy="3090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22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57388" y="3346450"/>
              <a:ext cx="1517650" cy="233363"/>
            </p14:xfrm>
          </p:contentPart>
        </mc:Choice>
        <mc:Fallback>
          <p:pic>
            <p:nvPicPr>
              <p:cNvPr id="822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48033" y="3337229"/>
                <a:ext cx="1536360" cy="25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22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46525" y="3397250"/>
              <a:ext cx="862013" cy="285750"/>
            </p14:xfrm>
          </p:contentPart>
        </mc:Choice>
        <mc:Fallback>
          <p:pic>
            <p:nvPicPr>
              <p:cNvPr id="822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37167" y="3387928"/>
                <a:ext cx="880729" cy="3043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22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1113" y="3470275"/>
              <a:ext cx="1246187" cy="330200"/>
            </p14:xfrm>
          </p:contentPart>
        </mc:Choice>
        <mc:Fallback>
          <p:pic>
            <p:nvPicPr>
              <p:cNvPr id="822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81765" y="3460943"/>
                <a:ext cx="1264883" cy="348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22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83375" y="3517900"/>
              <a:ext cx="381000" cy="304800"/>
            </p14:xfrm>
          </p:contentPart>
        </mc:Choice>
        <mc:Fallback>
          <p:pic>
            <p:nvPicPr>
              <p:cNvPr id="822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74021" y="3508533"/>
                <a:ext cx="399708" cy="323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23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42188" y="3387725"/>
              <a:ext cx="490537" cy="376238"/>
            </p14:xfrm>
          </p:contentPart>
        </mc:Choice>
        <mc:Fallback>
          <p:pic>
            <p:nvPicPr>
              <p:cNvPr id="823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32824" y="3378364"/>
                <a:ext cx="509265" cy="3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3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43100" y="4210050"/>
              <a:ext cx="146050" cy="134938"/>
            </p14:xfrm>
          </p:contentPart>
        </mc:Choice>
        <mc:Fallback>
          <p:pic>
            <p:nvPicPr>
              <p:cNvPr id="823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33701" y="4200669"/>
                <a:ext cx="164849" cy="1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23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4563" y="4103688"/>
              <a:ext cx="782637" cy="344487"/>
            </p14:xfrm>
          </p:contentPart>
        </mc:Choice>
        <mc:Fallback>
          <p:pic>
            <p:nvPicPr>
              <p:cNvPr id="823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5199" y="4094290"/>
                <a:ext cx="801366" cy="3632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23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5338" y="4106863"/>
              <a:ext cx="874712" cy="225425"/>
            </p14:xfrm>
          </p:contentPart>
        </mc:Choice>
        <mc:Fallback>
          <p:pic>
            <p:nvPicPr>
              <p:cNvPr id="823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55983" y="4097560"/>
                <a:ext cx="893422" cy="2440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23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38525" y="4086225"/>
              <a:ext cx="762000" cy="233363"/>
            </p14:xfrm>
          </p:contentPart>
        </mc:Choice>
        <mc:Fallback>
          <p:pic>
            <p:nvPicPr>
              <p:cNvPr id="823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29184" y="4076948"/>
                <a:ext cx="780682" cy="251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23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89488" y="3990975"/>
              <a:ext cx="2366962" cy="414338"/>
            </p14:xfrm>
          </p:contentPart>
        </mc:Choice>
        <mc:Fallback>
          <p:pic>
            <p:nvPicPr>
              <p:cNvPr id="823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80138" y="3981575"/>
                <a:ext cx="2385662" cy="433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3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7275" y="4006850"/>
              <a:ext cx="1481138" cy="328613"/>
            </p14:xfrm>
          </p:contentPart>
        </mc:Choice>
        <mc:Fallback>
          <p:pic>
            <p:nvPicPr>
              <p:cNvPr id="823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397910" y="3997461"/>
                <a:ext cx="1499868" cy="347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23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300" y="4584700"/>
              <a:ext cx="939800" cy="290513"/>
            </p14:xfrm>
          </p:contentPart>
        </mc:Choice>
        <mc:Fallback>
          <p:pic>
            <p:nvPicPr>
              <p:cNvPr id="823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12963" y="4575386"/>
                <a:ext cx="958474" cy="309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23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9288" y="4564063"/>
              <a:ext cx="836612" cy="277812"/>
            </p14:xfrm>
          </p:contentPart>
        </mc:Choice>
        <mc:Fallback>
          <p:pic>
            <p:nvPicPr>
              <p:cNvPr id="823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09920" y="4554791"/>
                <a:ext cx="855347" cy="296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23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27363" y="4438650"/>
              <a:ext cx="1592262" cy="330200"/>
            </p14:xfrm>
          </p:contentPart>
        </mc:Choice>
        <mc:Fallback>
          <p:pic>
            <p:nvPicPr>
              <p:cNvPr id="823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18003" y="4429359"/>
                <a:ext cx="1610982" cy="348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240" name="Ink 4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588" y="5168900"/>
              <a:ext cx="223837" cy="249238"/>
            </p14:xfrm>
          </p:contentPart>
        </mc:Choice>
        <mc:Fallback>
          <p:pic>
            <p:nvPicPr>
              <p:cNvPr id="8240" name="Ink 4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4336" y="5159536"/>
                <a:ext cx="242342" cy="267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241" name="Ink 4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2850" y="5003800"/>
              <a:ext cx="2654300" cy="487363"/>
            </p14:xfrm>
          </p:contentPart>
        </mc:Choice>
        <mc:Fallback>
          <p:pic>
            <p:nvPicPr>
              <p:cNvPr id="8241" name="Ink 4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03494" y="4994386"/>
                <a:ext cx="2673013" cy="5061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242" name="Ink 5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71950" y="4951413"/>
              <a:ext cx="177800" cy="276225"/>
            </p14:xfrm>
          </p:contentPart>
        </mc:Choice>
        <mc:Fallback>
          <p:pic>
            <p:nvPicPr>
              <p:cNvPr id="8242" name="Ink 5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162630" y="4942062"/>
                <a:ext cx="196440" cy="294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243" name="Ink 5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0763" y="4862513"/>
              <a:ext cx="1058862" cy="320675"/>
            </p14:xfrm>
          </p:contentPart>
        </mc:Choice>
        <mc:Fallback>
          <p:pic>
            <p:nvPicPr>
              <p:cNvPr id="8243" name="Ink 5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821415" y="4853187"/>
                <a:ext cx="1077558" cy="339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244" name="Ink 5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72188" y="4794250"/>
              <a:ext cx="704850" cy="277813"/>
            </p14:xfrm>
          </p:contentPart>
        </mc:Choice>
        <mc:Fallback>
          <p:pic>
            <p:nvPicPr>
              <p:cNvPr id="8244" name="Ink 5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62843" y="4784820"/>
                <a:ext cx="723541" cy="296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245" name="Ink 5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9000" y="4767263"/>
              <a:ext cx="1425575" cy="441325"/>
            </p14:xfrm>
          </p:contentPart>
        </mc:Choice>
        <mc:Fallback>
          <p:pic>
            <p:nvPicPr>
              <p:cNvPr id="8245" name="Ink 5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29640" y="4757927"/>
                <a:ext cx="1444295" cy="459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246" name="Ink 5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67025" y="5403850"/>
              <a:ext cx="2914650" cy="304800"/>
            </p14:xfrm>
          </p:contentPart>
        </mc:Choice>
        <mc:Fallback>
          <p:pic>
            <p:nvPicPr>
              <p:cNvPr id="8246" name="Ink 5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57666" y="5394505"/>
                <a:ext cx="2933368" cy="323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247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1988" y="5661025"/>
              <a:ext cx="1201737" cy="207963"/>
            </p14:xfrm>
          </p:contentPart>
        </mc:Choice>
        <mc:Fallback>
          <p:pic>
            <p:nvPicPr>
              <p:cNvPr id="8247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2630" y="5651845"/>
                <a:ext cx="1220452" cy="226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248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70125" y="5419725"/>
              <a:ext cx="1914525" cy="341313"/>
            </p14:xfrm>
          </p:contentPart>
        </mc:Choice>
        <mc:Fallback>
          <p:pic>
            <p:nvPicPr>
              <p:cNvPr id="8248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60774" y="5410364"/>
                <a:ext cx="1933228" cy="360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8249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86300" y="5354638"/>
              <a:ext cx="593725" cy="328612"/>
            </p14:xfrm>
          </p:contentPart>
        </mc:Choice>
        <mc:Fallback>
          <p:pic>
            <p:nvPicPr>
              <p:cNvPr id="8249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76978" y="5345270"/>
                <a:ext cx="612369" cy="347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8250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68950" y="5362575"/>
              <a:ext cx="1514475" cy="328613"/>
            </p14:xfrm>
          </p:contentPart>
        </mc:Choice>
        <mc:Fallback>
          <p:pic>
            <p:nvPicPr>
              <p:cNvPr id="8250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59593" y="5353318"/>
                <a:ext cx="1533190" cy="34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251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66000" y="5356225"/>
              <a:ext cx="206375" cy="239713"/>
            </p14:xfrm>
          </p:contentPart>
        </mc:Choice>
        <mc:Fallback>
          <p:pic>
            <p:nvPicPr>
              <p:cNvPr id="8251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356652" y="5346767"/>
                <a:ext cx="225071" cy="258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52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84513" y="6051550"/>
              <a:ext cx="4037012" cy="155575"/>
            </p14:xfrm>
          </p:contentPart>
        </mc:Choice>
        <mc:Fallback>
          <p:pic>
            <p:nvPicPr>
              <p:cNvPr id="8252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075156" y="6042315"/>
                <a:ext cx="4055727" cy="174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253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6125" y="6169025"/>
              <a:ext cx="881063" cy="247650"/>
            </p14:xfrm>
          </p:contentPart>
        </mc:Choice>
        <mc:Fallback>
          <p:pic>
            <p:nvPicPr>
              <p:cNvPr id="8253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6763" y="6159693"/>
                <a:ext cx="899786" cy="266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254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3575" y="5965825"/>
              <a:ext cx="984250" cy="371475"/>
            </p14:xfrm>
          </p:contentPart>
        </mc:Choice>
        <mc:Fallback>
          <p:pic>
            <p:nvPicPr>
              <p:cNvPr id="8254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924208" y="5956529"/>
                <a:ext cx="1002984" cy="390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255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3425" y="5957888"/>
              <a:ext cx="479425" cy="223837"/>
            </p14:xfrm>
          </p:contentPart>
        </mc:Choice>
        <mc:Fallback>
          <p:pic>
            <p:nvPicPr>
              <p:cNvPr id="8255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264074" y="5948531"/>
                <a:ext cx="498127" cy="242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56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90975" y="5948363"/>
              <a:ext cx="492125" cy="254000"/>
            </p14:xfrm>
          </p:contentPart>
        </mc:Choice>
        <mc:Fallback>
          <p:pic>
            <p:nvPicPr>
              <p:cNvPr id="8256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81608" y="5938996"/>
                <a:ext cx="510859" cy="272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8257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7100" y="5927725"/>
              <a:ext cx="2811463" cy="320675"/>
            </p14:xfrm>
          </p:contentPart>
        </mc:Choice>
        <mc:Fallback>
          <p:pic>
            <p:nvPicPr>
              <p:cNvPr id="8257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727748" y="5918346"/>
                <a:ext cx="2830168" cy="33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258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6963" y="6065838"/>
              <a:ext cx="1917700" cy="201612"/>
            </p14:xfrm>
          </p:contentPart>
        </mc:Choice>
        <mc:Fallback>
          <p:pic>
            <p:nvPicPr>
              <p:cNvPr id="8258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67593" y="6056544"/>
                <a:ext cx="1936441" cy="22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CEDDU</dc:creator>
  <cp:lastModifiedBy>Jigar Pandya</cp:lastModifiedBy>
  <cp:revision>6</cp:revision>
  <dcterms:created xsi:type="dcterms:W3CDTF">2023-10-16T09:50:41Z</dcterms:created>
  <dcterms:modified xsi:type="dcterms:W3CDTF">2023-10-17T03:50:54Z</dcterms:modified>
</cp:coreProperties>
</file>