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  <p:sldId id="268" r:id="rId7"/>
    <p:sldId id="265" r:id="rId8"/>
    <p:sldId id="263" r:id="rId9"/>
    <p:sldId id="266" r:id="rId10"/>
    <p:sldId id="267" r:id="rId11"/>
    <p:sldId id="264" r:id="rId12"/>
    <p:sldId id="259" r:id="rId13"/>
    <p:sldId id="260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142976" y="357166"/>
            <a:ext cx="6986208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/*</a:t>
            </a:r>
            <a:endParaRPr lang="en-US" sz="1100" dirty="0" smtClean="0"/>
          </a:p>
          <a:p>
            <a:r>
              <a:rPr lang="en-US" sz="1100" dirty="0" smtClean="0"/>
              <a:t>Find the number of solutions to </a:t>
            </a:r>
          </a:p>
          <a:p>
            <a:r>
              <a:rPr lang="en-US" sz="1100" dirty="0" smtClean="0"/>
              <a:t>x1+x2+x3+x4=17 where 0&lt;=x1&lt;=2;0&lt;=x2&lt;=5;0&lt;=x3&lt;=5;2&lt;=x4&lt;=6;</a:t>
            </a:r>
          </a:p>
          <a:p>
            <a:r>
              <a:rPr lang="en-US" sz="1100" dirty="0" smtClean="0"/>
              <a:t>1 5 5 6</a:t>
            </a:r>
          </a:p>
          <a:p>
            <a:r>
              <a:rPr lang="en-US" sz="1100" dirty="0" smtClean="0"/>
              <a:t>2 4 5 6</a:t>
            </a:r>
          </a:p>
          <a:p>
            <a:r>
              <a:rPr lang="en-US" sz="1100" dirty="0" smtClean="0"/>
              <a:t>2 5 4 6</a:t>
            </a:r>
          </a:p>
          <a:p>
            <a:r>
              <a:rPr lang="en-US" sz="1100" dirty="0" smtClean="0"/>
              <a:t>2 5 5 5</a:t>
            </a:r>
          </a:p>
          <a:p>
            <a:r>
              <a:rPr lang="en-US" sz="1100" dirty="0" smtClean="0"/>
              <a:t> Total solutions 4 </a:t>
            </a:r>
            <a:r>
              <a:rPr lang="en-US" sz="1100" dirty="0" smtClean="0"/>
              <a:t>. Improve below program for efficiency.</a:t>
            </a:r>
            <a:endParaRPr lang="en-US" sz="1100" dirty="0" smtClean="0"/>
          </a:p>
          <a:p>
            <a:r>
              <a:rPr lang="en-US" sz="1100" dirty="0" smtClean="0"/>
              <a:t>*/</a:t>
            </a:r>
            <a:endParaRPr lang="en-US" sz="1100" dirty="0" smtClean="0"/>
          </a:p>
          <a:p>
            <a:r>
              <a:rPr lang="en-US" sz="1100" dirty="0" smtClean="0"/>
              <a:t>#include &lt;</a:t>
            </a:r>
            <a:r>
              <a:rPr lang="en-US" sz="1100" dirty="0" err="1" smtClean="0"/>
              <a:t>stdio.h</a:t>
            </a:r>
            <a:r>
              <a:rPr lang="en-US" sz="1100" dirty="0" smtClean="0"/>
              <a:t>&gt;</a:t>
            </a:r>
          </a:p>
          <a:p>
            <a:r>
              <a:rPr lang="en-US" sz="1100" dirty="0" err="1" smtClean="0"/>
              <a:t>int</a:t>
            </a:r>
            <a:r>
              <a:rPr lang="en-US" sz="1100" dirty="0" smtClean="0"/>
              <a:t> main()</a:t>
            </a:r>
          </a:p>
          <a:p>
            <a:r>
              <a:rPr lang="en-US" sz="1100" dirty="0" smtClean="0"/>
              <a:t>{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int</a:t>
            </a:r>
            <a:r>
              <a:rPr lang="en-US" sz="1100" dirty="0" smtClean="0"/>
              <a:t> x1,x2,x3,x4;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int</a:t>
            </a:r>
            <a:r>
              <a:rPr lang="en-US" sz="1100" dirty="0" smtClean="0"/>
              <a:t> count=0;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int</a:t>
            </a:r>
            <a:r>
              <a:rPr lang="en-US" sz="1100" dirty="0" smtClean="0"/>
              <a:t> </a:t>
            </a:r>
            <a:r>
              <a:rPr lang="en-US" sz="1100" dirty="0" err="1" smtClean="0"/>
              <a:t>requiredSum</a:t>
            </a:r>
            <a:r>
              <a:rPr lang="en-US" sz="1100" dirty="0" smtClean="0"/>
              <a:t>=17;</a:t>
            </a:r>
          </a:p>
          <a:p>
            <a:r>
              <a:rPr lang="en-US" sz="1100" dirty="0" smtClean="0"/>
              <a:t> for(x1=0;x1&lt;=2;x1++)</a:t>
            </a:r>
          </a:p>
          <a:p>
            <a:r>
              <a:rPr lang="en-US" sz="1100" dirty="0" smtClean="0"/>
              <a:t> {</a:t>
            </a:r>
          </a:p>
          <a:p>
            <a:r>
              <a:rPr lang="en-US" sz="1100" dirty="0" smtClean="0"/>
              <a:t> 	for(x2=0;x2&lt;=5;x2++)</a:t>
            </a:r>
          </a:p>
          <a:p>
            <a:r>
              <a:rPr lang="en-US" sz="1100" dirty="0" smtClean="0"/>
              <a:t>	 {</a:t>
            </a:r>
          </a:p>
          <a:p>
            <a:r>
              <a:rPr lang="en-US" sz="1100" dirty="0" smtClean="0"/>
              <a:t>		 for(x3=0;x3&lt;=5;x3++)</a:t>
            </a:r>
          </a:p>
          <a:p>
            <a:r>
              <a:rPr lang="en-US" sz="1100" dirty="0" smtClean="0"/>
              <a:t>		 {</a:t>
            </a:r>
          </a:p>
          <a:p>
            <a:r>
              <a:rPr lang="en-US" sz="1100" dirty="0" smtClean="0"/>
              <a:t>			 for(x4=2;x4&lt;=6;x4++)</a:t>
            </a:r>
          </a:p>
          <a:p>
            <a:r>
              <a:rPr lang="en-US" sz="1100" dirty="0" smtClean="0"/>
              <a:t>			 {</a:t>
            </a:r>
          </a:p>
          <a:p>
            <a:r>
              <a:rPr lang="en-US" sz="1100" dirty="0" smtClean="0"/>
              <a:t>				if((x1+x2+x3+x4)==</a:t>
            </a:r>
            <a:r>
              <a:rPr lang="en-US" sz="1100" dirty="0" err="1" smtClean="0"/>
              <a:t>requiredSum</a:t>
            </a:r>
            <a:r>
              <a:rPr lang="en-US" sz="1100" dirty="0" smtClean="0"/>
              <a:t>)</a:t>
            </a:r>
          </a:p>
          <a:p>
            <a:r>
              <a:rPr lang="en-US" sz="1100" dirty="0" smtClean="0"/>
              <a:t>				{</a:t>
            </a:r>
          </a:p>
          <a:p>
            <a:r>
              <a:rPr lang="en-US" sz="1100" dirty="0" smtClean="0"/>
              <a:t>					count++;</a:t>
            </a:r>
          </a:p>
          <a:p>
            <a:r>
              <a:rPr lang="pt-BR" sz="1100" dirty="0" smtClean="0"/>
              <a:t>					printf("\n%d %d %d %d", x1,x2,x3,x4);</a:t>
            </a:r>
          </a:p>
          <a:p>
            <a:r>
              <a:rPr lang="en-US" sz="1100" dirty="0" smtClean="0"/>
              <a:t>				}</a:t>
            </a:r>
          </a:p>
          <a:p>
            <a:r>
              <a:rPr lang="en-US" sz="1100" dirty="0" smtClean="0"/>
              <a:t>				</a:t>
            </a:r>
          </a:p>
          <a:p>
            <a:r>
              <a:rPr lang="en-US" sz="1100" dirty="0" smtClean="0"/>
              <a:t>				</a:t>
            </a:r>
          </a:p>
          <a:p>
            <a:r>
              <a:rPr lang="en-US" sz="1100" dirty="0" smtClean="0"/>
              <a:t>			 }</a:t>
            </a:r>
          </a:p>
          <a:p>
            <a:endParaRPr lang="en-US" sz="1100" dirty="0" smtClean="0"/>
          </a:p>
          <a:p>
            <a:r>
              <a:rPr lang="en-US" sz="1100" dirty="0" smtClean="0"/>
              <a:t>		 }</a:t>
            </a:r>
          </a:p>
          <a:p>
            <a:endParaRPr lang="en-US" sz="1100" dirty="0" smtClean="0"/>
          </a:p>
          <a:p>
            <a:r>
              <a:rPr lang="en-US" sz="1100" dirty="0" smtClean="0"/>
              <a:t>	 }</a:t>
            </a:r>
          </a:p>
          <a:p>
            <a:r>
              <a:rPr lang="en-US" sz="1100" dirty="0" smtClean="0"/>
              <a:t> }</a:t>
            </a:r>
          </a:p>
          <a:p>
            <a:r>
              <a:rPr lang="en-US" sz="1100" dirty="0" smtClean="0"/>
              <a:t> </a:t>
            </a:r>
            <a:r>
              <a:rPr lang="en-US" sz="1100" dirty="0" err="1" smtClean="0"/>
              <a:t>printf</a:t>
            </a:r>
            <a:r>
              <a:rPr lang="en-US" sz="1100" dirty="0" smtClean="0"/>
              <a:t>("\n Total solutions %d ",count);</a:t>
            </a:r>
          </a:p>
          <a:p>
            <a:r>
              <a:rPr lang="en-US" sz="1100" dirty="0" smtClean="0"/>
              <a:t>}</a:t>
            </a:r>
            <a:endParaRPr lang="en-US" sz="1100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49527" y="414536"/>
            <a:ext cx="75801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can use your brain to solve this via summing up the highest and follow subtracting from first x1 range and forward increase back and forth.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i.e. 2+5+5+6 = 18</a:t>
            </a:r>
          </a:p>
          <a:p>
            <a:endParaRPr lang="en-US" dirty="0" smtClean="0"/>
          </a:p>
          <a:p>
            <a:r>
              <a:rPr lang="en-US" dirty="0" smtClean="0"/>
              <a:t>So, first solution can be</a:t>
            </a:r>
          </a:p>
          <a:p>
            <a:r>
              <a:rPr lang="en-US" dirty="0" smtClean="0"/>
              <a:t> </a:t>
            </a:r>
            <a:r>
              <a:rPr lang="en-US" dirty="0" smtClean="0"/>
              <a:t>1 5 5 6 = 17</a:t>
            </a:r>
          </a:p>
          <a:p>
            <a:r>
              <a:rPr lang="en-US" dirty="0" smtClean="0"/>
              <a:t>Next increase in x1 and decrease from x2, x3, x4 one by one</a:t>
            </a:r>
          </a:p>
          <a:p>
            <a:r>
              <a:rPr lang="en-US" dirty="0" smtClean="0"/>
              <a:t>2 4 5 6</a:t>
            </a:r>
          </a:p>
          <a:p>
            <a:r>
              <a:rPr lang="en-US" dirty="0" smtClean="0"/>
              <a:t>2 5 4 6</a:t>
            </a:r>
          </a:p>
          <a:p>
            <a:r>
              <a:rPr lang="en-US" dirty="0" smtClean="0"/>
              <a:t>2 5 5 5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158</Words>
  <Application>Microsoft Office PowerPoint</Application>
  <PresentationFormat>On-screen Show (4:3)</PresentationFormat>
  <Paragraphs>50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15</cp:revision>
  <dcterms:created xsi:type="dcterms:W3CDTF">2024-01-01T08:35:32Z</dcterms:created>
  <dcterms:modified xsi:type="dcterms:W3CDTF">2024-01-31T11:11:07Z</dcterms:modified>
</cp:coreProperties>
</file>