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Discrete Maths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3532320" y="3949560"/>
            <a:ext cx="1025640" cy="925560"/>
          </a:xfrm>
          <a:custGeom>
            <a:avLst/>
            <a:gdLst/>
            <a:ahLst/>
            <a:rect l="l" t="t" r="r" b="b"/>
            <a:pathLst>
              <a:path w="2850" h="2572">
                <a:moveTo>
                  <a:pt x="164" y="1381"/>
                </a:moveTo>
                <a:cubicBezTo>
                  <a:pt x="142" y="1382"/>
                  <a:pt x="121" y="1382"/>
                  <a:pt x="100" y="1383"/>
                </a:cubicBezTo>
                <a:cubicBezTo>
                  <a:pt x="100" y="1284"/>
                  <a:pt x="115" y="1188"/>
                  <a:pt x="79" y="1095"/>
                </a:cubicBezTo>
                <a:cubicBezTo>
                  <a:pt x="60" y="1045"/>
                  <a:pt x="34" y="1003"/>
                  <a:pt x="2" y="961"/>
                </a:cubicBezTo>
                <a:cubicBezTo>
                  <a:pt x="1" y="961"/>
                  <a:pt x="1" y="961"/>
                  <a:pt x="0" y="961"/>
                </a:cubicBezTo>
                <a:cubicBezTo>
                  <a:pt x="9" y="1045"/>
                  <a:pt x="25" y="1113"/>
                  <a:pt x="57" y="1194"/>
                </a:cubicBezTo>
                <a:cubicBezTo>
                  <a:pt x="123" y="1361"/>
                  <a:pt x="211" y="1522"/>
                  <a:pt x="289" y="1685"/>
                </a:cubicBezTo>
                <a:cubicBezTo>
                  <a:pt x="377" y="1869"/>
                  <a:pt x="471" y="2054"/>
                  <a:pt x="549" y="2243"/>
                </a:cubicBezTo>
                <a:cubicBezTo>
                  <a:pt x="591" y="2344"/>
                  <a:pt x="616" y="2442"/>
                  <a:pt x="619" y="2551"/>
                </a:cubicBezTo>
                <a:cubicBezTo>
                  <a:pt x="581" y="2557"/>
                  <a:pt x="543" y="2571"/>
                  <a:pt x="500" y="2564"/>
                </a:cubicBezTo>
                <a:cubicBezTo>
                  <a:pt x="474" y="2560"/>
                  <a:pt x="455" y="2544"/>
                  <a:pt x="432" y="2537"/>
                </a:cubicBezTo>
                <a:cubicBezTo>
                  <a:pt x="442" y="2503"/>
                  <a:pt x="415" y="2510"/>
                  <a:pt x="455" y="2462"/>
                </a:cubicBezTo>
                <a:cubicBezTo>
                  <a:pt x="591" y="2299"/>
                  <a:pt x="836" y="2170"/>
                  <a:pt x="1019" y="2073"/>
                </a:cubicBezTo>
                <a:cubicBezTo>
                  <a:pt x="1141" y="2013"/>
                  <a:pt x="1179" y="1995"/>
                  <a:pt x="1262" y="1963"/>
                </a:cubicBezTo>
                <a:moveTo>
                  <a:pt x="1605" y="607"/>
                </a:moveTo>
                <a:cubicBezTo>
                  <a:pt x="1501" y="597"/>
                  <a:pt x="1454" y="579"/>
                  <a:pt x="1356" y="644"/>
                </a:cubicBezTo>
                <a:cubicBezTo>
                  <a:pt x="1225" y="730"/>
                  <a:pt x="1091" y="875"/>
                  <a:pt x="1025" y="1018"/>
                </a:cubicBezTo>
                <a:cubicBezTo>
                  <a:pt x="979" y="1117"/>
                  <a:pt x="998" y="1182"/>
                  <a:pt x="1092" y="1233"/>
                </a:cubicBezTo>
                <a:cubicBezTo>
                  <a:pt x="1292" y="1341"/>
                  <a:pt x="1614" y="1288"/>
                  <a:pt x="1830" y="1288"/>
                </a:cubicBezTo>
                <a:cubicBezTo>
                  <a:pt x="2021" y="1288"/>
                  <a:pt x="2342" y="1251"/>
                  <a:pt x="2476" y="1430"/>
                </a:cubicBezTo>
                <a:cubicBezTo>
                  <a:pt x="2558" y="1540"/>
                  <a:pt x="2467" y="1666"/>
                  <a:pt x="2391" y="1742"/>
                </a:cubicBezTo>
                <a:cubicBezTo>
                  <a:pt x="2285" y="1848"/>
                  <a:pt x="1850" y="2139"/>
                  <a:pt x="1693" y="1979"/>
                </a:cubicBezTo>
                <a:cubicBezTo>
                  <a:pt x="1569" y="1851"/>
                  <a:pt x="1747" y="1567"/>
                  <a:pt x="1804" y="1464"/>
                </a:cubicBezTo>
                <a:cubicBezTo>
                  <a:pt x="2095" y="943"/>
                  <a:pt x="2481" y="469"/>
                  <a:pt x="2849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17880" y="270000"/>
            <a:ext cx="1117800" cy="295200"/>
          </a:xfrm>
          <a:custGeom>
            <a:avLst/>
            <a:gdLst/>
            <a:ahLst/>
            <a:rect l="l" t="t" r="r" b="b"/>
            <a:pathLst>
              <a:path w="3106" h="821">
                <a:moveTo>
                  <a:pt x="578" y="229"/>
                </a:moveTo>
                <a:cubicBezTo>
                  <a:pt x="571" y="227"/>
                  <a:pt x="561" y="222"/>
                  <a:pt x="551" y="221"/>
                </a:cubicBezTo>
                <a:cubicBezTo>
                  <a:pt x="515" y="218"/>
                  <a:pt x="483" y="226"/>
                  <a:pt x="447" y="234"/>
                </a:cubicBezTo>
                <a:cubicBezTo>
                  <a:pt x="396" y="245"/>
                  <a:pt x="346" y="257"/>
                  <a:pt x="295" y="268"/>
                </a:cubicBezTo>
                <a:cubicBezTo>
                  <a:pt x="236" y="280"/>
                  <a:pt x="176" y="291"/>
                  <a:pt x="116" y="302"/>
                </a:cubicBezTo>
                <a:cubicBezTo>
                  <a:pt x="82" y="308"/>
                  <a:pt x="71" y="309"/>
                  <a:pt x="55" y="337"/>
                </a:cubicBezTo>
                <a:cubicBezTo>
                  <a:pt x="26" y="388"/>
                  <a:pt x="23" y="470"/>
                  <a:pt x="20" y="527"/>
                </a:cubicBezTo>
                <a:cubicBezTo>
                  <a:pt x="16" y="590"/>
                  <a:pt x="0" y="699"/>
                  <a:pt x="29" y="758"/>
                </a:cubicBezTo>
                <a:cubicBezTo>
                  <a:pt x="52" y="804"/>
                  <a:pt x="112" y="809"/>
                  <a:pt x="156" y="811"/>
                </a:cubicBezTo>
                <a:cubicBezTo>
                  <a:pt x="226" y="814"/>
                  <a:pt x="273" y="801"/>
                  <a:pt x="336" y="774"/>
                </a:cubicBezTo>
                <a:moveTo>
                  <a:pt x="134" y="631"/>
                </a:moveTo>
                <a:cubicBezTo>
                  <a:pt x="155" y="636"/>
                  <a:pt x="161" y="647"/>
                  <a:pt x="183" y="648"/>
                </a:cubicBezTo>
                <a:cubicBezTo>
                  <a:pt x="283" y="653"/>
                  <a:pt x="386" y="614"/>
                  <a:pt x="483" y="589"/>
                </a:cubicBezTo>
                <a:cubicBezTo>
                  <a:pt x="636" y="550"/>
                  <a:pt x="781" y="490"/>
                  <a:pt x="927" y="433"/>
                </a:cubicBezTo>
                <a:cubicBezTo>
                  <a:pt x="876" y="478"/>
                  <a:pt x="823" y="523"/>
                  <a:pt x="773" y="568"/>
                </a:cubicBezTo>
                <a:cubicBezTo>
                  <a:pt x="694" y="638"/>
                  <a:pt x="616" y="711"/>
                  <a:pt x="531" y="773"/>
                </a:cubicBezTo>
                <a:cubicBezTo>
                  <a:pt x="492" y="801"/>
                  <a:pt x="464" y="805"/>
                  <a:pt x="424" y="820"/>
                </a:cubicBezTo>
                <a:cubicBezTo>
                  <a:pt x="433" y="765"/>
                  <a:pt x="445" y="729"/>
                  <a:pt x="470" y="677"/>
                </a:cubicBezTo>
                <a:cubicBezTo>
                  <a:pt x="495" y="626"/>
                  <a:pt x="522" y="563"/>
                  <a:pt x="572" y="533"/>
                </a:cubicBezTo>
                <a:cubicBezTo>
                  <a:pt x="617" y="506"/>
                  <a:pt x="682" y="505"/>
                  <a:pt x="728" y="530"/>
                </a:cubicBezTo>
                <a:cubicBezTo>
                  <a:pt x="783" y="560"/>
                  <a:pt x="817" y="619"/>
                  <a:pt x="875" y="648"/>
                </a:cubicBezTo>
                <a:cubicBezTo>
                  <a:pt x="934" y="678"/>
                  <a:pt x="1013" y="669"/>
                  <a:pt x="1071" y="645"/>
                </a:cubicBezTo>
                <a:cubicBezTo>
                  <a:pt x="1141" y="616"/>
                  <a:pt x="1253" y="551"/>
                  <a:pt x="1284" y="477"/>
                </a:cubicBezTo>
                <a:cubicBezTo>
                  <a:pt x="1293" y="454"/>
                  <a:pt x="1295" y="449"/>
                  <a:pt x="1294" y="433"/>
                </a:cubicBezTo>
                <a:cubicBezTo>
                  <a:pt x="1265" y="417"/>
                  <a:pt x="1237" y="394"/>
                  <a:pt x="1193" y="416"/>
                </a:cubicBezTo>
                <a:cubicBezTo>
                  <a:pt x="1114" y="453"/>
                  <a:pt x="1060" y="554"/>
                  <a:pt x="1051" y="636"/>
                </a:cubicBezTo>
                <a:cubicBezTo>
                  <a:pt x="1043" y="703"/>
                  <a:pt x="1075" y="706"/>
                  <a:pt x="1132" y="708"/>
                </a:cubicBezTo>
                <a:cubicBezTo>
                  <a:pt x="1198" y="710"/>
                  <a:pt x="1248" y="672"/>
                  <a:pt x="1291" y="624"/>
                </a:cubicBezTo>
                <a:cubicBezTo>
                  <a:pt x="1317" y="593"/>
                  <a:pt x="1331" y="557"/>
                  <a:pt x="1346" y="520"/>
                </a:cubicBezTo>
                <a:cubicBezTo>
                  <a:pt x="1349" y="512"/>
                  <a:pt x="1350" y="512"/>
                  <a:pt x="1350" y="507"/>
                </a:cubicBezTo>
                <a:cubicBezTo>
                  <a:pt x="1350" y="559"/>
                  <a:pt x="1338" y="626"/>
                  <a:pt x="1359" y="674"/>
                </a:cubicBezTo>
                <a:cubicBezTo>
                  <a:pt x="1363" y="675"/>
                  <a:pt x="1367" y="677"/>
                  <a:pt x="1371" y="678"/>
                </a:cubicBezTo>
                <a:cubicBezTo>
                  <a:pt x="1391" y="660"/>
                  <a:pt x="1403" y="658"/>
                  <a:pt x="1423" y="626"/>
                </a:cubicBezTo>
                <a:cubicBezTo>
                  <a:pt x="1459" y="568"/>
                  <a:pt x="1497" y="491"/>
                  <a:pt x="1568" y="472"/>
                </a:cubicBezTo>
                <a:cubicBezTo>
                  <a:pt x="1608" y="461"/>
                  <a:pt x="1612" y="488"/>
                  <a:pt x="1619" y="520"/>
                </a:cubicBezTo>
                <a:cubicBezTo>
                  <a:pt x="1626" y="549"/>
                  <a:pt x="1622" y="579"/>
                  <a:pt x="1623" y="609"/>
                </a:cubicBezTo>
                <a:cubicBezTo>
                  <a:pt x="1623" y="610"/>
                  <a:pt x="1623" y="611"/>
                  <a:pt x="1623" y="612"/>
                </a:cubicBezTo>
                <a:cubicBezTo>
                  <a:pt x="1629" y="603"/>
                  <a:pt x="1640" y="585"/>
                  <a:pt x="1647" y="573"/>
                </a:cubicBezTo>
                <a:cubicBezTo>
                  <a:pt x="1671" y="531"/>
                  <a:pt x="1705" y="480"/>
                  <a:pt x="1762" y="489"/>
                </a:cubicBezTo>
                <a:cubicBezTo>
                  <a:pt x="1797" y="495"/>
                  <a:pt x="1798" y="529"/>
                  <a:pt x="1824" y="552"/>
                </a:cubicBezTo>
                <a:cubicBezTo>
                  <a:pt x="1852" y="576"/>
                  <a:pt x="1869" y="573"/>
                  <a:pt x="1900" y="586"/>
                </a:cubicBezTo>
                <a:moveTo>
                  <a:pt x="2077" y="473"/>
                </a:moveTo>
                <a:cubicBezTo>
                  <a:pt x="2080" y="456"/>
                  <a:pt x="2085" y="438"/>
                  <a:pt x="2091" y="424"/>
                </a:cubicBezTo>
                <a:cubicBezTo>
                  <a:pt x="2105" y="446"/>
                  <a:pt x="2114" y="474"/>
                  <a:pt x="2119" y="504"/>
                </a:cubicBezTo>
                <a:cubicBezTo>
                  <a:pt x="2130" y="572"/>
                  <a:pt x="2131" y="640"/>
                  <a:pt x="2131" y="709"/>
                </a:cubicBezTo>
                <a:cubicBezTo>
                  <a:pt x="2131" y="738"/>
                  <a:pt x="2131" y="768"/>
                  <a:pt x="2131" y="797"/>
                </a:cubicBezTo>
                <a:cubicBezTo>
                  <a:pt x="2100" y="772"/>
                  <a:pt x="2093" y="728"/>
                  <a:pt x="2085" y="688"/>
                </a:cubicBezTo>
                <a:cubicBezTo>
                  <a:pt x="2071" y="617"/>
                  <a:pt x="2077" y="544"/>
                  <a:pt x="2077" y="472"/>
                </a:cubicBezTo>
                <a:cubicBezTo>
                  <a:pt x="2077" y="417"/>
                  <a:pt x="2090" y="345"/>
                  <a:pt x="2152" y="325"/>
                </a:cubicBezTo>
                <a:cubicBezTo>
                  <a:pt x="2203" y="309"/>
                  <a:pt x="2227" y="369"/>
                  <a:pt x="2238" y="406"/>
                </a:cubicBezTo>
                <a:cubicBezTo>
                  <a:pt x="2250" y="446"/>
                  <a:pt x="2258" y="508"/>
                  <a:pt x="2249" y="548"/>
                </a:cubicBezTo>
                <a:cubicBezTo>
                  <a:pt x="2242" y="580"/>
                  <a:pt x="2212" y="573"/>
                  <a:pt x="2189" y="569"/>
                </a:cubicBezTo>
                <a:moveTo>
                  <a:pt x="2458" y="0"/>
                </a:moveTo>
                <a:cubicBezTo>
                  <a:pt x="2482" y="73"/>
                  <a:pt x="2495" y="142"/>
                  <a:pt x="2499" y="219"/>
                </a:cubicBezTo>
                <a:cubicBezTo>
                  <a:pt x="2504" y="301"/>
                  <a:pt x="2496" y="402"/>
                  <a:pt x="2543" y="476"/>
                </a:cubicBezTo>
                <a:cubicBezTo>
                  <a:pt x="2549" y="482"/>
                  <a:pt x="2555" y="488"/>
                  <a:pt x="2561" y="494"/>
                </a:cubicBezTo>
                <a:moveTo>
                  <a:pt x="2621" y="320"/>
                </a:moveTo>
                <a:cubicBezTo>
                  <a:pt x="2616" y="300"/>
                  <a:pt x="2616" y="298"/>
                  <a:pt x="2614" y="281"/>
                </a:cubicBezTo>
                <a:cubicBezTo>
                  <a:pt x="2634" y="310"/>
                  <a:pt x="2655" y="343"/>
                  <a:pt x="2682" y="367"/>
                </a:cubicBezTo>
                <a:cubicBezTo>
                  <a:pt x="2730" y="409"/>
                  <a:pt x="2793" y="407"/>
                  <a:pt x="2853" y="405"/>
                </a:cubicBezTo>
                <a:cubicBezTo>
                  <a:pt x="2926" y="403"/>
                  <a:pt x="3003" y="378"/>
                  <a:pt x="3059" y="329"/>
                </a:cubicBezTo>
                <a:cubicBezTo>
                  <a:pt x="3105" y="289"/>
                  <a:pt x="3100" y="232"/>
                  <a:pt x="3048" y="204"/>
                </a:cubicBezTo>
                <a:cubicBezTo>
                  <a:pt x="3006" y="181"/>
                  <a:pt x="2915" y="165"/>
                  <a:pt x="2869" y="182"/>
                </a:cubicBezTo>
                <a:cubicBezTo>
                  <a:pt x="2813" y="203"/>
                  <a:pt x="2813" y="271"/>
                  <a:pt x="2812" y="320"/>
                </a:cubicBezTo>
                <a:cubicBezTo>
                  <a:pt x="2811" y="379"/>
                  <a:pt x="2847" y="409"/>
                  <a:pt x="2899" y="435"/>
                </a:cubicBezTo>
                <a:cubicBezTo>
                  <a:pt x="2942" y="455"/>
                  <a:pt x="2988" y="457"/>
                  <a:pt x="3035" y="459"/>
                </a:cubicBezTo>
                <a:cubicBezTo>
                  <a:pt x="3036" y="459"/>
                  <a:pt x="3037" y="459"/>
                  <a:pt x="3038" y="4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"/>
          <p:cNvSpPr/>
          <p:nvPr/>
        </p:nvSpPr>
        <p:spPr>
          <a:xfrm>
            <a:off x="2216880" y="146160"/>
            <a:ext cx="1420200" cy="247680"/>
          </a:xfrm>
          <a:custGeom>
            <a:avLst/>
            <a:gdLst/>
            <a:ahLst/>
            <a:rect l="l" t="t" r="r" b="b"/>
            <a:pathLst>
              <a:path w="3946" h="689">
                <a:moveTo>
                  <a:pt x="71" y="292"/>
                </a:moveTo>
                <a:cubicBezTo>
                  <a:pt x="63" y="336"/>
                  <a:pt x="34" y="367"/>
                  <a:pt x="22" y="412"/>
                </a:cubicBezTo>
                <a:cubicBezTo>
                  <a:pt x="11" y="454"/>
                  <a:pt x="0" y="527"/>
                  <a:pt x="12" y="571"/>
                </a:cubicBezTo>
                <a:cubicBezTo>
                  <a:pt x="23" y="609"/>
                  <a:pt x="64" y="638"/>
                  <a:pt x="98" y="653"/>
                </a:cubicBezTo>
                <a:cubicBezTo>
                  <a:pt x="163" y="682"/>
                  <a:pt x="277" y="688"/>
                  <a:pt x="344" y="664"/>
                </a:cubicBezTo>
                <a:cubicBezTo>
                  <a:pt x="375" y="653"/>
                  <a:pt x="391" y="632"/>
                  <a:pt x="407" y="605"/>
                </a:cubicBezTo>
                <a:cubicBezTo>
                  <a:pt x="416" y="589"/>
                  <a:pt x="423" y="575"/>
                  <a:pt x="428" y="557"/>
                </a:cubicBezTo>
                <a:cubicBezTo>
                  <a:pt x="429" y="554"/>
                  <a:pt x="429" y="553"/>
                  <a:pt x="429" y="551"/>
                </a:cubicBezTo>
                <a:cubicBezTo>
                  <a:pt x="434" y="578"/>
                  <a:pt x="434" y="605"/>
                  <a:pt x="464" y="618"/>
                </a:cubicBezTo>
                <a:cubicBezTo>
                  <a:pt x="483" y="626"/>
                  <a:pt x="517" y="626"/>
                  <a:pt x="536" y="619"/>
                </a:cubicBezTo>
                <a:cubicBezTo>
                  <a:pt x="559" y="611"/>
                  <a:pt x="578" y="595"/>
                  <a:pt x="582" y="571"/>
                </a:cubicBezTo>
                <a:cubicBezTo>
                  <a:pt x="587" y="544"/>
                  <a:pt x="564" y="541"/>
                  <a:pt x="543" y="536"/>
                </a:cubicBezTo>
                <a:cubicBezTo>
                  <a:pt x="523" y="531"/>
                  <a:pt x="499" y="526"/>
                  <a:pt x="489" y="543"/>
                </a:cubicBezTo>
                <a:cubicBezTo>
                  <a:pt x="489" y="549"/>
                  <a:pt x="488" y="551"/>
                  <a:pt x="492" y="551"/>
                </a:cubicBezTo>
                <a:moveTo>
                  <a:pt x="831" y="479"/>
                </a:moveTo>
                <a:cubicBezTo>
                  <a:pt x="801" y="492"/>
                  <a:pt x="777" y="520"/>
                  <a:pt x="759" y="548"/>
                </a:cubicBezTo>
                <a:cubicBezTo>
                  <a:pt x="739" y="579"/>
                  <a:pt x="737" y="604"/>
                  <a:pt x="737" y="639"/>
                </a:cubicBezTo>
                <a:cubicBezTo>
                  <a:pt x="780" y="649"/>
                  <a:pt x="829" y="653"/>
                  <a:pt x="873" y="641"/>
                </a:cubicBezTo>
                <a:cubicBezTo>
                  <a:pt x="913" y="630"/>
                  <a:pt x="979" y="602"/>
                  <a:pt x="996" y="560"/>
                </a:cubicBezTo>
                <a:cubicBezTo>
                  <a:pt x="1013" y="517"/>
                  <a:pt x="970" y="498"/>
                  <a:pt x="937" y="486"/>
                </a:cubicBezTo>
                <a:cubicBezTo>
                  <a:pt x="890" y="469"/>
                  <a:pt x="843" y="467"/>
                  <a:pt x="794" y="467"/>
                </a:cubicBezTo>
                <a:cubicBezTo>
                  <a:pt x="781" y="467"/>
                  <a:pt x="778" y="467"/>
                  <a:pt x="770" y="467"/>
                </a:cubicBezTo>
                <a:moveTo>
                  <a:pt x="973" y="248"/>
                </a:moveTo>
                <a:cubicBezTo>
                  <a:pt x="996" y="250"/>
                  <a:pt x="999" y="259"/>
                  <a:pt x="1009" y="289"/>
                </a:cubicBezTo>
                <a:cubicBezTo>
                  <a:pt x="1031" y="358"/>
                  <a:pt x="1031" y="432"/>
                  <a:pt x="1037" y="504"/>
                </a:cubicBezTo>
                <a:cubicBezTo>
                  <a:pt x="1040" y="545"/>
                  <a:pt x="1043" y="581"/>
                  <a:pt x="1067" y="614"/>
                </a:cubicBezTo>
                <a:moveTo>
                  <a:pt x="1343" y="372"/>
                </a:moveTo>
                <a:cubicBezTo>
                  <a:pt x="1307" y="404"/>
                  <a:pt x="1269" y="434"/>
                  <a:pt x="1229" y="461"/>
                </a:cubicBezTo>
                <a:cubicBezTo>
                  <a:pt x="1192" y="486"/>
                  <a:pt x="1151" y="507"/>
                  <a:pt x="1116" y="535"/>
                </a:cubicBezTo>
                <a:cubicBezTo>
                  <a:pt x="1115" y="536"/>
                  <a:pt x="1114" y="538"/>
                  <a:pt x="1113" y="539"/>
                </a:cubicBezTo>
                <a:cubicBezTo>
                  <a:pt x="1220" y="539"/>
                  <a:pt x="1331" y="549"/>
                  <a:pt x="1437" y="533"/>
                </a:cubicBezTo>
                <a:cubicBezTo>
                  <a:pt x="1455" y="529"/>
                  <a:pt x="1472" y="526"/>
                  <a:pt x="1489" y="522"/>
                </a:cubicBezTo>
                <a:moveTo>
                  <a:pt x="2073" y="93"/>
                </a:moveTo>
                <a:cubicBezTo>
                  <a:pt x="2098" y="116"/>
                  <a:pt x="2110" y="144"/>
                  <a:pt x="2120" y="187"/>
                </a:cubicBezTo>
                <a:cubicBezTo>
                  <a:pt x="2138" y="267"/>
                  <a:pt x="2147" y="351"/>
                  <a:pt x="2162" y="432"/>
                </a:cubicBezTo>
                <a:cubicBezTo>
                  <a:pt x="2166" y="455"/>
                  <a:pt x="2168" y="503"/>
                  <a:pt x="2184" y="523"/>
                </a:cubicBezTo>
                <a:cubicBezTo>
                  <a:pt x="2187" y="524"/>
                  <a:pt x="2189" y="525"/>
                  <a:pt x="2192" y="526"/>
                </a:cubicBezTo>
                <a:moveTo>
                  <a:pt x="1582" y="392"/>
                </a:moveTo>
                <a:cubicBezTo>
                  <a:pt x="1574" y="391"/>
                  <a:pt x="1570" y="381"/>
                  <a:pt x="1555" y="393"/>
                </a:cubicBezTo>
                <a:cubicBezTo>
                  <a:pt x="1516" y="425"/>
                  <a:pt x="1448" y="489"/>
                  <a:pt x="1441" y="540"/>
                </a:cubicBezTo>
                <a:cubicBezTo>
                  <a:pt x="1436" y="579"/>
                  <a:pt x="1493" y="577"/>
                  <a:pt x="1518" y="581"/>
                </a:cubicBezTo>
                <a:cubicBezTo>
                  <a:pt x="1551" y="586"/>
                  <a:pt x="1589" y="582"/>
                  <a:pt x="1601" y="611"/>
                </a:cubicBezTo>
                <a:cubicBezTo>
                  <a:pt x="1583" y="645"/>
                  <a:pt x="1526" y="654"/>
                  <a:pt x="1486" y="664"/>
                </a:cubicBezTo>
                <a:cubicBezTo>
                  <a:pt x="1454" y="673"/>
                  <a:pt x="1420" y="679"/>
                  <a:pt x="1386" y="684"/>
                </a:cubicBezTo>
                <a:moveTo>
                  <a:pt x="2474" y="247"/>
                </a:moveTo>
                <a:cubicBezTo>
                  <a:pt x="2483" y="268"/>
                  <a:pt x="2479" y="283"/>
                  <a:pt x="2480" y="306"/>
                </a:cubicBezTo>
                <a:cubicBezTo>
                  <a:pt x="2481" y="349"/>
                  <a:pt x="2481" y="391"/>
                  <a:pt x="2492" y="433"/>
                </a:cubicBezTo>
                <a:cubicBezTo>
                  <a:pt x="2495" y="445"/>
                  <a:pt x="2502" y="469"/>
                  <a:pt x="2516" y="474"/>
                </a:cubicBezTo>
                <a:cubicBezTo>
                  <a:pt x="2528" y="478"/>
                  <a:pt x="2522" y="467"/>
                  <a:pt x="2523" y="460"/>
                </a:cubicBezTo>
                <a:moveTo>
                  <a:pt x="2290" y="25"/>
                </a:moveTo>
                <a:cubicBezTo>
                  <a:pt x="2290" y="17"/>
                  <a:pt x="2290" y="8"/>
                  <a:pt x="2290" y="0"/>
                </a:cubicBezTo>
                <a:cubicBezTo>
                  <a:pt x="2322" y="0"/>
                  <a:pt x="2326" y="16"/>
                  <a:pt x="2350" y="38"/>
                </a:cubicBezTo>
                <a:cubicBezTo>
                  <a:pt x="2376" y="61"/>
                  <a:pt x="2383" y="68"/>
                  <a:pt x="2404" y="78"/>
                </a:cubicBezTo>
                <a:moveTo>
                  <a:pt x="2761" y="43"/>
                </a:moveTo>
                <a:cubicBezTo>
                  <a:pt x="2766" y="106"/>
                  <a:pt x="2770" y="168"/>
                  <a:pt x="2774" y="231"/>
                </a:cubicBezTo>
                <a:cubicBezTo>
                  <a:pt x="2779" y="299"/>
                  <a:pt x="2781" y="371"/>
                  <a:pt x="2813" y="432"/>
                </a:cubicBezTo>
                <a:cubicBezTo>
                  <a:pt x="2824" y="454"/>
                  <a:pt x="2829" y="452"/>
                  <a:pt x="2850" y="454"/>
                </a:cubicBezTo>
                <a:moveTo>
                  <a:pt x="3257" y="171"/>
                </a:moveTo>
                <a:cubicBezTo>
                  <a:pt x="3216" y="194"/>
                  <a:pt x="3170" y="222"/>
                  <a:pt x="3126" y="243"/>
                </a:cubicBezTo>
                <a:cubicBezTo>
                  <a:pt x="3073" y="268"/>
                  <a:pt x="3019" y="284"/>
                  <a:pt x="2962" y="297"/>
                </a:cubicBezTo>
                <a:cubicBezTo>
                  <a:pt x="2960" y="298"/>
                  <a:pt x="2957" y="298"/>
                  <a:pt x="2955" y="299"/>
                </a:cubicBezTo>
                <a:cubicBezTo>
                  <a:pt x="3000" y="299"/>
                  <a:pt x="3045" y="297"/>
                  <a:pt x="3090" y="303"/>
                </a:cubicBezTo>
                <a:cubicBezTo>
                  <a:pt x="3141" y="310"/>
                  <a:pt x="3192" y="322"/>
                  <a:pt x="3244" y="326"/>
                </a:cubicBezTo>
                <a:cubicBezTo>
                  <a:pt x="3274" y="328"/>
                  <a:pt x="3305" y="327"/>
                  <a:pt x="3335" y="327"/>
                </a:cubicBezTo>
                <a:moveTo>
                  <a:pt x="3490" y="198"/>
                </a:moveTo>
                <a:cubicBezTo>
                  <a:pt x="3502" y="197"/>
                  <a:pt x="3520" y="192"/>
                  <a:pt x="3532" y="196"/>
                </a:cubicBezTo>
                <a:cubicBezTo>
                  <a:pt x="3562" y="207"/>
                  <a:pt x="3572" y="231"/>
                  <a:pt x="3608" y="233"/>
                </a:cubicBezTo>
                <a:cubicBezTo>
                  <a:pt x="3652" y="236"/>
                  <a:pt x="3677" y="227"/>
                  <a:pt x="3714" y="201"/>
                </a:cubicBezTo>
                <a:cubicBezTo>
                  <a:pt x="3741" y="182"/>
                  <a:pt x="3761" y="164"/>
                  <a:pt x="3763" y="131"/>
                </a:cubicBezTo>
                <a:cubicBezTo>
                  <a:pt x="3766" y="91"/>
                  <a:pt x="3754" y="85"/>
                  <a:pt x="3714" y="83"/>
                </a:cubicBezTo>
                <a:cubicBezTo>
                  <a:pt x="3651" y="79"/>
                  <a:pt x="3610" y="118"/>
                  <a:pt x="3578" y="169"/>
                </a:cubicBezTo>
                <a:cubicBezTo>
                  <a:pt x="3558" y="201"/>
                  <a:pt x="3528" y="275"/>
                  <a:pt x="3546" y="314"/>
                </a:cubicBezTo>
                <a:cubicBezTo>
                  <a:pt x="3571" y="368"/>
                  <a:pt x="3662" y="369"/>
                  <a:pt x="3710" y="371"/>
                </a:cubicBezTo>
                <a:cubicBezTo>
                  <a:pt x="3797" y="375"/>
                  <a:pt x="3862" y="354"/>
                  <a:pt x="3945" y="33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3855960" y="148680"/>
            <a:ext cx="1549440" cy="196200"/>
          </a:xfrm>
          <a:custGeom>
            <a:avLst/>
            <a:gdLst/>
            <a:ahLst/>
            <a:rect l="l" t="t" r="r" b="b"/>
            <a:pathLst>
              <a:path w="4305" h="546">
                <a:moveTo>
                  <a:pt x="0" y="315"/>
                </a:moveTo>
                <a:cubicBezTo>
                  <a:pt x="33" y="315"/>
                  <a:pt x="64" y="319"/>
                  <a:pt x="97" y="322"/>
                </a:cubicBezTo>
                <a:cubicBezTo>
                  <a:pt x="171" y="328"/>
                  <a:pt x="254" y="335"/>
                  <a:pt x="328" y="319"/>
                </a:cubicBezTo>
                <a:cubicBezTo>
                  <a:pt x="370" y="310"/>
                  <a:pt x="441" y="288"/>
                  <a:pt x="462" y="243"/>
                </a:cubicBezTo>
                <a:cubicBezTo>
                  <a:pt x="479" y="209"/>
                  <a:pt x="461" y="179"/>
                  <a:pt x="431" y="164"/>
                </a:cubicBezTo>
                <a:cubicBezTo>
                  <a:pt x="398" y="147"/>
                  <a:pt x="341" y="147"/>
                  <a:pt x="309" y="166"/>
                </a:cubicBezTo>
                <a:cubicBezTo>
                  <a:pt x="218" y="222"/>
                  <a:pt x="157" y="355"/>
                  <a:pt x="119" y="450"/>
                </a:cubicBezTo>
                <a:cubicBezTo>
                  <a:pt x="107" y="480"/>
                  <a:pt x="107" y="499"/>
                  <a:pt x="107" y="530"/>
                </a:cubicBezTo>
                <a:cubicBezTo>
                  <a:pt x="156" y="540"/>
                  <a:pt x="197" y="545"/>
                  <a:pt x="251" y="531"/>
                </a:cubicBezTo>
                <a:cubicBezTo>
                  <a:pt x="360" y="502"/>
                  <a:pt x="465" y="446"/>
                  <a:pt x="565" y="397"/>
                </a:cubicBezTo>
                <a:cubicBezTo>
                  <a:pt x="596" y="381"/>
                  <a:pt x="627" y="366"/>
                  <a:pt x="658" y="350"/>
                </a:cubicBezTo>
                <a:moveTo>
                  <a:pt x="977" y="135"/>
                </a:moveTo>
                <a:cubicBezTo>
                  <a:pt x="1010" y="104"/>
                  <a:pt x="1041" y="74"/>
                  <a:pt x="1071" y="41"/>
                </a:cubicBezTo>
                <a:cubicBezTo>
                  <a:pt x="998" y="89"/>
                  <a:pt x="934" y="148"/>
                  <a:pt x="869" y="207"/>
                </a:cubicBezTo>
                <a:cubicBezTo>
                  <a:pt x="809" y="262"/>
                  <a:pt x="749" y="318"/>
                  <a:pt x="689" y="373"/>
                </a:cubicBezTo>
                <a:cubicBezTo>
                  <a:pt x="668" y="392"/>
                  <a:pt x="646" y="410"/>
                  <a:pt x="623" y="424"/>
                </a:cubicBezTo>
                <a:moveTo>
                  <a:pt x="661" y="207"/>
                </a:moveTo>
                <a:cubicBezTo>
                  <a:pt x="686" y="248"/>
                  <a:pt x="716" y="282"/>
                  <a:pt x="756" y="309"/>
                </a:cubicBezTo>
                <a:cubicBezTo>
                  <a:pt x="821" y="353"/>
                  <a:pt x="898" y="386"/>
                  <a:pt x="976" y="397"/>
                </a:cubicBezTo>
                <a:cubicBezTo>
                  <a:pt x="1046" y="401"/>
                  <a:pt x="1072" y="403"/>
                  <a:pt x="1120" y="401"/>
                </a:cubicBezTo>
                <a:moveTo>
                  <a:pt x="1432" y="168"/>
                </a:moveTo>
                <a:cubicBezTo>
                  <a:pt x="1368" y="201"/>
                  <a:pt x="1313" y="239"/>
                  <a:pt x="1263" y="294"/>
                </a:cubicBezTo>
                <a:cubicBezTo>
                  <a:pt x="1230" y="329"/>
                  <a:pt x="1214" y="358"/>
                  <a:pt x="1210" y="404"/>
                </a:cubicBezTo>
                <a:cubicBezTo>
                  <a:pt x="1254" y="419"/>
                  <a:pt x="1308" y="420"/>
                  <a:pt x="1354" y="405"/>
                </a:cubicBezTo>
                <a:cubicBezTo>
                  <a:pt x="1409" y="388"/>
                  <a:pt x="1473" y="350"/>
                  <a:pt x="1506" y="302"/>
                </a:cubicBezTo>
                <a:cubicBezTo>
                  <a:pt x="1526" y="271"/>
                  <a:pt x="1528" y="234"/>
                  <a:pt x="1529" y="200"/>
                </a:cubicBezTo>
                <a:cubicBezTo>
                  <a:pt x="1529" y="199"/>
                  <a:pt x="1529" y="171"/>
                  <a:pt x="1529" y="197"/>
                </a:cubicBezTo>
                <a:cubicBezTo>
                  <a:pt x="1529" y="239"/>
                  <a:pt x="1524" y="283"/>
                  <a:pt x="1541" y="322"/>
                </a:cubicBezTo>
                <a:cubicBezTo>
                  <a:pt x="1559" y="363"/>
                  <a:pt x="1594" y="364"/>
                  <a:pt x="1632" y="364"/>
                </a:cubicBezTo>
                <a:moveTo>
                  <a:pt x="1672" y="197"/>
                </a:moveTo>
                <a:cubicBezTo>
                  <a:pt x="1672" y="187"/>
                  <a:pt x="1672" y="178"/>
                  <a:pt x="1671" y="168"/>
                </a:cubicBezTo>
                <a:cubicBezTo>
                  <a:pt x="1693" y="205"/>
                  <a:pt x="1715" y="243"/>
                  <a:pt x="1738" y="282"/>
                </a:cubicBezTo>
                <a:cubicBezTo>
                  <a:pt x="1746" y="294"/>
                  <a:pt x="1753" y="306"/>
                  <a:pt x="1760" y="318"/>
                </a:cubicBezTo>
                <a:lnTo>
                  <a:pt x="1759" y="318"/>
                </a:lnTo>
                <a:cubicBezTo>
                  <a:pt x="1749" y="300"/>
                  <a:pt x="1746" y="287"/>
                  <a:pt x="1746" y="265"/>
                </a:cubicBezTo>
                <a:cubicBezTo>
                  <a:pt x="1746" y="245"/>
                  <a:pt x="1741" y="227"/>
                  <a:pt x="1757" y="213"/>
                </a:cubicBezTo>
                <a:cubicBezTo>
                  <a:pt x="1768" y="204"/>
                  <a:pt x="1807" y="197"/>
                  <a:pt x="1820" y="204"/>
                </a:cubicBezTo>
                <a:cubicBezTo>
                  <a:pt x="1855" y="223"/>
                  <a:pt x="1862" y="282"/>
                  <a:pt x="1865" y="317"/>
                </a:cubicBezTo>
                <a:cubicBezTo>
                  <a:pt x="1865" y="322"/>
                  <a:pt x="1864" y="323"/>
                  <a:pt x="1866" y="326"/>
                </a:cubicBezTo>
                <a:cubicBezTo>
                  <a:pt x="1870" y="317"/>
                  <a:pt x="1878" y="293"/>
                  <a:pt x="1885" y="282"/>
                </a:cubicBezTo>
                <a:cubicBezTo>
                  <a:pt x="1902" y="250"/>
                  <a:pt x="1927" y="222"/>
                  <a:pt x="1954" y="201"/>
                </a:cubicBezTo>
                <a:cubicBezTo>
                  <a:pt x="1983" y="178"/>
                  <a:pt x="2011" y="166"/>
                  <a:pt x="2047" y="165"/>
                </a:cubicBezTo>
                <a:cubicBezTo>
                  <a:pt x="2089" y="163"/>
                  <a:pt x="2105" y="184"/>
                  <a:pt x="2135" y="211"/>
                </a:cubicBezTo>
                <a:cubicBezTo>
                  <a:pt x="2168" y="240"/>
                  <a:pt x="2188" y="254"/>
                  <a:pt x="2230" y="264"/>
                </a:cubicBezTo>
                <a:moveTo>
                  <a:pt x="2513" y="15"/>
                </a:moveTo>
                <a:cubicBezTo>
                  <a:pt x="2493" y="0"/>
                  <a:pt x="2473" y="5"/>
                  <a:pt x="2453" y="24"/>
                </a:cubicBezTo>
                <a:cubicBezTo>
                  <a:pt x="2411" y="63"/>
                  <a:pt x="2394" y="116"/>
                  <a:pt x="2390" y="171"/>
                </a:cubicBezTo>
                <a:cubicBezTo>
                  <a:pt x="2387" y="224"/>
                  <a:pt x="2399" y="250"/>
                  <a:pt x="2437" y="288"/>
                </a:cubicBezTo>
                <a:cubicBezTo>
                  <a:pt x="2454" y="304"/>
                  <a:pt x="2488" y="322"/>
                  <a:pt x="2478" y="352"/>
                </a:cubicBezTo>
                <a:cubicBezTo>
                  <a:pt x="2462" y="402"/>
                  <a:pt x="2369" y="408"/>
                  <a:pt x="2329" y="418"/>
                </a:cubicBezTo>
                <a:moveTo>
                  <a:pt x="3354" y="206"/>
                </a:moveTo>
                <a:cubicBezTo>
                  <a:pt x="3321" y="174"/>
                  <a:pt x="3305" y="155"/>
                  <a:pt x="3232" y="180"/>
                </a:cubicBezTo>
                <a:cubicBezTo>
                  <a:pt x="3163" y="204"/>
                  <a:pt x="3082" y="279"/>
                  <a:pt x="3068" y="353"/>
                </a:cubicBezTo>
                <a:cubicBezTo>
                  <a:pt x="3059" y="402"/>
                  <a:pt x="3075" y="408"/>
                  <a:pt x="3120" y="414"/>
                </a:cubicBezTo>
                <a:cubicBezTo>
                  <a:pt x="3186" y="423"/>
                  <a:pt x="3244" y="403"/>
                  <a:pt x="3300" y="368"/>
                </a:cubicBezTo>
                <a:cubicBezTo>
                  <a:pt x="3366" y="326"/>
                  <a:pt x="3372" y="281"/>
                  <a:pt x="3383" y="211"/>
                </a:cubicBezTo>
                <a:cubicBezTo>
                  <a:pt x="3383" y="206"/>
                  <a:pt x="3383" y="210"/>
                  <a:pt x="3383" y="223"/>
                </a:cubicBezTo>
                <a:cubicBezTo>
                  <a:pt x="3383" y="255"/>
                  <a:pt x="3378" y="292"/>
                  <a:pt x="3405" y="317"/>
                </a:cubicBezTo>
                <a:cubicBezTo>
                  <a:pt x="3430" y="340"/>
                  <a:pt x="3465" y="336"/>
                  <a:pt x="3496" y="335"/>
                </a:cubicBezTo>
                <a:cubicBezTo>
                  <a:pt x="3534" y="334"/>
                  <a:pt x="3562" y="313"/>
                  <a:pt x="3585" y="284"/>
                </a:cubicBezTo>
                <a:cubicBezTo>
                  <a:pt x="3605" y="256"/>
                  <a:pt x="3611" y="236"/>
                  <a:pt x="3623" y="207"/>
                </a:cubicBezTo>
                <a:cubicBezTo>
                  <a:pt x="3629" y="193"/>
                  <a:pt x="3636" y="181"/>
                  <a:pt x="3642" y="168"/>
                </a:cubicBezTo>
                <a:cubicBezTo>
                  <a:pt x="3677" y="178"/>
                  <a:pt x="3683" y="179"/>
                  <a:pt x="3708" y="217"/>
                </a:cubicBezTo>
                <a:cubicBezTo>
                  <a:pt x="3727" y="246"/>
                  <a:pt x="3741" y="286"/>
                  <a:pt x="3778" y="295"/>
                </a:cubicBezTo>
                <a:cubicBezTo>
                  <a:pt x="3810" y="303"/>
                  <a:pt x="3843" y="290"/>
                  <a:pt x="3869" y="271"/>
                </a:cubicBezTo>
                <a:cubicBezTo>
                  <a:pt x="3898" y="252"/>
                  <a:pt x="3923" y="227"/>
                  <a:pt x="3945" y="200"/>
                </a:cubicBezTo>
                <a:cubicBezTo>
                  <a:pt x="3959" y="184"/>
                  <a:pt x="3971" y="159"/>
                  <a:pt x="3990" y="148"/>
                </a:cubicBezTo>
                <a:cubicBezTo>
                  <a:pt x="4005" y="139"/>
                  <a:pt x="4012" y="140"/>
                  <a:pt x="4028" y="150"/>
                </a:cubicBezTo>
                <a:cubicBezTo>
                  <a:pt x="4088" y="186"/>
                  <a:pt x="4129" y="212"/>
                  <a:pt x="4206" y="203"/>
                </a:cubicBezTo>
                <a:cubicBezTo>
                  <a:pt x="4247" y="198"/>
                  <a:pt x="4271" y="171"/>
                  <a:pt x="4273" y="132"/>
                </a:cubicBezTo>
                <a:cubicBezTo>
                  <a:pt x="4275" y="94"/>
                  <a:pt x="4248" y="72"/>
                  <a:pt x="4212" y="63"/>
                </a:cubicBezTo>
                <a:cubicBezTo>
                  <a:pt x="4154" y="49"/>
                  <a:pt x="4099" y="59"/>
                  <a:pt x="4056" y="100"/>
                </a:cubicBezTo>
                <a:cubicBezTo>
                  <a:pt x="4018" y="136"/>
                  <a:pt x="3995" y="193"/>
                  <a:pt x="4003" y="246"/>
                </a:cubicBezTo>
                <a:cubicBezTo>
                  <a:pt x="4012" y="309"/>
                  <a:pt x="4090" y="328"/>
                  <a:pt x="4139" y="343"/>
                </a:cubicBezTo>
                <a:cubicBezTo>
                  <a:pt x="4195" y="360"/>
                  <a:pt x="4246" y="361"/>
                  <a:pt x="4304" y="3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5709960" y="17640"/>
            <a:ext cx="1225800" cy="257760"/>
          </a:xfrm>
          <a:custGeom>
            <a:avLst/>
            <a:gdLst/>
            <a:ahLst/>
            <a:rect l="l" t="t" r="r" b="b"/>
            <a:pathLst>
              <a:path w="3406" h="717">
                <a:moveTo>
                  <a:pt x="26" y="537"/>
                </a:moveTo>
                <a:cubicBezTo>
                  <a:pt x="22" y="533"/>
                  <a:pt x="21" y="532"/>
                  <a:pt x="19" y="528"/>
                </a:cubicBezTo>
                <a:cubicBezTo>
                  <a:pt x="12" y="542"/>
                  <a:pt x="8" y="562"/>
                  <a:pt x="7" y="581"/>
                </a:cubicBezTo>
                <a:cubicBezTo>
                  <a:pt x="5" y="616"/>
                  <a:pt x="0" y="656"/>
                  <a:pt x="25" y="684"/>
                </a:cubicBezTo>
                <a:cubicBezTo>
                  <a:pt x="43" y="704"/>
                  <a:pt x="82" y="716"/>
                  <a:pt x="108" y="707"/>
                </a:cubicBezTo>
                <a:cubicBezTo>
                  <a:pt x="115" y="702"/>
                  <a:pt x="122" y="698"/>
                  <a:pt x="129" y="693"/>
                </a:cubicBezTo>
                <a:moveTo>
                  <a:pt x="77" y="228"/>
                </a:moveTo>
                <a:cubicBezTo>
                  <a:pt x="75" y="217"/>
                  <a:pt x="74" y="217"/>
                  <a:pt x="74" y="211"/>
                </a:cubicBezTo>
                <a:cubicBezTo>
                  <a:pt x="87" y="241"/>
                  <a:pt x="104" y="261"/>
                  <a:pt x="125" y="287"/>
                </a:cubicBezTo>
                <a:moveTo>
                  <a:pt x="460" y="453"/>
                </a:moveTo>
                <a:cubicBezTo>
                  <a:pt x="392" y="469"/>
                  <a:pt x="341" y="488"/>
                  <a:pt x="290" y="541"/>
                </a:cubicBezTo>
                <a:cubicBezTo>
                  <a:pt x="266" y="567"/>
                  <a:pt x="269" y="583"/>
                  <a:pt x="259" y="611"/>
                </a:cubicBezTo>
                <a:cubicBezTo>
                  <a:pt x="282" y="622"/>
                  <a:pt x="284" y="634"/>
                  <a:pt x="332" y="634"/>
                </a:cubicBezTo>
                <a:cubicBezTo>
                  <a:pt x="404" y="634"/>
                  <a:pt x="466" y="587"/>
                  <a:pt x="483" y="516"/>
                </a:cubicBezTo>
                <a:cubicBezTo>
                  <a:pt x="499" y="446"/>
                  <a:pt x="491" y="360"/>
                  <a:pt x="478" y="290"/>
                </a:cubicBezTo>
                <a:cubicBezTo>
                  <a:pt x="468" y="236"/>
                  <a:pt x="450" y="171"/>
                  <a:pt x="422" y="123"/>
                </a:cubicBezTo>
                <a:cubicBezTo>
                  <a:pt x="415" y="112"/>
                  <a:pt x="415" y="107"/>
                  <a:pt x="405" y="110"/>
                </a:cubicBezTo>
                <a:cubicBezTo>
                  <a:pt x="383" y="167"/>
                  <a:pt x="366" y="221"/>
                  <a:pt x="361" y="285"/>
                </a:cubicBezTo>
                <a:cubicBezTo>
                  <a:pt x="354" y="368"/>
                  <a:pt x="346" y="463"/>
                  <a:pt x="396" y="534"/>
                </a:cubicBezTo>
                <a:cubicBezTo>
                  <a:pt x="430" y="582"/>
                  <a:pt x="478" y="593"/>
                  <a:pt x="532" y="595"/>
                </a:cubicBezTo>
                <a:cubicBezTo>
                  <a:pt x="606" y="598"/>
                  <a:pt x="656" y="570"/>
                  <a:pt x="677" y="499"/>
                </a:cubicBezTo>
                <a:cubicBezTo>
                  <a:pt x="685" y="473"/>
                  <a:pt x="685" y="446"/>
                  <a:pt x="692" y="420"/>
                </a:cubicBezTo>
                <a:cubicBezTo>
                  <a:pt x="693" y="420"/>
                  <a:pt x="694" y="420"/>
                  <a:pt x="695" y="420"/>
                </a:cubicBezTo>
                <a:cubicBezTo>
                  <a:pt x="705" y="460"/>
                  <a:pt x="705" y="503"/>
                  <a:pt x="745" y="528"/>
                </a:cubicBezTo>
                <a:cubicBezTo>
                  <a:pt x="783" y="551"/>
                  <a:pt x="828" y="535"/>
                  <a:pt x="865" y="531"/>
                </a:cubicBezTo>
                <a:cubicBezTo>
                  <a:pt x="866" y="502"/>
                  <a:pt x="879" y="487"/>
                  <a:pt x="859" y="459"/>
                </a:cubicBezTo>
                <a:cubicBezTo>
                  <a:pt x="840" y="432"/>
                  <a:pt x="779" y="389"/>
                  <a:pt x="742" y="408"/>
                </a:cubicBezTo>
                <a:cubicBezTo>
                  <a:pt x="703" y="428"/>
                  <a:pt x="685" y="485"/>
                  <a:pt x="689" y="526"/>
                </a:cubicBezTo>
                <a:cubicBezTo>
                  <a:pt x="694" y="576"/>
                  <a:pt x="703" y="592"/>
                  <a:pt x="753" y="612"/>
                </a:cubicBezTo>
                <a:cubicBezTo>
                  <a:pt x="792" y="627"/>
                  <a:pt x="867" y="625"/>
                  <a:pt x="907" y="616"/>
                </a:cubicBezTo>
                <a:cubicBezTo>
                  <a:pt x="989" y="597"/>
                  <a:pt x="1051" y="552"/>
                  <a:pt x="1071" y="472"/>
                </a:cubicBezTo>
                <a:cubicBezTo>
                  <a:pt x="1079" y="440"/>
                  <a:pt x="1079" y="405"/>
                  <a:pt x="1087" y="373"/>
                </a:cubicBezTo>
                <a:cubicBezTo>
                  <a:pt x="1088" y="371"/>
                  <a:pt x="1090" y="369"/>
                  <a:pt x="1091" y="367"/>
                </a:cubicBezTo>
                <a:cubicBezTo>
                  <a:pt x="1099" y="438"/>
                  <a:pt x="1096" y="549"/>
                  <a:pt x="1163" y="595"/>
                </a:cubicBezTo>
                <a:cubicBezTo>
                  <a:pt x="1198" y="619"/>
                  <a:pt x="1257" y="622"/>
                  <a:pt x="1298" y="616"/>
                </a:cubicBezTo>
                <a:cubicBezTo>
                  <a:pt x="1361" y="607"/>
                  <a:pt x="1373" y="572"/>
                  <a:pt x="1422" y="545"/>
                </a:cubicBezTo>
                <a:cubicBezTo>
                  <a:pt x="1438" y="536"/>
                  <a:pt x="1442" y="534"/>
                  <a:pt x="1460" y="534"/>
                </a:cubicBezTo>
                <a:cubicBezTo>
                  <a:pt x="1487" y="534"/>
                  <a:pt x="1520" y="556"/>
                  <a:pt x="1549" y="561"/>
                </a:cubicBezTo>
                <a:cubicBezTo>
                  <a:pt x="1589" y="567"/>
                  <a:pt x="1644" y="569"/>
                  <a:pt x="1679" y="547"/>
                </a:cubicBezTo>
                <a:cubicBezTo>
                  <a:pt x="1733" y="513"/>
                  <a:pt x="1734" y="449"/>
                  <a:pt x="1735" y="391"/>
                </a:cubicBezTo>
                <a:cubicBezTo>
                  <a:pt x="1736" y="320"/>
                  <a:pt x="1707" y="256"/>
                  <a:pt x="1679" y="192"/>
                </a:cubicBezTo>
                <a:cubicBezTo>
                  <a:pt x="1674" y="180"/>
                  <a:pt x="1674" y="178"/>
                  <a:pt x="1668" y="174"/>
                </a:cubicBezTo>
                <a:cubicBezTo>
                  <a:pt x="1661" y="201"/>
                  <a:pt x="1649" y="241"/>
                  <a:pt x="1648" y="278"/>
                </a:cubicBezTo>
                <a:cubicBezTo>
                  <a:pt x="1646" y="347"/>
                  <a:pt x="1646" y="412"/>
                  <a:pt x="1673" y="476"/>
                </a:cubicBezTo>
                <a:cubicBezTo>
                  <a:pt x="1688" y="512"/>
                  <a:pt x="1711" y="545"/>
                  <a:pt x="1729" y="579"/>
                </a:cubicBezTo>
                <a:cubicBezTo>
                  <a:pt x="1729" y="580"/>
                  <a:pt x="1729" y="580"/>
                  <a:pt x="1729" y="581"/>
                </a:cubicBezTo>
                <a:moveTo>
                  <a:pt x="1538" y="469"/>
                </a:moveTo>
                <a:cubicBezTo>
                  <a:pt x="1583" y="459"/>
                  <a:pt x="1629" y="450"/>
                  <a:pt x="1675" y="442"/>
                </a:cubicBezTo>
                <a:cubicBezTo>
                  <a:pt x="1734" y="431"/>
                  <a:pt x="1794" y="419"/>
                  <a:pt x="1854" y="410"/>
                </a:cubicBezTo>
                <a:cubicBezTo>
                  <a:pt x="1868" y="408"/>
                  <a:pt x="1944" y="391"/>
                  <a:pt x="1954" y="413"/>
                </a:cubicBezTo>
                <a:cubicBezTo>
                  <a:pt x="1979" y="466"/>
                  <a:pt x="1951" y="541"/>
                  <a:pt x="1963" y="597"/>
                </a:cubicBezTo>
                <a:cubicBezTo>
                  <a:pt x="1967" y="617"/>
                  <a:pt x="1971" y="609"/>
                  <a:pt x="1981" y="611"/>
                </a:cubicBezTo>
                <a:moveTo>
                  <a:pt x="1918" y="191"/>
                </a:moveTo>
                <a:cubicBezTo>
                  <a:pt x="1907" y="202"/>
                  <a:pt x="1951" y="222"/>
                  <a:pt x="1962" y="228"/>
                </a:cubicBezTo>
                <a:moveTo>
                  <a:pt x="2386" y="256"/>
                </a:moveTo>
                <a:cubicBezTo>
                  <a:pt x="2341" y="275"/>
                  <a:pt x="2300" y="307"/>
                  <a:pt x="2266" y="342"/>
                </a:cubicBezTo>
                <a:cubicBezTo>
                  <a:pt x="2228" y="380"/>
                  <a:pt x="2187" y="432"/>
                  <a:pt x="2177" y="487"/>
                </a:cubicBezTo>
                <a:cubicBezTo>
                  <a:pt x="2171" y="520"/>
                  <a:pt x="2173" y="551"/>
                  <a:pt x="2208" y="562"/>
                </a:cubicBezTo>
                <a:cubicBezTo>
                  <a:pt x="2259" y="579"/>
                  <a:pt x="2326" y="568"/>
                  <a:pt x="2379" y="568"/>
                </a:cubicBezTo>
                <a:moveTo>
                  <a:pt x="2717" y="307"/>
                </a:moveTo>
                <a:cubicBezTo>
                  <a:pt x="2668" y="323"/>
                  <a:pt x="2635" y="342"/>
                  <a:pt x="2593" y="377"/>
                </a:cubicBezTo>
                <a:cubicBezTo>
                  <a:pt x="2556" y="408"/>
                  <a:pt x="2511" y="447"/>
                  <a:pt x="2502" y="496"/>
                </a:cubicBezTo>
                <a:cubicBezTo>
                  <a:pt x="2502" y="501"/>
                  <a:pt x="2502" y="505"/>
                  <a:pt x="2502" y="510"/>
                </a:cubicBezTo>
                <a:cubicBezTo>
                  <a:pt x="2517" y="522"/>
                  <a:pt x="2528" y="521"/>
                  <a:pt x="2557" y="521"/>
                </a:cubicBezTo>
                <a:cubicBezTo>
                  <a:pt x="2601" y="521"/>
                  <a:pt x="2634" y="514"/>
                  <a:pt x="2674" y="494"/>
                </a:cubicBezTo>
                <a:cubicBezTo>
                  <a:pt x="2683" y="490"/>
                  <a:pt x="2707" y="469"/>
                  <a:pt x="2719" y="473"/>
                </a:cubicBezTo>
                <a:cubicBezTo>
                  <a:pt x="2728" y="476"/>
                  <a:pt x="2717" y="482"/>
                  <a:pt x="2726" y="490"/>
                </a:cubicBezTo>
                <a:cubicBezTo>
                  <a:pt x="2742" y="506"/>
                  <a:pt x="2755" y="503"/>
                  <a:pt x="2777" y="504"/>
                </a:cubicBezTo>
                <a:cubicBezTo>
                  <a:pt x="2826" y="506"/>
                  <a:pt x="2872" y="467"/>
                  <a:pt x="2908" y="437"/>
                </a:cubicBezTo>
                <a:cubicBezTo>
                  <a:pt x="2959" y="394"/>
                  <a:pt x="2990" y="347"/>
                  <a:pt x="2998" y="280"/>
                </a:cubicBezTo>
                <a:cubicBezTo>
                  <a:pt x="3006" y="206"/>
                  <a:pt x="3012" y="104"/>
                  <a:pt x="2998" y="31"/>
                </a:cubicBezTo>
                <a:cubicBezTo>
                  <a:pt x="2991" y="14"/>
                  <a:pt x="2990" y="10"/>
                  <a:pt x="2984" y="0"/>
                </a:cubicBezTo>
                <a:cubicBezTo>
                  <a:pt x="2945" y="9"/>
                  <a:pt x="2937" y="19"/>
                  <a:pt x="2912" y="59"/>
                </a:cubicBezTo>
                <a:cubicBezTo>
                  <a:pt x="2874" y="119"/>
                  <a:pt x="2853" y="179"/>
                  <a:pt x="2849" y="250"/>
                </a:cubicBezTo>
                <a:cubicBezTo>
                  <a:pt x="2846" y="307"/>
                  <a:pt x="2844" y="370"/>
                  <a:pt x="2860" y="425"/>
                </a:cubicBezTo>
                <a:cubicBezTo>
                  <a:pt x="2871" y="462"/>
                  <a:pt x="2886" y="493"/>
                  <a:pt x="2915" y="519"/>
                </a:cubicBezTo>
                <a:cubicBezTo>
                  <a:pt x="2937" y="538"/>
                  <a:pt x="2961" y="543"/>
                  <a:pt x="2989" y="552"/>
                </a:cubicBezTo>
                <a:moveTo>
                  <a:pt x="3284" y="663"/>
                </a:moveTo>
                <a:cubicBezTo>
                  <a:pt x="3288" y="661"/>
                  <a:pt x="3294" y="656"/>
                  <a:pt x="3299" y="653"/>
                </a:cubicBezTo>
                <a:cubicBezTo>
                  <a:pt x="3306" y="649"/>
                  <a:pt x="3316" y="651"/>
                  <a:pt x="3324" y="651"/>
                </a:cubicBezTo>
                <a:cubicBezTo>
                  <a:pt x="3333" y="651"/>
                  <a:pt x="3329" y="665"/>
                  <a:pt x="3329" y="673"/>
                </a:cubicBezTo>
                <a:cubicBezTo>
                  <a:pt x="3329" y="675"/>
                  <a:pt x="3329" y="676"/>
                  <a:pt x="3329" y="677"/>
                </a:cubicBezTo>
                <a:cubicBezTo>
                  <a:pt x="3329" y="643"/>
                  <a:pt x="3342" y="637"/>
                  <a:pt x="3367" y="614"/>
                </a:cubicBezTo>
                <a:cubicBezTo>
                  <a:pt x="3380" y="602"/>
                  <a:pt x="3392" y="591"/>
                  <a:pt x="3405" y="5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168480" y="460440"/>
            <a:ext cx="6321240" cy="538200"/>
          </a:xfrm>
          <a:custGeom>
            <a:avLst/>
            <a:gdLst/>
            <a:ahLst/>
            <a:rect l="l" t="t" r="r" b="b"/>
            <a:pathLst>
              <a:path w="17560" h="1496">
                <a:moveTo>
                  <a:pt x="17" y="1244"/>
                </a:moveTo>
                <a:cubicBezTo>
                  <a:pt x="0" y="1340"/>
                  <a:pt x="42" y="1281"/>
                  <a:pt x="204" y="1209"/>
                </a:cubicBezTo>
                <a:cubicBezTo>
                  <a:pt x="959" y="871"/>
                  <a:pt x="1751" y="664"/>
                  <a:pt x="2530" y="392"/>
                </a:cubicBezTo>
                <a:cubicBezTo>
                  <a:pt x="2770" y="308"/>
                  <a:pt x="3055" y="227"/>
                  <a:pt x="3233" y="35"/>
                </a:cubicBezTo>
                <a:cubicBezTo>
                  <a:pt x="3238" y="23"/>
                  <a:pt x="3243" y="12"/>
                  <a:pt x="3248" y="0"/>
                </a:cubicBezTo>
                <a:moveTo>
                  <a:pt x="3741" y="1199"/>
                </a:moveTo>
                <a:cubicBezTo>
                  <a:pt x="3715" y="1185"/>
                  <a:pt x="3677" y="1167"/>
                  <a:pt x="3636" y="1163"/>
                </a:cubicBezTo>
                <a:cubicBezTo>
                  <a:pt x="3573" y="1157"/>
                  <a:pt x="3507" y="1156"/>
                  <a:pt x="3443" y="1155"/>
                </a:cubicBezTo>
                <a:cubicBezTo>
                  <a:pt x="3377" y="1154"/>
                  <a:pt x="3309" y="1149"/>
                  <a:pt x="3246" y="1172"/>
                </a:cubicBezTo>
                <a:cubicBezTo>
                  <a:pt x="3205" y="1187"/>
                  <a:pt x="3180" y="1207"/>
                  <a:pt x="3170" y="1247"/>
                </a:cubicBezTo>
                <a:cubicBezTo>
                  <a:pt x="3185" y="1300"/>
                  <a:pt x="3241" y="1307"/>
                  <a:pt x="3293" y="1320"/>
                </a:cubicBezTo>
                <a:cubicBezTo>
                  <a:pt x="3360" y="1337"/>
                  <a:pt x="3516" y="1339"/>
                  <a:pt x="3565" y="1396"/>
                </a:cubicBezTo>
                <a:cubicBezTo>
                  <a:pt x="3571" y="1407"/>
                  <a:pt x="3573" y="1410"/>
                  <a:pt x="3571" y="1419"/>
                </a:cubicBezTo>
                <a:cubicBezTo>
                  <a:pt x="3464" y="1459"/>
                  <a:pt x="3354" y="1468"/>
                  <a:pt x="3242" y="1481"/>
                </a:cubicBezTo>
                <a:cubicBezTo>
                  <a:pt x="3188" y="1487"/>
                  <a:pt x="3136" y="1493"/>
                  <a:pt x="3081" y="1495"/>
                </a:cubicBezTo>
                <a:moveTo>
                  <a:pt x="4090" y="1253"/>
                </a:moveTo>
                <a:cubicBezTo>
                  <a:pt x="4076" y="1237"/>
                  <a:pt x="4120" y="1246"/>
                  <a:pt x="4067" y="1244"/>
                </a:cubicBezTo>
                <a:cubicBezTo>
                  <a:pt x="4008" y="1242"/>
                  <a:pt x="3948" y="1272"/>
                  <a:pt x="3899" y="1302"/>
                </a:cubicBezTo>
                <a:cubicBezTo>
                  <a:pt x="3852" y="1331"/>
                  <a:pt x="3827" y="1356"/>
                  <a:pt x="3824" y="1410"/>
                </a:cubicBezTo>
                <a:cubicBezTo>
                  <a:pt x="3821" y="1471"/>
                  <a:pt x="3907" y="1466"/>
                  <a:pt x="3949" y="1468"/>
                </a:cubicBezTo>
                <a:cubicBezTo>
                  <a:pt x="4022" y="1471"/>
                  <a:pt x="4072" y="1459"/>
                  <a:pt x="4140" y="1437"/>
                </a:cubicBezTo>
                <a:moveTo>
                  <a:pt x="4271" y="1008"/>
                </a:moveTo>
                <a:cubicBezTo>
                  <a:pt x="4262" y="978"/>
                  <a:pt x="4251" y="947"/>
                  <a:pt x="4240" y="919"/>
                </a:cubicBezTo>
                <a:cubicBezTo>
                  <a:pt x="4235" y="977"/>
                  <a:pt x="4233" y="1036"/>
                  <a:pt x="4232" y="1095"/>
                </a:cubicBezTo>
                <a:cubicBezTo>
                  <a:pt x="4231" y="1177"/>
                  <a:pt x="4219" y="1273"/>
                  <a:pt x="4237" y="1354"/>
                </a:cubicBezTo>
                <a:cubicBezTo>
                  <a:pt x="4245" y="1388"/>
                  <a:pt x="4269" y="1413"/>
                  <a:pt x="4305" y="1408"/>
                </a:cubicBezTo>
                <a:cubicBezTo>
                  <a:pt x="4340" y="1403"/>
                  <a:pt x="4357" y="1375"/>
                  <a:pt x="4377" y="1345"/>
                </a:cubicBezTo>
                <a:cubicBezTo>
                  <a:pt x="4395" y="1317"/>
                  <a:pt x="4409" y="1277"/>
                  <a:pt x="4430" y="1253"/>
                </a:cubicBezTo>
                <a:cubicBezTo>
                  <a:pt x="4432" y="1253"/>
                  <a:pt x="4433" y="1253"/>
                  <a:pt x="4435" y="1253"/>
                </a:cubicBezTo>
                <a:cubicBezTo>
                  <a:pt x="4449" y="1298"/>
                  <a:pt x="4460" y="1350"/>
                  <a:pt x="4499" y="1382"/>
                </a:cubicBezTo>
                <a:cubicBezTo>
                  <a:pt x="4544" y="1418"/>
                  <a:pt x="4607" y="1412"/>
                  <a:pt x="4661" y="1412"/>
                </a:cubicBezTo>
                <a:cubicBezTo>
                  <a:pt x="4718" y="1413"/>
                  <a:pt x="4739" y="1388"/>
                  <a:pt x="4772" y="1348"/>
                </a:cubicBezTo>
                <a:cubicBezTo>
                  <a:pt x="4789" y="1327"/>
                  <a:pt x="4790" y="1329"/>
                  <a:pt x="4817" y="1326"/>
                </a:cubicBezTo>
                <a:cubicBezTo>
                  <a:pt x="4874" y="1319"/>
                  <a:pt x="4939" y="1341"/>
                  <a:pt x="4998" y="1342"/>
                </a:cubicBezTo>
                <a:cubicBezTo>
                  <a:pt x="5047" y="1342"/>
                  <a:pt x="5113" y="1355"/>
                  <a:pt x="5150" y="1313"/>
                </a:cubicBezTo>
                <a:cubicBezTo>
                  <a:pt x="5177" y="1283"/>
                  <a:pt x="5154" y="1242"/>
                  <a:pt x="5127" y="1224"/>
                </a:cubicBezTo>
                <a:cubicBezTo>
                  <a:pt x="5056" y="1176"/>
                  <a:pt x="4920" y="1177"/>
                  <a:pt x="4848" y="1221"/>
                </a:cubicBezTo>
                <a:cubicBezTo>
                  <a:pt x="4806" y="1247"/>
                  <a:pt x="4766" y="1329"/>
                  <a:pt x="4787" y="1379"/>
                </a:cubicBezTo>
                <a:cubicBezTo>
                  <a:pt x="4816" y="1413"/>
                  <a:pt x="4827" y="1425"/>
                  <a:pt x="4858" y="1435"/>
                </a:cubicBezTo>
                <a:moveTo>
                  <a:pt x="5545" y="1389"/>
                </a:moveTo>
                <a:cubicBezTo>
                  <a:pt x="5609" y="1365"/>
                  <a:pt x="5715" y="1346"/>
                  <a:pt x="5738" y="1268"/>
                </a:cubicBezTo>
                <a:cubicBezTo>
                  <a:pt x="5738" y="1258"/>
                  <a:pt x="5738" y="1247"/>
                  <a:pt x="5738" y="1237"/>
                </a:cubicBezTo>
                <a:cubicBezTo>
                  <a:pt x="5696" y="1187"/>
                  <a:pt x="5642" y="1170"/>
                  <a:pt x="5572" y="1184"/>
                </a:cubicBezTo>
                <a:cubicBezTo>
                  <a:pt x="5494" y="1199"/>
                  <a:pt x="5408" y="1257"/>
                  <a:pt x="5360" y="1320"/>
                </a:cubicBezTo>
                <a:cubicBezTo>
                  <a:pt x="5339" y="1348"/>
                  <a:pt x="5344" y="1368"/>
                  <a:pt x="5338" y="1398"/>
                </a:cubicBezTo>
                <a:cubicBezTo>
                  <a:pt x="5410" y="1401"/>
                  <a:pt x="5451" y="1402"/>
                  <a:pt x="5520" y="1365"/>
                </a:cubicBezTo>
                <a:cubicBezTo>
                  <a:pt x="5651" y="1295"/>
                  <a:pt x="5713" y="1162"/>
                  <a:pt x="5738" y="1021"/>
                </a:cubicBezTo>
                <a:cubicBezTo>
                  <a:pt x="5751" y="950"/>
                  <a:pt x="5756" y="861"/>
                  <a:pt x="5744" y="790"/>
                </a:cubicBezTo>
                <a:cubicBezTo>
                  <a:pt x="5736" y="765"/>
                  <a:pt x="5735" y="760"/>
                  <a:pt x="5728" y="745"/>
                </a:cubicBezTo>
                <a:cubicBezTo>
                  <a:pt x="5715" y="779"/>
                  <a:pt x="5695" y="831"/>
                  <a:pt x="5686" y="874"/>
                </a:cubicBezTo>
                <a:cubicBezTo>
                  <a:pt x="5662" y="990"/>
                  <a:pt x="5635" y="1151"/>
                  <a:pt x="5681" y="1265"/>
                </a:cubicBezTo>
                <a:cubicBezTo>
                  <a:pt x="5718" y="1357"/>
                  <a:pt x="5805" y="1373"/>
                  <a:pt x="5893" y="1366"/>
                </a:cubicBezTo>
                <a:cubicBezTo>
                  <a:pt x="5958" y="1361"/>
                  <a:pt x="5986" y="1325"/>
                  <a:pt x="5996" y="1263"/>
                </a:cubicBezTo>
                <a:cubicBezTo>
                  <a:pt x="6002" y="1226"/>
                  <a:pt x="6000" y="1186"/>
                  <a:pt x="6001" y="1149"/>
                </a:cubicBezTo>
                <a:cubicBezTo>
                  <a:pt x="6000" y="1180"/>
                  <a:pt x="6001" y="1168"/>
                  <a:pt x="5999" y="1199"/>
                </a:cubicBezTo>
                <a:cubicBezTo>
                  <a:pt x="5997" y="1227"/>
                  <a:pt x="5978" y="1317"/>
                  <a:pt x="6001" y="1342"/>
                </a:cubicBezTo>
                <a:cubicBezTo>
                  <a:pt x="6020" y="1363"/>
                  <a:pt x="6085" y="1362"/>
                  <a:pt x="6109" y="1355"/>
                </a:cubicBezTo>
                <a:cubicBezTo>
                  <a:pt x="6150" y="1343"/>
                  <a:pt x="6180" y="1308"/>
                  <a:pt x="6212" y="1282"/>
                </a:cubicBezTo>
                <a:cubicBezTo>
                  <a:pt x="6229" y="1268"/>
                  <a:pt x="6251" y="1246"/>
                  <a:pt x="6276" y="1251"/>
                </a:cubicBezTo>
                <a:cubicBezTo>
                  <a:pt x="6297" y="1255"/>
                  <a:pt x="6297" y="1290"/>
                  <a:pt x="6318" y="1299"/>
                </a:cubicBezTo>
                <a:cubicBezTo>
                  <a:pt x="6375" y="1322"/>
                  <a:pt x="6418" y="1272"/>
                  <a:pt x="6444" y="1230"/>
                </a:cubicBezTo>
                <a:cubicBezTo>
                  <a:pt x="6498" y="1142"/>
                  <a:pt x="6501" y="1022"/>
                  <a:pt x="6486" y="923"/>
                </a:cubicBezTo>
                <a:cubicBezTo>
                  <a:pt x="6482" y="895"/>
                  <a:pt x="6472" y="882"/>
                  <a:pt x="6462" y="860"/>
                </a:cubicBezTo>
                <a:cubicBezTo>
                  <a:pt x="6436" y="894"/>
                  <a:pt x="6417" y="934"/>
                  <a:pt x="6407" y="985"/>
                </a:cubicBezTo>
                <a:cubicBezTo>
                  <a:pt x="6393" y="1062"/>
                  <a:pt x="6385" y="1161"/>
                  <a:pt x="6419" y="1234"/>
                </a:cubicBezTo>
                <a:cubicBezTo>
                  <a:pt x="6446" y="1275"/>
                  <a:pt x="6455" y="1288"/>
                  <a:pt x="6482" y="1308"/>
                </a:cubicBezTo>
                <a:moveTo>
                  <a:pt x="6762" y="1158"/>
                </a:moveTo>
                <a:cubicBezTo>
                  <a:pt x="6762" y="1126"/>
                  <a:pt x="6762" y="1095"/>
                  <a:pt x="6759" y="1063"/>
                </a:cubicBezTo>
                <a:cubicBezTo>
                  <a:pt x="6759" y="1098"/>
                  <a:pt x="6753" y="1134"/>
                  <a:pt x="6768" y="1167"/>
                </a:cubicBezTo>
                <a:cubicBezTo>
                  <a:pt x="6787" y="1206"/>
                  <a:pt x="6816" y="1214"/>
                  <a:pt x="6856" y="1213"/>
                </a:cubicBezTo>
                <a:cubicBezTo>
                  <a:pt x="6901" y="1212"/>
                  <a:pt x="6933" y="1179"/>
                  <a:pt x="6954" y="1141"/>
                </a:cubicBezTo>
                <a:cubicBezTo>
                  <a:pt x="6966" y="1119"/>
                  <a:pt x="6979" y="1061"/>
                  <a:pt x="6963" y="1038"/>
                </a:cubicBezTo>
                <a:cubicBezTo>
                  <a:pt x="6942" y="1007"/>
                  <a:pt x="6876" y="987"/>
                  <a:pt x="6842" y="1002"/>
                </a:cubicBezTo>
                <a:cubicBezTo>
                  <a:pt x="6767" y="1033"/>
                  <a:pt x="6732" y="1140"/>
                  <a:pt x="6711" y="1209"/>
                </a:cubicBezTo>
                <a:cubicBezTo>
                  <a:pt x="6696" y="1259"/>
                  <a:pt x="6666" y="1367"/>
                  <a:pt x="6702" y="1417"/>
                </a:cubicBezTo>
                <a:cubicBezTo>
                  <a:pt x="6748" y="1481"/>
                  <a:pt x="6872" y="1469"/>
                  <a:pt x="6936" y="1470"/>
                </a:cubicBezTo>
                <a:cubicBezTo>
                  <a:pt x="6975" y="1470"/>
                  <a:pt x="7013" y="1470"/>
                  <a:pt x="7052" y="1470"/>
                </a:cubicBezTo>
                <a:moveTo>
                  <a:pt x="17249" y="439"/>
                </a:moveTo>
                <a:cubicBezTo>
                  <a:pt x="17347" y="436"/>
                  <a:pt x="17434" y="429"/>
                  <a:pt x="17526" y="471"/>
                </a:cubicBezTo>
                <a:cubicBezTo>
                  <a:pt x="17537" y="478"/>
                  <a:pt x="17548" y="484"/>
                  <a:pt x="17559" y="4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3125520" y="771480"/>
            <a:ext cx="1432440" cy="211320"/>
          </a:xfrm>
          <a:custGeom>
            <a:avLst/>
            <a:gdLst/>
            <a:ahLst/>
            <a:rect l="l" t="t" r="r" b="b"/>
            <a:pathLst>
              <a:path w="3980" h="588">
                <a:moveTo>
                  <a:pt x="20" y="138"/>
                </a:moveTo>
                <a:cubicBezTo>
                  <a:pt x="20" y="120"/>
                  <a:pt x="15" y="114"/>
                  <a:pt x="29" y="107"/>
                </a:cubicBezTo>
                <a:cubicBezTo>
                  <a:pt x="69" y="87"/>
                  <a:pt x="162" y="92"/>
                  <a:pt x="198" y="114"/>
                </a:cubicBezTo>
                <a:cubicBezTo>
                  <a:pt x="237" y="138"/>
                  <a:pt x="250" y="186"/>
                  <a:pt x="253" y="227"/>
                </a:cubicBezTo>
                <a:cubicBezTo>
                  <a:pt x="255" y="259"/>
                  <a:pt x="255" y="271"/>
                  <a:pt x="232" y="292"/>
                </a:cubicBezTo>
                <a:cubicBezTo>
                  <a:pt x="227" y="298"/>
                  <a:pt x="226" y="299"/>
                  <a:pt x="222" y="302"/>
                </a:cubicBezTo>
                <a:cubicBezTo>
                  <a:pt x="228" y="305"/>
                  <a:pt x="262" y="320"/>
                  <a:pt x="268" y="323"/>
                </a:cubicBezTo>
                <a:cubicBezTo>
                  <a:pt x="323" y="348"/>
                  <a:pt x="357" y="369"/>
                  <a:pt x="363" y="431"/>
                </a:cubicBezTo>
                <a:cubicBezTo>
                  <a:pt x="370" y="500"/>
                  <a:pt x="301" y="532"/>
                  <a:pt x="246" y="555"/>
                </a:cubicBezTo>
                <a:cubicBezTo>
                  <a:pt x="177" y="585"/>
                  <a:pt x="103" y="587"/>
                  <a:pt x="29" y="586"/>
                </a:cubicBezTo>
                <a:cubicBezTo>
                  <a:pt x="7" y="585"/>
                  <a:pt x="0" y="585"/>
                  <a:pt x="1" y="565"/>
                </a:cubicBezTo>
                <a:moveTo>
                  <a:pt x="1325" y="204"/>
                </a:moveTo>
                <a:cubicBezTo>
                  <a:pt x="1327" y="227"/>
                  <a:pt x="1327" y="243"/>
                  <a:pt x="1349" y="260"/>
                </a:cubicBezTo>
                <a:cubicBezTo>
                  <a:pt x="1388" y="290"/>
                  <a:pt x="1446" y="284"/>
                  <a:pt x="1491" y="284"/>
                </a:cubicBezTo>
                <a:cubicBezTo>
                  <a:pt x="1543" y="284"/>
                  <a:pt x="1620" y="276"/>
                  <a:pt x="1634" y="213"/>
                </a:cubicBezTo>
                <a:cubicBezTo>
                  <a:pt x="1644" y="168"/>
                  <a:pt x="1623" y="144"/>
                  <a:pt x="1579" y="134"/>
                </a:cubicBezTo>
                <a:cubicBezTo>
                  <a:pt x="1491" y="115"/>
                  <a:pt x="1399" y="131"/>
                  <a:pt x="1321" y="175"/>
                </a:cubicBezTo>
                <a:cubicBezTo>
                  <a:pt x="1251" y="215"/>
                  <a:pt x="1186" y="282"/>
                  <a:pt x="1170" y="364"/>
                </a:cubicBezTo>
                <a:cubicBezTo>
                  <a:pt x="1154" y="441"/>
                  <a:pt x="1219" y="435"/>
                  <a:pt x="1276" y="436"/>
                </a:cubicBezTo>
                <a:cubicBezTo>
                  <a:pt x="1302" y="436"/>
                  <a:pt x="1329" y="436"/>
                  <a:pt x="1355" y="436"/>
                </a:cubicBezTo>
                <a:moveTo>
                  <a:pt x="1921" y="246"/>
                </a:moveTo>
                <a:cubicBezTo>
                  <a:pt x="2042" y="187"/>
                  <a:pt x="2156" y="126"/>
                  <a:pt x="2264" y="46"/>
                </a:cubicBezTo>
                <a:cubicBezTo>
                  <a:pt x="2297" y="19"/>
                  <a:pt x="2303" y="13"/>
                  <a:pt x="2324" y="0"/>
                </a:cubicBezTo>
                <a:cubicBezTo>
                  <a:pt x="2249" y="72"/>
                  <a:pt x="2166" y="133"/>
                  <a:pt x="2084" y="197"/>
                </a:cubicBezTo>
                <a:cubicBezTo>
                  <a:pt x="1980" y="276"/>
                  <a:pt x="1880" y="359"/>
                  <a:pt x="1779" y="441"/>
                </a:cubicBezTo>
                <a:moveTo>
                  <a:pt x="1851" y="129"/>
                </a:moveTo>
                <a:cubicBezTo>
                  <a:pt x="1886" y="101"/>
                  <a:pt x="1915" y="91"/>
                  <a:pt x="1959" y="118"/>
                </a:cubicBezTo>
                <a:cubicBezTo>
                  <a:pt x="2022" y="156"/>
                  <a:pt x="2060" y="228"/>
                  <a:pt x="2102" y="285"/>
                </a:cubicBezTo>
                <a:cubicBezTo>
                  <a:pt x="2113" y="300"/>
                  <a:pt x="2124" y="315"/>
                  <a:pt x="2135" y="329"/>
                </a:cubicBezTo>
                <a:moveTo>
                  <a:pt x="2787" y="217"/>
                </a:moveTo>
                <a:cubicBezTo>
                  <a:pt x="2792" y="178"/>
                  <a:pt x="2815" y="111"/>
                  <a:pt x="2767" y="90"/>
                </a:cubicBezTo>
                <a:cubicBezTo>
                  <a:pt x="2691" y="57"/>
                  <a:pt x="2588" y="102"/>
                  <a:pt x="2521" y="135"/>
                </a:cubicBezTo>
                <a:cubicBezTo>
                  <a:pt x="2454" y="168"/>
                  <a:pt x="2364" y="218"/>
                  <a:pt x="2338" y="295"/>
                </a:cubicBezTo>
                <a:cubicBezTo>
                  <a:pt x="2338" y="318"/>
                  <a:pt x="2337" y="325"/>
                  <a:pt x="2352" y="334"/>
                </a:cubicBezTo>
                <a:cubicBezTo>
                  <a:pt x="2449" y="339"/>
                  <a:pt x="2520" y="327"/>
                  <a:pt x="2609" y="284"/>
                </a:cubicBezTo>
                <a:cubicBezTo>
                  <a:pt x="2665" y="258"/>
                  <a:pt x="2710" y="220"/>
                  <a:pt x="2761" y="189"/>
                </a:cubicBezTo>
                <a:cubicBezTo>
                  <a:pt x="2766" y="186"/>
                  <a:pt x="2766" y="184"/>
                  <a:pt x="2770" y="185"/>
                </a:cubicBezTo>
                <a:cubicBezTo>
                  <a:pt x="2770" y="237"/>
                  <a:pt x="2756" y="281"/>
                  <a:pt x="2749" y="334"/>
                </a:cubicBezTo>
                <a:cubicBezTo>
                  <a:pt x="2747" y="352"/>
                  <a:pt x="2748" y="370"/>
                  <a:pt x="2748" y="388"/>
                </a:cubicBezTo>
                <a:moveTo>
                  <a:pt x="2810" y="321"/>
                </a:moveTo>
                <a:cubicBezTo>
                  <a:pt x="2844" y="256"/>
                  <a:pt x="2899" y="140"/>
                  <a:pt x="2976" y="118"/>
                </a:cubicBezTo>
                <a:cubicBezTo>
                  <a:pt x="3021" y="105"/>
                  <a:pt x="3034" y="134"/>
                  <a:pt x="3040" y="175"/>
                </a:cubicBezTo>
                <a:cubicBezTo>
                  <a:pt x="3047" y="223"/>
                  <a:pt x="3047" y="282"/>
                  <a:pt x="3036" y="331"/>
                </a:cubicBezTo>
                <a:cubicBezTo>
                  <a:pt x="3035" y="336"/>
                  <a:pt x="3026" y="353"/>
                  <a:pt x="3025" y="357"/>
                </a:cubicBezTo>
                <a:cubicBezTo>
                  <a:pt x="3028" y="319"/>
                  <a:pt x="3032" y="301"/>
                  <a:pt x="3054" y="267"/>
                </a:cubicBezTo>
                <a:cubicBezTo>
                  <a:pt x="3078" y="230"/>
                  <a:pt x="3112" y="196"/>
                  <a:pt x="3148" y="171"/>
                </a:cubicBezTo>
                <a:cubicBezTo>
                  <a:pt x="3176" y="151"/>
                  <a:pt x="3220" y="132"/>
                  <a:pt x="3255" y="144"/>
                </a:cubicBezTo>
                <a:cubicBezTo>
                  <a:pt x="3298" y="158"/>
                  <a:pt x="3294" y="220"/>
                  <a:pt x="3295" y="254"/>
                </a:cubicBezTo>
                <a:cubicBezTo>
                  <a:pt x="3296" y="281"/>
                  <a:pt x="3294" y="309"/>
                  <a:pt x="3292" y="336"/>
                </a:cubicBezTo>
                <a:lnTo>
                  <a:pt x="3292" y="337"/>
                </a:lnTo>
                <a:cubicBezTo>
                  <a:pt x="3327" y="313"/>
                  <a:pt x="3361" y="290"/>
                  <a:pt x="3398" y="269"/>
                </a:cubicBezTo>
                <a:cubicBezTo>
                  <a:pt x="3443" y="244"/>
                  <a:pt x="3488" y="217"/>
                  <a:pt x="3535" y="197"/>
                </a:cubicBezTo>
                <a:cubicBezTo>
                  <a:pt x="3552" y="190"/>
                  <a:pt x="3567" y="188"/>
                  <a:pt x="3585" y="185"/>
                </a:cubicBezTo>
                <a:cubicBezTo>
                  <a:pt x="3583" y="215"/>
                  <a:pt x="3579" y="233"/>
                  <a:pt x="3567" y="261"/>
                </a:cubicBezTo>
                <a:moveTo>
                  <a:pt x="3979" y="149"/>
                </a:moveTo>
                <a:cubicBezTo>
                  <a:pt x="3979" y="103"/>
                  <a:pt x="3979" y="77"/>
                  <a:pt x="3941" y="46"/>
                </a:cubicBezTo>
                <a:cubicBezTo>
                  <a:pt x="3909" y="19"/>
                  <a:pt x="3855" y="17"/>
                  <a:pt x="3820" y="40"/>
                </a:cubicBezTo>
                <a:cubicBezTo>
                  <a:pt x="3773" y="72"/>
                  <a:pt x="3746" y="156"/>
                  <a:pt x="3764" y="210"/>
                </a:cubicBezTo>
                <a:cubicBezTo>
                  <a:pt x="3781" y="261"/>
                  <a:pt x="3842" y="301"/>
                  <a:pt x="3875" y="343"/>
                </a:cubicBezTo>
                <a:cubicBezTo>
                  <a:pt x="3895" y="367"/>
                  <a:pt x="3921" y="409"/>
                  <a:pt x="3885" y="434"/>
                </a:cubicBezTo>
                <a:cubicBezTo>
                  <a:pt x="3843" y="463"/>
                  <a:pt x="3785" y="469"/>
                  <a:pt x="3737" y="4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>
            <a:off x="4961880" y="676440"/>
            <a:ext cx="914400" cy="241200"/>
          </a:xfrm>
          <a:custGeom>
            <a:avLst/>
            <a:gdLst/>
            <a:ahLst/>
            <a:rect l="l" t="t" r="r" b="b"/>
            <a:pathLst>
              <a:path w="2541" h="671">
                <a:moveTo>
                  <a:pt x="42" y="385"/>
                </a:moveTo>
                <a:cubicBezTo>
                  <a:pt x="34" y="365"/>
                  <a:pt x="25" y="346"/>
                  <a:pt x="16" y="326"/>
                </a:cubicBezTo>
                <a:cubicBezTo>
                  <a:pt x="16" y="392"/>
                  <a:pt x="0" y="480"/>
                  <a:pt x="23" y="542"/>
                </a:cubicBezTo>
                <a:cubicBezTo>
                  <a:pt x="37" y="581"/>
                  <a:pt x="64" y="587"/>
                  <a:pt x="100" y="588"/>
                </a:cubicBezTo>
                <a:cubicBezTo>
                  <a:pt x="148" y="589"/>
                  <a:pt x="190" y="557"/>
                  <a:pt x="228" y="529"/>
                </a:cubicBezTo>
                <a:cubicBezTo>
                  <a:pt x="261" y="505"/>
                  <a:pt x="290" y="472"/>
                  <a:pt x="326" y="454"/>
                </a:cubicBezTo>
                <a:cubicBezTo>
                  <a:pt x="327" y="454"/>
                  <a:pt x="329" y="454"/>
                  <a:pt x="331" y="454"/>
                </a:cubicBezTo>
                <a:cubicBezTo>
                  <a:pt x="349" y="485"/>
                  <a:pt x="365" y="523"/>
                  <a:pt x="386" y="553"/>
                </a:cubicBezTo>
                <a:cubicBezTo>
                  <a:pt x="422" y="604"/>
                  <a:pt x="461" y="619"/>
                  <a:pt x="521" y="622"/>
                </a:cubicBezTo>
                <a:cubicBezTo>
                  <a:pt x="586" y="625"/>
                  <a:pt x="637" y="598"/>
                  <a:pt x="678" y="548"/>
                </a:cubicBezTo>
                <a:cubicBezTo>
                  <a:pt x="708" y="512"/>
                  <a:pt x="719" y="465"/>
                  <a:pt x="715" y="419"/>
                </a:cubicBezTo>
                <a:cubicBezTo>
                  <a:pt x="711" y="375"/>
                  <a:pt x="684" y="351"/>
                  <a:pt x="643" y="347"/>
                </a:cubicBezTo>
                <a:cubicBezTo>
                  <a:pt x="597" y="342"/>
                  <a:pt x="549" y="371"/>
                  <a:pt x="531" y="415"/>
                </a:cubicBezTo>
                <a:cubicBezTo>
                  <a:pt x="513" y="462"/>
                  <a:pt x="533" y="466"/>
                  <a:pt x="564" y="489"/>
                </a:cubicBezTo>
                <a:moveTo>
                  <a:pt x="1018" y="396"/>
                </a:moveTo>
                <a:cubicBezTo>
                  <a:pt x="1022" y="383"/>
                  <a:pt x="1025" y="369"/>
                  <a:pt x="1029" y="356"/>
                </a:cubicBezTo>
                <a:cubicBezTo>
                  <a:pt x="1025" y="404"/>
                  <a:pt x="1004" y="446"/>
                  <a:pt x="987" y="491"/>
                </a:cubicBezTo>
                <a:cubicBezTo>
                  <a:pt x="968" y="542"/>
                  <a:pt x="948" y="595"/>
                  <a:pt x="943" y="649"/>
                </a:cubicBezTo>
                <a:cubicBezTo>
                  <a:pt x="943" y="662"/>
                  <a:pt x="943" y="663"/>
                  <a:pt x="943" y="670"/>
                </a:cubicBezTo>
                <a:moveTo>
                  <a:pt x="1117" y="95"/>
                </a:moveTo>
                <a:cubicBezTo>
                  <a:pt x="1128" y="57"/>
                  <a:pt x="1136" y="30"/>
                  <a:pt x="1157" y="4"/>
                </a:cubicBezTo>
                <a:cubicBezTo>
                  <a:pt x="1168" y="62"/>
                  <a:pt x="1170" y="123"/>
                  <a:pt x="1172" y="185"/>
                </a:cubicBezTo>
                <a:cubicBezTo>
                  <a:pt x="1175" y="280"/>
                  <a:pt x="1182" y="369"/>
                  <a:pt x="1209" y="460"/>
                </a:cubicBezTo>
                <a:cubicBezTo>
                  <a:pt x="1223" y="503"/>
                  <a:pt x="1227" y="515"/>
                  <a:pt x="1238" y="541"/>
                </a:cubicBezTo>
                <a:moveTo>
                  <a:pt x="1226" y="563"/>
                </a:moveTo>
                <a:cubicBezTo>
                  <a:pt x="1208" y="551"/>
                  <a:pt x="1191" y="543"/>
                  <a:pt x="1172" y="535"/>
                </a:cubicBezTo>
                <a:cubicBezTo>
                  <a:pt x="1255" y="535"/>
                  <a:pt x="1323" y="529"/>
                  <a:pt x="1400" y="494"/>
                </a:cubicBezTo>
                <a:cubicBezTo>
                  <a:pt x="1468" y="463"/>
                  <a:pt x="1520" y="421"/>
                  <a:pt x="1559" y="356"/>
                </a:cubicBezTo>
                <a:cubicBezTo>
                  <a:pt x="1573" y="333"/>
                  <a:pt x="1583" y="306"/>
                  <a:pt x="1593" y="282"/>
                </a:cubicBezTo>
                <a:cubicBezTo>
                  <a:pt x="1581" y="338"/>
                  <a:pt x="1556" y="388"/>
                  <a:pt x="1539" y="442"/>
                </a:cubicBezTo>
                <a:cubicBezTo>
                  <a:pt x="1527" y="481"/>
                  <a:pt x="1518" y="524"/>
                  <a:pt x="1523" y="566"/>
                </a:cubicBezTo>
                <a:cubicBezTo>
                  <a:pt x="1525" y="568"/>
                  <a:pt x="1527" y="571"/>
                  <a:pt x="1529" y="573"/>
                </a:cubicBezTo>
                <a:cubicBezTo>
                  <a:pt x="1572" y="569"/>
                  <a:pt x="1587" y="564"/>
                  <a:pt x="1624" y="539"/>
                </a:cubicBezTo>
                <a:cubicBezTo>
                  <a:pt x="1665" y="512"/>
                  <a:pt x="1703" y="483"/>
                  <a:pt x="1747" y="461"/>
                </a:cubicBezTo>
                <a:cubicBezTo>
                  <a:pt x="1762" y="454"/>
                  <a:pt x="1784" y="443"/>
                  <a:pt x="1802" y="448"/>
                </a:cubicBezTo>
                <a:cubicBezTo>
                  <a:pt x="1820" y="453"/>
                  <a:pt x="1822" y="476"/>
                  <a:pt x="1841" y="484"/>
                </a:cubicBezTo>
                <a:cubicBezTo>
                  <a:pt x="1865" y="495"/>
                  <a:pt x="1906" y="498"/>
                  <a:pt x="1931" y="492"/>
                </a:cubicBezTo>
                <a:cubicBezTo>
                  <a:pt x="1973" y="483"/>
                  <a:pt x="2016" y="450"/>
                  <a:pt x="2047" y="422"/>
                </a:cubicBezTo>
                <a:cubicBezTo>
                  <a:pt x="2067" y="404"/>
                  <a:pt x="2082" y="382"/>
                  <a:pt x="2101" y="364"/>
                </a:cubicBezTo>
                <a:cubicBezTo>
                  <a:pt x="2102" y="364"/>
                  <a:pt x="2103" y="364"/>
                  <a:pt x="2104" y="364"/>
                </a:cubicBezTo>
                <a:cubicBezTo>
                  <a:pt x="2102" y="397"/>
                  <a:pt x="2098" y="421"/>
                  <a:pt x="2086" y="453"/>
                </a:cubicBezTo>
                <a:cubicBezTo>
                  <a:pt x="2074" y="483"/>
                  <a:pt x="2062" y="512"/>
                  <a:pt x="2048" y="541"/>
                </a:cubicBezTo>
                <a:moveTo>
                  <a:pt x="1866" y="32"/>
                </a:moveTo>
                <a:cubicBezTo>
                  <a:pt x="1873" y="0"/>
                  <a:pt x="1903" y="23"/>
                  <a:pt x="1921" y="41"/>
                </a:cubicBezTo>
                <a:cubicBezTo>
                  <a:pt x="1951" y="74"/>
                  <a:pt x="1961" y="86"/>
                  <a:pt x="1979" y="110"/>
                </a:cubicBezTo>
                <a:moveTo>
                  <a:pt x="2246" y="278"/>
                </a:moveTo>
                <a:cubicBezTo>
                  <a:pt x="2263" y="282"/>
                  <a:pt x="2269" y="282"/>
                  <a:pt x="2273" y="304"/>
                </a:cubicBezTo>
                <a:cubicBezTo>
                  <a:pt x="2277" y="331"/>
                  <a:pt x="2264" y="371"/>
                  <a:pt x="2276" y="396"/>
                </a:cubicBezTo>
                <a:cubicBezTo>
                  <a:pt x="2283" y="411"/>
                  <a:pt x="2322" y="401"/>
                  <a:pt x="2332" y="395"/>
                </a:cubicBezTo>
                <a:cubicBezTo>
                  <a:pt x="2372" y="372"/>
                  <a:pt x="2399" y="332"/>
                  <a:pt x="2430" y="299"/>
                </a:cubicBezTo>
                <a:cubicBezTo>
                  <a:pt x="2449" y="279"/>
                  <a:pt x="2465" y="257"/>
                  <a:pt x="2494" y="255"/>
                </a:cubicBezTo>
                <a:cubicBezTo>
                  <a:pt x="2527" y="253"/>
                  <a:pt x="2533" y="338"/>
                  <a:pt x="2535" y="359"/>
                </a:cubicBezTo>
                <a:cubicBezTo>
                  <a:pt x="2540" y="407"/>
                  <a:pt x="2537" y="457"/>
                  <a:pt x="2538" y="5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>
            <a:off x="6230880" y="498600"/>
            <a:ext cx="858960" cy="295200"/>
          </a:xfrm>
          <a:custGeom>
            <a:avLst/>
            <a:gdLst/>
            <a:ahLst/>
            <a:rect l="l" t="t" r="r" b="b"/>
            <a:pathLst>
              <a:path w="2387" h="821">
                <a:moveTo>
                  <a:pt x="245" y="426"/>
                </a:moveTo>
                <a:cubicBezTo>
                  <a:pt x="251" y="398"/>
                  <a:pt x="253" y="392"/>
                  <a:pt x="260" y="371"/>
                </a:cubicBezTo>
                <a:cubicBezTo>
                  <a:pt x="202" y="388"/>
                  <a:pt x="152" y="405"/>
                  <a:pt x="100" y="443"/>
                </a:cubicBezTo>
                <a:cubicBezTo>
                  <a:pt x="53" y="476"/>
                  <a:pt x="0" y="539"/>
                  <a:pt x="24" y="604"/>
                </a:cubicBezTo>
                <a:cubicBezTo>
                  <a:pt x="47" y="664"/>
                  <a:pt x="141" y="697"/>
                  <a:pt x="192" y="725"/>
                </a:cubicBezTo>
                <a:cubicBezTo>
                  <a:pt x="230" y="746"/>
                  <a:pt x="252" y="760"/>
                  <a:pt x="273" y="790"/>
                </a:cubicBezTo>
                <a:cubicBezTo>
                  <a:pt x="214" y="804"/>
                  <a:pt x="150" y="795"/>
                  <a:pt x="88" y="792"/>
                </a:cubicBezTo>
                <a:moveTo>
                  <a:pt x="1386" y="455"/>
                </a:moveTo>
                <a:cubicBezTo>
                  <a:pt x="1366" y="440"/>
                  <a:pt x="1347" y="422"/>
                  <a:pt x="1320" y="419"/>
                </a:cubicBezTo>
                <a:cubicBezTo>
                  <a:pt x="1252" y="412"/>
                  <a:pt x="1199" y="426"/>
                  <a:pt x="1139" y="458"/>
                </a:cubicBezTo>
                <a:cubicBezTo>
                  <a:pt x="1092" y="483"/>
                  <a:pt x="1024" y="524"/>
                  <a:pt x="1006" y="578"/>
                </a:cubicBezTo>
                <a:cubicBezTo>
                  <a:pt x="1006" y="584"/>
                  <a:pt x="1006" y="591"/>
                  <a:pt x="1006" y="597"/>
                </a:cubicBezTo>
                <a:cubicBezTo>
                  <a:pt x="1051" y="611"/>
                  <a:pt x="1101" y="622"/>
                  <a:pt x="1158" y="613"/>
                </a:cubicBezTo>
                <a:cubicBezTo>
                  <a:pt x="1241" y="598"/>
                  <a:pt x="1331" y="558"/>
                  <a:pt x="1390" y="494"/>
                </a:cubicBezTo>
                <a:cubicBezTo>
                  <a:pt x="1443" y="436"/>
                  <a:pt x="1461" y="355"/>
                  <a:pt x="1477" y="281"/>
                </a:cubicBezTo>
                <a:cubicBezTo>
                  <a:pt x="1497" y="189"/>
                  <a:pt x="1511" y="95"/>
                  <a:pt x="1513" y="0"/>
                </a:cubicBezTo>
                <a:cubicBezTo>
                  <a:pt x="1438" y="35"/>
                  <a:pt x="1366" y="106"/>
                  <a:pt x="1309" y="168"/>
                </a:cubicBezTo>
                <a:cubicBezTo>
                  <a:pt x="1230" y="253"/>
                  <a:pt x="1193" y="330"/>
                  <a:pt x="1191" y="447"/>
                </a:cubicBezTo>
                <a:cubicBezTo>
                  <a:pt x="1193" y="501"/>
                  <a:pt x="1194" y="519"/>
                  <a:pt x="1228" y="540"/>
                </a:cubicBezTo>
                <a:moveTo>
                  <a:pt x="1807" y="501"/>
                </a:moveTo>
                <a:cubicBezTo>
                  <a:pt x="1815" y="471"/>
                  <a:pt x="1819" y="446"/>
                  <a:pt x="1824" y="416"/>
                </a:cubicBezTo>
                <a:cubicBezTo>
                  <a:pt x="1763" y="412"/>
                  <a:pt x="1720" y="417"/>
                  <a:pt x="1659" y="443"/>
                </a:cubicBezTo>
                <a:cubicBezTo>
                  <a:pt x="1617" y="460"/>
                  <a:pt x="1526" y="492"/>
                  <a:pt x="1510" y="543"/>
                </a:cubicBezTo>
                <a:cubicBezTo>
                  <a:pt x="1510" y="556"/>
                  <a:pt x="1510" y="559"/>
                  <a:pt x="1510" y="567"/>
                </a:cubicBezTo>
                <a:cubicBezTo>
                  <a:pt x="1558" y="572"/>
                  <a:pt x="1612" y="576"/>
                  <a:pt x="1660" y="567"/>
                </a:cubicBezTo>
                <a:cubicBezTo>
                  <a:pt x="1706" y="558"/>
                  <a:pt x="1759" y="534"/>
                  <a:pt x="1794" y="501"/>
                </a:cubicBezTo>
                <a:cubicBezTo>
                  <a:pt x="1803" y="492"/>
                  <a:pt x="1812" y="483"/>
                  <a:pt x="1821" y="474"/>
                </a:cubicBezTo>
                <a:cubicBezTo>
                  <a:pt x="1821" y="515"/>
                  <a:pt x="1823" y="553"/>
                  <a:pt x="1831" y="588"/>
                </a:cubicBezTo>
                <a:cubicBezTo>
                  <a:pt x="1875" y="581"/>
                  <a:pt x="1879" y="586"/>
                  <a:pt x="1906" y="541"/>
                </a:cubicBezTo>
                <a:cubicBezTo>
                  <a:pt x="1927" y="506"/>
                  <a:pt x="1941" y="469"/>
                  <a:pt x="1961" y="434"/>
                </a:cubicBezTo>
                <a:cubicBezTo>
                  <a:pt x="1979" y="402"/>
                  <a:pt x="1996" y="371"/>
                  <a:pt x="2025" y="350"/>
                </a:cubicBezTo>
                <a:cubicBezTo>
                  <a:pt x="2026" y="350"/>
                  <a:pt x="2027" y="350"/>
                  <a:pt x="2028" y="350"/>
                </a:cubicBezTo>
                <a:cubicBezTo>
                  <a:pt x="2036" y="380"/>
                  <a:pt x="2041" y="411"/>
                  <a:pt x="2049" y="441"/>
                </a:cubicBezTo>
                <a:cubicBezTo>
                  <a:pt x="2059" y="476"/>
                  <a:pt x="2076" y="506"/>
                  <a:pt x="2114" y="516"/>
                </a:cubicBezTo>
                <a:cubicBezTo>
                  <a:pt x="2151" y="526"/>
                  <a:pt x="2197" y="523"/>
                  <a:pt x="2227" y="498"/>
                </a:cubicBezTo>
                <a:cubicBezTo>
                  <a:pt x="2260" y="471"/>
                  <a:pt x="2281" y="422"/>
                  <a:pt x="2304" y="385"/>
                </a:cubicBezTo>
                <a:cubicBezTo>
                  <a:pt x="2330" y="343"/>
                  <a:pt x="2354" y="300"/>
                  <a:pt x="2380" y="258"/>
                </a:cubicBezTo>
                <a:cubicBezTo>
                  <a:pt x="2384" y="253"/>
                  <a:pt x="2384" y="252"/>
                  <a:pt x="2386" y="250"/>
                </a:cubicBezTo>
                <a:cubicBezTo>
                  <a:pt x="2385" y="275"/>
                  <a:pt x="2382" y="297"/>
                  <a:pt x="2376" y="322"/>
                </a:cubicBezTo>
                <a:cubicBezTo>
                  <a:pt x="2359" y="396"/>
                  <a:pt x="2366" y="476"/>
                  <a:pt x="2346" y="548"/>
                </a:cubicBezTo>
                <a:cubicBezTo>
                  <a:pt x="2335" y="586"/>
                  <a:pt x="2317" y="619"/>
                  <a:pt x="2295" y="651"/>
                </a:cubicBezTo>
                <a:cubicBezTo>
                  <a:pt x="2272" y="686"/>
                  <a:pt x="2238" y="718"/>
                  <a:pt x="2221" y="757"/>
                </a:cubicBezTo>
                <a:cubicBezTo>
                  <a:pt x="2211" y="780"/>
                  <a:pt x="2212" y="796"/>
                  <a:pt x="2210" y="82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"/>
          <p:cNvSpPr/>
          <p:nvPr/>
        </p:nvSpPr>
        <p:spPr>
          <a:xfrm>
            <a:off x="7613640" y="415800"/>
            <a:ext cx="812880" cy="272880"/>
          </a:xfrm>
          <a:custGeom>
            <a:avLst/>
            <a:gdLst/>
            <a:ahLst/>
            <a:rect l="l" t="t" r="r" b="b"/>
            <a:pathLst>
              <a:path w="2259" h="759">
                <a:moveTo>
                  <a:pt x="204" y="312"/>
                </a:moveTo>
                <a:cubicBezTo>
                  <a:pt x="199" y="316"/>
                  <a:pt x="203" y="297"/>
                  <a:pt x="195" y="312"/>
                </a:cubicBezTo>
                <a:cubicBezTo>
                  <a:pt x="168" y="362"/>
                  <a:pt x="147" y="421"/>
                  <a:pt x="128" y="475"/>
                </a:cubicBezTo>
                <a:cubicBezTo>
                  <a:pt x="107" y="534"/>
                  <a:pt x="91" y="594"/>
                  <a:pt x="76" y="654"/>
                </a:cubicBezTo>
                <a:cubicBezTo>
                  <a:pt x="73" y="664"/>
                  <a:pt x="71" y="691"/>
                  <a:pt x="58" y="694"/>
                </a:cubicBezTo>
                <a:cubicBezTo>
                  <a:pt x="56" y="693"/>
                  <a:pt x="55" y="692"/>
                  <a:pt x="53" y="691"/>
                </a:cubicBezTo>
                <a:moveTo>
                  <a:pt x="90" y="473"/>
                </a:moveTo>
                <a:cubicBezTo>
                  <a:pt x="119" y="407"/>
                  <a:pt x="148" y="342"/>
                  <a:pt x="192" y="284"/>
                </a:cubicBezTo>
                <a:cubicBezTo>
                  <a:pt x="218" y="249"/>
                  <a:pt x="241" y="232"/>
                  <a:pt x="277" y="211"/>
                </a:cubicBezTo>
                <a:cubicBezTo>
                  <a:pt x="316" y="218"/>
                  <a:pt x="314" y="272"/>
                  <a:pt x="304" y="309"/>
                </a:cubicBezTo>
                <a:cubicBezTo>
                  <a:pt x="267" y="442"/>
                  <a:pt x="135" y="490"/>
                  <a:pt x="12" y="490"/>
                </a:cubicBezTo>
                <a:cubicBezTo>
                  <a:pt x="8" y="490"/>
                  <a:pt x="4" y="490"/>
                  <a:pt x="0" y="490"/>
                </a:cubicBezTo>
                <a:moveTo>
                  <a:pt x="519" y="289"/>
                </a:moveTo>
                <a:cubicBezTo>
                  <a:pt x="526" y="304"/>
                  <a:pt x="535" y="302"/>
                  <a:pt x="535" y="345"/>
                </a:cubicBezTo>
                <a:cubicBezTo>
                  <a:pt x="535" y="389"/>
                  <a:pt x="516" y="484"/>
                  <a:pt x="542" y="522"/>
                </a:cubicBezTo>
                <a:cubicBezTo>
                  <a:pt x="561" y="549"/>
                  <a:pt x="647" y="536"/>
                  <a:pt x="667" y="520"/>
                </a:cubicBezTo>
                <a:cubicBezTo>
                  <a:pt x="697" y="497"/>
                  <a:pt x="697" y="462"/>
                  <a:pt x="697" y="428"/>
                </a:cubicBezTo>
                <a:cubicBezTo>
                  <a:pt x="698" y="374"/>
                  <a:pt x="661" y="366"/>
                  <a:pt x="613" y="366"/>
                </a:cubicBezTo>
                <a:cubicBezTo>
                  <a:pt x="535" y="366"/>
                  <a:pt x="473" y="425"/>
                  <a:pt x="426" y="484"/>
                </a:cubicBezTo>
                <a:cubicBezTo>
                  <a:pt x="402" y="514"/>
                  <a:pt x="351" y="603"/>
                  <a:pt x="380" y="645"/>
                </a:cubicBezTo>
                <a:cubicBezTo>
                  <a:pt x="416" y="697"/>
                  <a:pt x="525" y="691"/>
                  <a:pt x="576" y="692"/>
                </a:cubicBezTo>
                <a:cubicBezTo>
                  <a:pt x="674" y="694"/>
                  <a:pt x="772" y="697"/>
                  <a:pt x="864" y="657"/>
                </a:cubicBezTo>
                <a:cubicBezTo>
                  <a:pt x="951" y="620"/>
                  <a:pt x="990" y="540"/>
                  <a:pt x="1018" y="455"/>
                </a:cubicBezTo>
                <a:cubicBezTo>
                  <a:pt x="1031" y="416"/>
                  <a:pt x="1037" y="377"/>
                  <a:pt x="1046" y="337"/>
                </a:cubicBezTo>
                <a:cubicBezTo>
                  <a:pt x="1046" y="361"/>
                  <a:pt x="1046" y="390"/>
                  <a:pt x="1047" y="415"/>
                </a:cubicBezTo>
                <a:cubicBezTo>
                  <a:pt x="1049" y="470"/>
                  <a:pt x="1062" y="528"/>
                  <a:pt x="1086" y="578"/>
                </a:cubicBezTo>
                <a:cubicBezTo>
                  <a:pt x="1101" y="608"/>
                  <a:pt x="1110" y="622"/>
                  <a:pt x="1145" y="628"/>
                </a:cubicBezTo>
                <a:cubicBezTo>
                  <a:pt x="1177" y="633"/>
                  <a:pt x="1198" y="622"/>
                  <a:pt x="1223" y="603"/>
                </a:cubicBezTo>
                <a:cubicBezTo>
                  <a:pt x="1262" y="573"/>
                  <a:pt x="1287" y="534"/>
                  <a:pt x="1318" y="497"/>
                </a:cubicBezTo>
                <a:cubicBezTo>
                  <a:pt x="1319" y="497"/>
                  <a:pt x="1319" y="497"/>
                  <a:pt x="1320" y="497"/>
                </a:cubicBezTo>
                <a:cubicBezTo>
                  <a:pt x="1320" y="565"/>
                  <a:pt x="1306" y="629"/>
                  <a:pt x="1303" y="696"/>
                </a:cubicBezTo>
                <a:cubicBezTo>
                  <a:pt x="1301" y="749"/>
                  <a:pt x="1316" y="753"/>
                  <a:pt x="1363" y="758"/>
                </a:cubicBezTo>
                <a:moveTo>
                  <a:pt x="1370" y="190"/>
                </a:moveTo>
                <a:cubicBezTo>
                  <a:pt x="1370" y="182"/>
                  <a:pt x="1370" y="173"/>
                  <a:pt x="1370" y="165"/>
                </a:cubicBezTo>
                <a:cubicBezTo>
                  <a:pt x="1370" y="192"/>
                  <a:pt x="1370" y="213"/>
                  <a:pt x="1373" y="240"/>
                </a:cubicBezTo>
                <a:cubicBezTo>
                  <a:pt x="1376" y="257"/>
                  <a:pt x="1379" y="274"/>
                  <a:pt x="1382" y="291"/>
                </a:cubicBezTo>
                <a:moveTo>
                  <a:pt x="1615" y="462"/>
                </a:moveTo>
                <a:cubicBezTo>
                  <a:pt x="1593" y="485"/>
                  <a:pt x="1573" y="501"/>
                  <a:pt x="1552" y="525"/>
                </a:cubicBezTo>
                <a:cubicBezTo>
                  <a:pt x="1509" y="572"/>
                  <a:pt x="1472" y="615"/>
                  <a:pt x="1467" y="678"/>
                </a:cubicBezTo>
                <a:cubicBezTo>
                  <a:pt x="1464" y="721"/>
                  <a:pt x="1501" y="722"/>
                  <a:pt x="1536" y="721"/>
                </a:cubicBezTo>
                <a:cubicBezTo>
                  <a:pt x="1578" y="720"/>
                  <a:pt x="1611" y="691"/>
                  <a:pt x="1630" y="654"/>
                </a:cubicBezTo>
                <a:cubicBezTo>
                  <a:pt x="1642" y="632"/>
                  <a:pt x="1649" y="576"/>
                  <a:pt x="1640" y="551"/>
                </a:cubicBezTo>
                <a:cubicBezTo>
                  <a:pt x="1631" y="526"/>
                  <a:pt x="1605" y="520"/>
                  <a:pt x="1581" y="522"/>
                </a:cubicBezTo>
                <a:cubicBezTo>
                  <a:pt x="1578" y="523"/>
                  <a:pt x="1576" y="523"/>
                  <a:pt x="1573" y="524"/>
                </a:cubicBezTo>
                <a:moveTo>
                  <a:pt x="2015" y="593"/>
                </a:moveTo>
                <a:cubicBezTo>
                  <a:pt x="2026" y="583"/>
                  <a:pt x="2053" y="565"/>
                  <a:pt x="2039" y="559"/>
                </a:cubicBezTo>
                <a:cubicBezTo>
                  <a:pt x="1965" y="529"/>
                  <a:pt x="1850" y="596"/>
                  <a:pt x="1798" y="642"/>
                </a:cubicBezTo>
                <a:cubicBezTo>
                  <a:pt x="1780" y="664"/>
                  <a:pt x="1774" y="668"/>
                  <a:pt x="1771" y="686"/>
                </a:cubicBezTo>
                <a:cubicBezTo>
                  <a:pt x="1796" y="702"/>
                  <a:pt x="1831" y="716"/>
                  <a:pt x="1881" y="706"/>
                </a:cubicBezTo>
                <a:cubicBezTo>
                  <a:pt x="1996" y="683"/>
                  <a:pt x="2118" y="614"/>
                  <a:pt x="2172" y="508"/>
                </a:cubicBezTo>
                <a:cubicBezTo>
                  <a:pt x="2216" y="422"/>
                  <a:pt x="2224" y="305"/>
                  <a:pt x="2237" y="211"/>
                </a:cubicBezTo>
                <a:cubicBezTo>
                  <a:pt x="2246" y="144"/>
                  <a:pt x="2254" y="76"/>
                  <a:pt x="2258" y="9"/>
                </a:cubicBezTo>
                <a:cubicBezTo>
                  <a:pt x="2258" y="6"/>
                  <a:pt x="2258" y="3"/>
                  <a:pt x="2258" y="0"/>
                </a:cubicBezTo>
                <a:cubicBezTo>
                  <a:pt x="2216" y="78"/>
                  <a:pt x="2166" y="152"/>
                  <a:pt x="2139" y="237"/>
                </a:cubicBezTo>
                <a:cubicBezTo>
                  <a:pt x="2108" y="335"/>
                  <a:pt x="2086" y="482"/>
                  <a:pt x="2135" y="578"/>
                </a:cubicBezTo>
                <a:cubicBezTo>
                  <a:pt x="2157" y="622"/>
                  <a:pt x="2191" y="641"/>
                  <a:pt x="2230" y="66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"/>
          <p:cNvSpPr/>
          <p:nvPr/>
        </p:nvSpPr>
        <p:spPr>
          <a:xfrm>
            <a:off x="534600" y="1098720"/>
            <a:ext cx="680040" cy="231840"/>
          </a:xfrm>
          <a:custGeom>
            <a:avLst/>
            <a:gdLst/>
            <a:ahLst/>
            <a:rect l="l" t="t" r="r" b="b"/>
            <a:pathLst>
              <a:path w="1890" h="645">
                <a:moveTo>
                  <a:pt x="36" y="315"/>
                </a:moveTo>
                <a:cubicBezTo>
                  <a:pt x="36" y="381"/>
                  <a:pt x="38" y="444"/>
                  <a:pt x="28" y="509"/>
                </a:cubicBezTo>
                <a:cubicBezTo>
                  <a:pt x="24" y="533"/>
                  <a:pt x="0" y="600"/>
                  <a:pt x="15" y="624"/>
                </a:cubicBezTo>
                <a:cubicBezTo>
                  <a:pt x="18" y="633"/>
                  <a:pt x="21" y="636"/>
                  <a:pt x="30" y="634"/>
                </a:cubicBezTo>
                <a:cubicBezTo>
                  <a:pt x="73" y="631"/>
                  <a:pt x="88" y="614"/>
                  <a:pt x="118" y="582"/>
                </a:cubicBezTo>
                <a:cubicBezTo>
                  <a:pt x="144" y="555"/>
                  <a:pt x="169" y="515"/>
                  <a:pt x="203" y="497"/>
                </a:cubicBezTo>
                <a:cubicBezTo>
                  <a:pt x="211" y="494"/>
                  <a:pt x="213" y="492"/>
                  <a:pt x="218" y="493"/>
                </a:cubicBezTo>
                <a:cubicBezTo>
                  <a:pt x="229" y="515"/>
                  <a:pt x="239" y="549"/>
                  <a:pt x="254" y="571"/>
                </a:cubicBezTo>
                <a:cubicBezTo>
                  <a:pt x="285" y="613"/>
                  <a:pt x="344" y="623"/>
                  <a:pt x="394" y="614"/>
                </a:cubicBezTo>
                <a:cubicBezTo>
                  <a:pt x="461" y="602"/>
                  <a:pt x="523" y="545"/>
                  <a:pt x="558" y="489"/>
                </a:cubicBezTo>
                <a:cubicBezTo>
                  <a:pt x="582" y="449"/>
                  <a:pt x="595" y="381"/>
                  <a:pt x="574" y="337"/>
                </a:cubicBezTo>
                <a:cubicBezTo>
                  <a:pt x="551" y="288"/>
                  <a:pt x="504" y="253"/>
                  <a:pt x="452" y="246"/>
                </a:cubicBezTo>
                <a:cubicBezTo>
                  <a:pt x="396" y="238"/>
                  <a:pt x="360" y="262"/>
                  <a:pt x="346" y="318"/>
                </a:cubicBezTo>
                <a:cubicBezTo>
                  <a:pt x="326" y="393"/>
                  <a:pt x="349" y="427"/>
                  <a:pt x="401" y="471"/>
                </a:cubicBezTo>
                <a:moveTo>
                  <a:pt x="727" y="429"/>
                </a:moveTo>
                <a:cubicBezTo>
                  <a:pt x="775" y="398"/>
                  <a:pt x="830" y="370"/>
                  <a:pt x="858" y="316"/>
                </a:cubicBezTo>
                <a:cubicBezTo>
                  <a:pt x="865" y="303"/>
                  <a:pt x="862" y="294"/>
                  <a:pt x="863" y="281"/>
                </a:cubicBezTo>
                <a:cubicBezTo>
                  <a:pt x="863" y="331"/>
                  <a:pt x="856" y="371"/>
                  <a:pt x="843" y="419"/>
                </a:cubicBezTo>
                <a:cubicBezTo>
                  <a:pt x="827" y="475"/>
                  <a:pt x="812" y="529"/>
                  <a:pt x="809" y="588"/>
                </a:cubicBezTo>
                <a:cubicBezTo>
                  <a:pt x="808" y="606"/>
                  <a:pt x="809" y="576"/>
                  <a:pt x="809" y="558"/>
                </a:cubicBezTo>
                <a:moveTo>
                  <a:pt x="802" y="305"/>
                </a:moveTo>
                <a:cubicBezTo>
                  <a:pt x="783" y="228"/>
                  <a:pt x="764" y="151"/>
                  <a:pt x="746" y="74"/>
                </a:cubicBezTo>
                <a:cubicBezTo>
                  <a:pt x="740" y="49"/>
                  <a:pt x="733" y="25"/>
                  <a:pt x="730" y="0"/>
                </a:cubicBezTo>
                <a:cubicBezTo>
                  <a:pt x="730" y="61"/>
                  <a:pt x="741" y="103"/>
                  <a:pt x="763" y="160"/>
                </a:cubicBezTo>
                <a:moveTo>
                  <a:pt x="1119" y="186"/>
                </a:moveTo>
                <a:cubicBezTo>
                  <a:pt x="1122" y="168"/>
                  <a:pt x="1125" y="151"/>
                  <a:pt x="1126" y="133"/>
                </a:cubicBezTo>
                <a:cubicBezTo>
                  <a:pt x="1112" y="179"/>
                  <a:pt x="1093" y="222"/>
                  <a:pt x="1081" y="268"/>
                </a:cubicBezTo>
                <a:cubicBezTo>
                  <a:pt x="1060" y="348"/>
                  <a:pt x="1054" y="429"/>
                  <a:pt x="1053" y="512"/>
                </a:cubicBezTo>
                <a:cubicBezTo>
                  <a:pt x="1052" y="559"/>
                  <a:pt x="1057" y="592"/>
                  <a:pt x="1067" y="637"/>
                </a:cubicBezTo>
                <a:cubicBezTo>
                  <a:pt x="1067" y="639"/>
                  <a:pt x="1067" y="642"/>
                  <a:pt x="1067" y="644"/>
                </a:cubicBezTo>
                <a:cubicBezTo>
                  <a:pt x="1024" y="636"/>
                  <a:pt x="994" y="625"/>
                  <a:pt x="955" y="602"/>
                </a:cubicBezTo>
                <a:cubicBezTo>
                  <a:pt x="918" y="580"/>
                  <a:pt x="888" y="556"/>
                  <a:pt x="861" y="528"/>
                </a:cubicBezTo>
                <a:cubicBezTo>
                  <a:pt x="915" y="522"/>
                  <a:pt x="971" y="517"/>
                  <a:pt x="1025" y="509"/>
                </a:cubicBezTo>
                <a:cubicBezTo>
                  <a:pt x="1144" y="492"/>
                  <a:pt x="1263" y="465"/>
                  <a:pt x="1379" y="431"/>
                </a:cubicBezTo>
                <a:cubicBezTo>
                  <a:pt x="1453" y="409"/>
                  <a:pt x="1557" y="382"/>
                  <a:pt x="1600" y="308"/>
                </a:cubicBezTo>
                <a:cubicBezTo>
                  <a:pt x="1619" y="276"/>
                  <a:pt x="1611" y="232"/>
                  <a:pt x="1611" y="197"/>
                </a:cubicBezTo>
                <a:cubicBezTo>
                  <a:pt x="1605" y="208"/>
                  <a:pt x="1585" y="229"/>
                  <a:pt x="1581" y="268"/>
                </a:cubicBezTo>
                <a:cubicBezTo>
                  <a:pt x="1573" y="336"/>
                  <a:pt x="1569" y="413"/>
                  <a:pt x="1589" y="478"/>
                </a:cubicBezTo>
                <a:cubicBezTo>
                  <a:pt x="1602" y="524"/>
                  <a:pt x="1627" y="556"/>
                  <a:pt x="1674" y="555"/>
                </a:cubicBezTo>
                <a:cubicBezTo>
                  <a:pt x="1729" y="553"/>
                  <a:pt x="1760" y="491"/>
                  <a:pt x="1789" y="452"/>
                </a:cubicBezTo>
                <a:cubicBezTo>
                  <a:pt x="1814" y="420"/>
                  <a:pt x="1836" y="377"/>
                  <a:pt x="1868" y="351"/>
                </a:cubicBezTo>
                <a:cubicBezTo>
                  <a:pt x="1875" y="348"/>
                  <a:pt x="1878" y="347"/>
                  <a:pt x="1883" y="348"/>
                </a:cubicBezTo>
                <a:cubicBezTo>
                  <a:pt x="1889" y="413"/>
                  <a:pt x="1889" y="478"/>
                  <a:pt x="1889" y="54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1697040" y="1119240"/>
            <a:ext cx="2339640" cy="272880"/>
          </a:xfrm>
          <a:custGeom>
            <a:avLst/>
            <a:gdLst/>
            <a:ahLst/>
            <a:rect l="l" t="t" r="r" b="b"/>
            <a:pathLst>
              <a:path w="6500" h="759">
                <a:moveTo>
                  <a:pt x="61" y="524"/>
                </a:moveTo>
                <a:cubicBezTo>
                  <a:pt x="42" y="496"/>
                  <a:pt x="21" y="471"/>
                  <a:pt x="0" y="445"/>
                </a:cubicBezTo>
                <a:cubicBezTo>
                  <a:pt x="7" y="472"/>
                  <a:pt x="13" y="497"/>
                  <a:pt x="18" y="525"/>
                </a:cubicBezTo>
                <a:cubicBezTo>
                  <a:pt x="32" y="599"/>
                  <a:pt x="35" y="682"/>
                  <a:pt x="63" y="752"/>
                </a:cubicBezTo>
                <a:cubicBezTo>
                  <a:pt x="65" y="754"/>
                  <a:pt x="68" y="756"/>
                  <a:pt x="70" y="758"/>
                </a:cubicBezTo>
                <a:cubicBezTo>
                  <a:pt x="108" y="742"/>
                  <a:pt x="121" y="725"/>
                  <a:pt x="149" y="687"/>
                </a:cubicBezTo>
                <a:cubicBezTo>
                  <a:pt x="194" y="625"/>
                  <a:pt x="232" y="560"/>
                  <a:pt x="270" y="494"/>
                </a:cubicBezTo>
                <a:cubicBezTo>
                  <a:pt x="297" y="448"/>
                  <a:pt x="325" y="411"/>
                  <a:pt x="359" y="372"/>
                </a:cubicBezTo>
                <a:cubicBezTo>
                  <a:pt x="375" y="409"/>
                  <a:pt x="385" y="467"/>
                  <a:pt x="394" y="518"/>
                </a:cubicBezTo>
                <a:cubicBezTo>
                  <a:pt x="405" y="580"/>
                  <a:pt x="417" y="665"/>
                  <a:pt x="479" y="699"/>
                </a:cubicBezTo>
                <a:cubicBezTo>
                  <a:pt x="527" y="725"/>
                  <a:pt x="585" y="702"/>
                  <a:pt x="623" y="673"/>
                </a:cubicBezTo>
                <a:cubicBezTo>
                  <a:pt x="712" y="606"/>
                  <a:pt x="724" y="537"/>
                  <a:pt x="747" y="439"/>
                </a:cubicBezTo>
                <a:cubicBezTo>
                  <a:pt x="747" y="447"/>
                  <a:pt x="747" y="455"/>
                  <a:pt x="747" y="463"/>
                </a:cubicBezTo>
                <a:cubicBezTo>
                  <a:pt x="747" y="517"/>
                  <a:pt x="735" y="577"/>
                  <a:pt x="765" y="624"/>
                </a:cubicBezTo>
                <a:cubicBezTo>
                  <a:pt x="802" y="682"/>
                  <a:pt x="901" y="695"/>
                  <a:pt x="962" y="677"/>
                </a:cubicBezTo>
                <a:cubicBezTo>
                  <a:pt x="1013" y="662"/>
                  <a:pt x="1052" y="623"/>
                  <a:pt x="1059" y="571"/>
                </a:cubicBezTo>
                <a:cubicBezTo>
                  <a:pt x="1067" y="514"/>
                  <a:pt x="1018" y="483"/>
                  <a:pt x="971" y="464"/>
                </a:cubicBezTo>
                <a:cubicBezTo>
                  <a:pt x="939" y="451"/>
                  <a:pt x="861" y="437"/>
                  <a:pt x="829" y="460"/>
                </a:cubicBezTo>
                <a:cubicBezTo>
                  <a:pt x="825" y="467"/>
                  <a:pt x="821" y="473"/>
                  <a:pt x="817" y="480"/>
                </a:cubicBezTo>
                <a:moveTo>
                  <a:pt x="1198" y="603"/>
                </a:moveTo>
                <a:cubicBezTo>
                  <a:pt x="1228" y="603"/>
                  <a:pt x="1253" y="604"/>
                  <a:pt x="1283" y="611"/>
                </a:cubicBezTo>
                <a:cubicBezTo>
                  <a:pt x="1331" y="622"/>
                  <a:pt x="1376" y="630"/>
                  <a:pt x="1425" y="634"/>
                </a:cubicBezTo>
                <a:moveTo>
                  <a:pt x="1670" y="536"/>
                </a:moveTo>
                <a:cubicBezTo>
                  <a:pt x="1634" y="544"/>
                  <a:pt x="1634" y="535"/>
                  <a:pt x="1607" y="566"/>
                </a:cubicBezTo>
                <a:cubicBezTo>
                  <a:pt x="1589" y="586"/>
                  <a:pt x="1585" y="598"/>
                  <a:pt x="1583" y="623"/>
                </a:cubicBezTo>
                <a:cubicBezTo>
                  <a:pt x="1586" y="623"/>
                  <a:pt x="1589" y="623"/>
                  <a:pt x="1592" y="623"/>
                </a:cubicBezTo>
                <a:cubicBezTo>
                  <a:pt x="1620" y="594"/>
                  <a:pt x="1643" y="568"/>
                  <a:pt x="1663" y="531"/>
                </a:cubicBezTo>
                <a:cubicBezTo>
                  <a:pt x="1682" y="495"/>
                  <a:pt x="1694" y="445"/>
                  <a:pt x="1724" y="416"/>
                </a:cubicBezTo>
                <a:cubicBezTo>
                  <a:pt x="1742" y="399"/>
                  <a:pt x="1764" y="378"/>
                  <a:pt x="1791" y="393"/>
                </a:cubicBezTo>
                <a:cubicBezTo>
                  <a:pt x="1827" y="410"/>
                  <a:pt x="1849" y="502"/>
                  <a:pt x="1865" y="534"/>
                </a:cubicBezTo>
                <a:cubicBezTo>
                  <a:pt x="1882" y="568"/>
                  <a:pt x="1902" y="608"/>
                  <a:pt x="1942" y="618"/>
                </a:cubicBezTo>
                <a:cubicBezTo>
                  <a:pt x="1982" y="628"/>
                  <a:pt x="2022" y="611"/>
                  <a:pt x="2053" y="588"/>
                </a:cubicBezTo>
                <a:cubicBezTo>
                  <a:pt x="2112" y="545"/>
                  <a:pt x="2152" y="486"/>
                  <a:pt x="2205" y="438"/>
                </a:cubicBezTo>
                <a:cubicBezTo>
                  <a:pt x="2217" y="427"/>
                  <a:pt x="2233" y="408"/>
                  <a:pt x="2253" y="416"/>
                </a:cubicBezTo>
                <a:cubicBezTo>
                  <a:pt x="2318" y="442"/>
                  <a:pt x="2322" y="496"/>
                  <a:pt x="2411" y="499"/>
                </a:cubicBezTo>
                <a:cubicBezTo>
                  <a:pt x="2450" y="500"/>
                  <a:pt x="2516" y="506"/>
                  <a:pt x="2538" y="461"/>
                </a:cubicBezTo>
                <a:cubicBezTo>
                  <a:pt x="2553" y="429"/>
                  <a:pt x="2553" y="405"/>
                  <a:pt x="2529" y="378"/>
                </a:cubicBezTo>
                <a:cubicBezTo>
                  <a:pt x="2472" y="318"/>
                  <a:pt x="2290" y="332"/>
                  <a:pt x="2232" y="375"/>
                </a:cubicBezTo>
                <a:cubicBezTo>
                  <a:pt x="2170" y="423"/>
                  <a:pt x="2145" y="495"/>
                  <a:pt x="2144" y="568"/>
                </a:cubicBezTo>
                <a:cubicBezTo>
                  <a:pt x="2143" y="648"/>
                  <a:pt x="2233" y="651"/>
                  <a:pt x="2296" y="655"/>
                </a:cubicBezTo>
                <a:cubicBezTo>
                  <a:pt x="2401" y="661"/>
                  <a:pt x="2500" y="643"/>
                  <a:pt x="2602" y="617"/>
                </a:cubicBezTo>
                <a:cubicBezTo>
                  <a:pt x="2698" y="592"/>
                  <a:pt x="2828" y="560"/>
                  <a:pt x="2887" y="470"/>
                </a:cubicBezTo>
                <a:cubicBezTo>
                  <a:pt x="2901" y="448"/>
                  <a:pt x="2920" y="386"/>
                  <a:pt x="2908" y="357"/>
                </a:cubicBezTo>
                <a:cubicBezTo>
                  <a:pt x="2904" y="348"/>
                  <a:pt x="2891" y="353"/>
                  <a:pt x="2890" y="350"/>
                </a:cubicBezTo>
                <a:cubicBezTo>
                  <a:pt x="2877" y="391"/>
                  <a:pt x="2869" y="420"/>
                  <a:pt x="2871" y="463"/>
                </a:cubicBezTo>
                <a:cubicBezTo>
                  <a:pt x="2874" y="529"/>
                  <a:pt x="2913" y="555"/>
                  <a:pt x="2956" y="598"/>
                </a:cubicBezTo>
                <a:cubicBezTo>
                  <a:pt x="2982" y="624"/>
                  <a:pt x="2994" y="645"/>
                  <a:pt x="3005" y="677"/>
                </a:cubicBezTo>
                <a:cubicBezTo>
                  <a:pt x="3005" y="681"/>
                  <a:pt x="3005" y="685"/>
                  <a:pt x="3005" y="689"/>
                </a:cubicBezTo>
                <a:cubicBezTo>
                  <a:pt x="2992" y="693"/>
                  <a:pt x="2971" y="701"/>
                  <a:pt x="2945" y="701"/>
                </a:cubicBezTo>
                <a:cubicBezTo>
                  <a:pt x="2900" y="701"/>
                  <a:pt x="2894" y="687"/>
                  <a:pt x="2868" y="655"/>
                </a:cubicBezTo>
                <a:moveTo>
                  <a:pt x="3450" y="0"/>
                </a:moveTo>
                <a:cubicBezTo>
                  <a:pt x="3437" y="61"/>
                  <a:pt x="3420" y="119"/>
                  <a:pt x="3402" y="179"/>
                </a:cubicBezTo>
                <a:cubicBezTo>
                  <a:pt x="3377" y="262"/>
                  <a:pt x="3372" y="337"/>
                  <a:pt x="3371" y="425"/>
                </a:cubicBezTo>
                <a:cubicBezTo>
                  <a:pt x="3371" y="479"/>
                  <a:pt x="3374" y="537"/>
                  <a:pt x="3419" y="574"/>
                </a:cubicBezTo>
                <a:cubicBezTo>
                  <a:pt x="3436" y="582"/>
                  <a:pt x="3439" y="585"/>
                  <a:pt x="3451" y="583"/>
                </a:cubicBezTo>
                <a:moveTo>
                  <a:pt x="3314" y="368"/>
                </a:moveTo>
                <a:cubicBezTo>
                  <a:pt x="3306" y="364"/>
                  <a:pt x="3296" y="357"/>
                  <a:pt x="3287" y="355"/>
                </a:cubicBezTo>
                <a:cubicBezTo>
                  <a:pt x="3299" y="382"/>
                  <a:pt x="3334" y="385"/>
                  <a:pt x="3360" y="393"/>
                </a:cubicBezTo>
                <a:moveTo>
                  <a:pt x="3617" y="456"/>
                </a:moveTo>
                <a:cubicBezTo>
                  <a:pt x="3621" y="455"/>
                  <a:pt x="3622" y="466"/>
                  <a:pt x="3624" y="463"/>
                </a:cubicBezTo>
                <a:cubicBezTo>
                  <a:pt x="3629" y="453"/>
                  <a:pt x="3629" y="444"/>
                  <a:pt x="3632" y="433"/>
                </a:cubicBezTo>
                <a:cubicBezTo>
                  <a:pt x="3643" y="390"/>
                  <a:pt x="3668" y="351"/>
                  <a:pt x="3705" y="325"/>
                </a:cubicBezTo>
                <a:cubicBezTo>
                  <a:pt x="3748" y="294"/>
                  <a:pt x="3809" y="284"/>
                  <a:pt x="3861" y="291"/>
                </a:cubicBezTo>
                <a:cubicBezTo>
                  <a:pt x="3919" y="299"/>
                  <a:pt x="3942" y="342"/>
                  <a:pt x="3955" y="395"/>
                </a:cubicBezTo>
                <a:cubicBezTo>
                  <a:pt x="3963" y="424"/>
                  <a:pt x="3963" y="455"/>
                  <a:pt x="3968" y="485"/>
                </a:cubicBezTo>
                <a:cubicBezTo>
                  <a:pt x="3996" y="485"/>
                  <a:pt x="3996" y="481"/>
                  <a:pt x="4021" y="460"/>
                </a:cubicBezTo>
                <a:cubicBezTo>
                  <a:pt x="4063" y="425"/>
                  <a:pt x="4103" y="387"/>
                  <a:pt x="4148" y="354"/>
                </a:cubicBezTo>
                <a:cubicBezTo>
                  <a:pt x="4158" y="347"/>
                  <a:pt x="4217" y="310"/>
                  <a:pt x="4233" y="327"/>
                </a:cubicBezTo>
                <a:cubicBezTo>
                  <a:pt x="4253" y="348"/>
                  <a:pt x="4247" y="378"/>
                  <a:pt x="4247" y="408"/>
                </a:cubicBezTo>
                <a:cubicBezTo>
                  <a:pt x="4247" y="425"/>
                  <a:pt x="4247" y="442"/>
                  <a:pt x="4247" y="459"/>
                </a:cubicBezTo>
                <a:moveTo>
                  <a:pt x="4139" y="128"/>
                </a:moveTo>
                <a:cubicBezTo>
                  <a:pt x="4139" y="120"/>
                  <a:pt x="4139" y="119"/>
                  <a:pt x="4139" y="115"/>
                </a:cubicBezTo>
                <a:cubicBezTo>
                  <a:pt x="4171" y="117"/>
                  <a:pt x="4176" y="134"/>
                  <a:pt x="4194" y="159"/>
                </a:cubicBezTo>
                <a:moveTo>
                  <a:pt x="4744" y="285"/>
                </a:moveTo>
                <a:cubicBezTo>
                  <a:pt x="4730" y="285"/>
                  <a:pt x="4712" y="283"/>
                  <a:pt x="4682" y="294"/>
                </a:cubicBezTo>
                <a:cubicBezTo>
                  <a:pt x="4606" y="323"/>
                  <a:pt x="4524" y="358"/>
                  <a:pt x="4470" y="423"/>
                </a:cubicBezTo>
                <a:cubicBezTo>
                  <a:pt x="4443" y="454"/>
                  <a:pt x="4405" y="528"/>
                  <a:pt x="4430" y="571"/>
                </a:cubicBezTo>
                <a:cubicBezTo>
                  <a:pt x="4460" y="623"/>
                  <a:pt x="4552" y="616"/>
                  <a:pt x="4600" y="617"/>
                </a:cubicBezTo>
                <a:cubicBezTo>
                  <a:pt x="4619" y="617"/>
                  <a:pt x="4639" y="617"/>
                  <a:pt x="4658" y="617"/>
                </a:cubicBezTo>
                <a:moveTo>
                  <a:pt x="4931" y="37"/>
                </a:moveTo>
                <a:cubicBezTo>
                  <a:pt x="4931" y="62"/>
                  <a:pt x="4931" y="114"/>
                  <a:pt x="4931" y="145"/>
                </a:cubicBezTo>
                <a:cubicBezTo>
                  <a:pt x="4931" y="259"/>
                  <a:pt x="4929" y="372"/>
                  <a:pt x="4933" y="488"/>
                </a:cubicBezTo>
                <a:cubicBezTo>
                  <a:pt x="4936" y="542"/>
                  <a:pt x="4937" y="557"/>
                  <a:pt x="4938" y="591"/>
                </a:cubicBezTo>
                <a:moveTo>
                  <a:pt x="4888" y="432"/>
                </a:moveTo>
                <a:cubicBezTo>
                  <a:pt x="4886" y="414"/>
                  <a:pt x="4885" y="411"/>
                  <a:pt x="4885" y="400"/>
                </a:cubicBezTo>
                <a:cubicBezTo>
                  <a:pt x="4905" y="396"/>
                  <a:pt x="4924" y="396"/>
                  <a:pt x="4945" y="395"/>
                </a:cubicBezTo>
                <a:cubicBezTo>
                  <a:pt x="4995" y="392"/>
                  <a:pt x="5045" y="382"/>
                  <a:pt x="5093" y="369"/>
                </a:cubicBezTo>
                <a:cubicBezTo>
                  <a:pt x="5139" y="359"/>
                  <a:pt x="5186" y="344"/>
                  <a:pt x="5233" y="338"/>
                </a:cubicBezTo>
                <a:cubicBezTo>
                  <a:pt x="5265" y="334"/>
                  <a:pt x="5268" y="343"/>
                  <a:pt x="5270" y="375"/>
                </a:cubicBezTo>
                <a:cubicBezTo>
                  <a:pt x="5273" y="424"/>
                  <a:pt x="5276" y="479"/>
                  <a:pt x="5260" y="524"/>
                </a:cubicBezTo>
                <a:cubicBezTo>
                  <a:pt x="5247" y="547"/>
                  <a:pt x="5244" y="553"/>
                  <a:pt x="5236" y="568"/>
                </a:cubicBezTo>
                <a:moveTo>
                  <a:pt x="5318" y="49"/>
                </a:moveTo>
                <a:cubicBezTo>
                  <a:pt x="5384" y="56"/>
                  <a:pt x="5422" y="79"/>
                  <a:pt x="5476" y="118"/>
                </a:cubicBezTo>
                <a:cubicBezTo>
                  <a:pt x="5526" y="154"/>
                  <a:pt x="5582" y="197"/>
                  <a:pt x="5618" y="248"/>
                </a:cubicBezTo>
                <a:cubicBezTo>
                  <a:pt x="5659" y="305"/>
                  <a:pt x="5642" y="389"/>
                  <a:pt x="5624" y="450"/>
                </a:cubicBezTo>
                <a:cubicBezTo>
                  <a:pt x="5616" y="478"/>
                  <a:pt x="5593" y="534"/>
                  <a:pt x="5612" y="563"/>
                </a:cubicBezTo>
                <a:cubicBezTo>
                  <a:pt x="5629" y="589"/>
                  <a:pt x="5735" y="583"/>
                  <a:pt x="5758" y="577"/>
                </a:cubicBezTo>
                <a:cubicBezTo>
                  <a:pt x="5825" y="560"/>
                  <a:pt x="5875" y="507"/>
                  <a:pt x="5888" y="440"/>
                </a:cubicBezTo>
                <a:cubicBezTo>
                  <a:pt x="5901" y="376"/>
                  <a:pt x="5899" y="294"/>
                  <a:pt x="5867" y="239"/>
                </a:cubicBezTo>
                <a:cubicBezTo>
                  <a:pt x="5839" y="191"/>
                  <a:pt x="5767" y="165"/>
                  <a:pt x="5713" y="182"/>
                </a:cubicBezTo>
                <a:cubicBezTo>
                  <a:pt x="5677" y="193"/>
                  <a:pt x="5648" y="239"/>
                  <a:pt x="5663" y="276"/>
                </a:cubicBezTo>
                <a:cubicBezTo>
                  <a:pt x="5681" y="321"/>
                  <a:pt x="5818" y="310"/>
                  <a:pt x="5854" y="310"/>
                </a:cubicBezTo>
                <a:cubicBezTo>
                  <a:pt x="5891" y="310"/>
                  <a:pt x="5913" y="309"/>
                  <a:pt x="5946" y="294"/>
                </a:cubicBezTo>
                <a:cubicBezTo>
                  <a:pt x="5970" y="283"/>
                  <a:pt x="5983" y="277"/>
                  <a:pt x="6010" y="275"/>
                </a:cubicBezTo>
                <a:cubicBezTo>
                  <a:pt x="6051" y="272"/>
                  <a:pt x="6072" y="281"/>
                  <a:pt x="6103" y="308"/>
                </a:cubicBezTo>
                <a:cubicBezTo>
                  <a:pt x="6146" y="346"/>
                  <a:pt x="6172" y="403"/>
                  <a:pt x="6204" y="450"/>
                </a:cubicBezTo>
                <a:cubicBezTo>
                  <a:pt x="6225" y="481"/>
                  <a:pt x="6247" y="512"/>
                  <a:pt x="6270" y="542"/>
                </a:cubicBezTo>
                <a:cubicBezTo>
                  <a:pt x="6256" y="530"/>
                  <a:pt x="6236" y="525"/>
                  <a:pt x="6226" y="507"/>
                </a:cubicBezTo>
                <a:cubicBezTo>
                  <a:pt x="6214" y="484"/>
                  <a:pt x="6217" y="450"/>
                  <a:pt x="6218" y="425"/>
                </a:cubicBezTo>
                <a:cubicBezTo>
                  <a:pt x="6220" y="375"/>
                  <a:pt x="6263" y="337"/>
                  <a:pt x="6300" y="312"/>
                </a:cubicBezTo>
                <a:cubicBezTo>
                  <a:pt x="6335" y="289"/>
                  <a:pt x="6419" y="252"/>
                  <a:pt x="6463" y="272"/>
                </a:cubicBezTo>
                <a:cubicBezTo>
                  <a:pt x="6499" y="288"/>
                  <a:pt x="6492" y="344"/>
                  <a:pt x="6488" y="378"/>
                </a:cubicBezTo>
                <a:cubicBezTo>
                  <a:pt x="6481" y="440"/>
                  <a:pt x="6450" y="493"/>
                  <a:pt x="6440" y="553"/>
                </a:cubicBezTo>
                <a:cubicBezTo>
                  <a:pt x="6433" y="597"/>
                  <a:pt x="6443" y="592"/>
                  <a:pt x="6455" y="61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4479840" y="1078920"/>
            <a:ext cx="4888440" cy="431280"/>
          </a:xfrm>
          <a:custGeom>
            <a:avLst/>
            <a:gdLst/>
            <a:ahLst/>
            <a:rect l="l" t="t" r="r" b="b"/>
            <a:pathLst>
              <a:path w="13580" h="1199">
                <a:moveTo>
                  <a:pt x="427" y="379"/>
                </a:moveTo>
                <a:cubicBezTo>
                  <a:pt x="427" y="365"/>
                  <a:pt x="433" y="345"/>
                  <a:pt x="420" y="339"/>
                </a:cubicBezTo>
                <a:cubicBezTo>
                  <a:pt x="388" y="326"/>
                  <a:pt x="341" y="347"/>
                  <a:pt x="314" y="362"/>
                </a:cubicBezTo>
                <a:cubicBezTo>
                  <a:pt x="262" y="392"/>
                  <a:pt x="168" y="446"/>
                  <a:pt x="148" y="514"/>
                </a:cubicBezTo>
                <a:cubicBezTo>
                  <a:pt x="148" y="521"/>
                  <a:pt x="148" y="528"/>
                  <a:pt x="148" y="535"/>
                </a:cubicBezTo>
                <a:cubicBezTo>
                  <a:pt x="164" y="567"/>
                  <a:pt x="231" y="559"/>
                  <a:pt x="266" y="555"/>
                </a:cubicBezTo>
                <a:cubicBezTo>
                  <a:pt x="330" y="547"/>
                  <a:pt x="417" y="525"/>
                  <a:pt x="461" y="464"/>
                </a:cubicBezTo>
                <a:cubicBezTo>
                  <a:pt x="486" y="430"/>
                  <a:pt x="481" y="373"/>
                  <a:pt x="450" y="348"/>
                </a:cubicBezTo>
                <a:cubicBezTo>
                  <a:pt x="405" y="311"/>
                  <a:pt x="339" y="322"/>
                  <a:pt x="288" y="322"/>
                </a:cubicBezTo>
                <a:cubicBezTo>
                  <a:pt x="258" y="322"/>
                  <a:pt x="191" y="322"/>
                  <a:pt x="212" y="345"/>
                </a:cubicBezTo>
                <a:cubicBezTo>
                  <a:pt x="219" y="347"/>
                  <a:pt x="227" y="348"/>
                  <a:pt x="235" y="350"/>
                </a:cubicBezTo>
                <a:moveTo>
                  <a:pt x="431" y="343"/>
                </a:moveTo>
                <a:cubicBezTo>
                  <a:pt x="499" y="328"/>
                  <a:pt x="567" y="310"/>
                  <a:pt x="635" y="296"/>
                </a:cubicBezTo>
                <a:cubicBezTo>
                  <a:pt x="671" y="289"/>
                  <a:pt x="727" y="272"/>
                  <a:pt x="759" y="294"/>
                </a:cubicBezTo>
                <a:cubicBezTo>
                  <a:pt x="790" y="314"/>
                  <a:pt x="779" y="404"/>
                  <a:pt x="779" y="435"/>
                </a:cubicBezTo>
                <a:cubicBezTo>
                  <a:pt x="779" y="473"/>
                  <a:pt x="779" y="509"/>
                  <a:pt x="776" y="545"/>
                </a:cubicBezTo>
                <a:cubicBezTo>
                  <a:pt x="753" y="543"/>
                  <a:pt x="745" y="559"/>
                  <a:pt x="728" y="531"/>
                </a:cubicBezTo>
                <a:cubicBezTo>
                  <a:pt x="707" y="499"/>
                  <a:pt x="709" y="447"/>
                  <a:pt x="712" y="410"/>
                </a:cubicBezTo>
                <a:cubicBezTo>
                  <a:pt x="715" y="357"/>
                  <a:pt x="752" y="317"/>
                  <a:pt x="789" y="287"/>
                </a:cubicBezTo>
                <a:cubicBezTo>
                  <a:pt x="851" y="236"/>
                  <a:pt x="944" y="210"/>
                  <a:pt x="1020" y="229"/>
                </a:cubicBezTo>
                <a:cubicBezTo>
                  <a:pt x="1123" y="254"/>
                  <a:pt x="1130" y="368"/>
                  <a:pt x="1132" y="465"/>
                </a:cubicBezTo>
                <a:cubicBezTo>
                  <a:pt x="1133" y="535"/>
                  <a:pt x="1124" y="602"/>
                  <a:pt x="1122" y="671"/>
                </a:cubicBezTo>
                <a:cubicBezTo>
                  <a:pt x="1122" y="699"/>
                  <a:pt x="1120" y="707"/>
                  <a:pt x="1133" y="720"/>
                </a:cubicBezTo>
                <a:moveTo>
                  <a:pt x="1836" y="454"/>
                </a:moveTo>
                <a:cubicBezTo>
                  <a:pt x="1829" y="432"/>
                  <a:pt x="1811" y="385"/>
                  <a:pt x="1825" y="360"/>
                </a:cubicBezTo>
                <a:cubicBezTo>
                  <a:pt x="1842" y="330"/>
                  <a:pt x="1874" y="327"/>
                  <a:pt x="1901" y="326"/>
                </a:cubicBezTo>
                <a:cubicBezTo>
                  <a:pt x="1956" y="324"/>
                  <a:pt x="1978" y="396"/>
                  <a:pt x="1990" y="448"/>
                </a:cubicBezTo>
                <a:cubicBezTo>
                  <a:pt x="2003" y="510"/>
                  <a:pt x="2015" y="610"/>
                  <a:pt x="1990" y="670"/>
                </a:cubicBezTo>
                <a:cubicBezTo>
                  <a:pt x="1983" y="680"/>
                  <a:pt x="1982" y="683"/>
                  <a:pt x="1976" y="688"/>
                </a:cubicBezTo>
                <a:cubicBezTo>
                  <a:pt x="1960" y="673"/>
                  <a:pt x="1959" y="659"/>
                  <a:pt x="1957" y="629"/>
                </a:cubicBezTo>
                <a:cubicBezTo>
                  <a:pt x="1954" y="566"/>
                  <a:pt x="1960" y="514"/>
                  <a:pt x="1979" y="455"/>
                </a:cubicBezTo>
                <a:cubicBezTo>
                  <a:pt x="2000" y="393"/>
                  <a:pt x="2032" y="330"/>
                  <a:pt x="2081" y="290"/>
                </a:cubicBezTo>
                <a:cubicBezTo>
                  <a:pt x="2108" y="267"/>
                  <a:pt x="2165" y="251"/>
                  <a:pt x="2194" y="280"/>
                </a:cubicBezTo>
                <a:cubicBezTo>
                  <a:pt x="2244" y="329"/>
                  <a:pt x="2234" y="421"/>
                  <a:pt x="2234" y="487"/>
                </a:cubicBezTo>
                <a:cubicBezTo>
                  <a:pt x="2234" y="547"/>
                  <a:pt x="2227" y="596"/>
                  <a:pt x="2210" y="653"/>
                </a:cubicBezTo>
                <a:cubicBezTo>
                  <a:pt x="2209" y="657"/>
                  <a:pt x="2207" y="662"/>
                  <a:pt x="2206" y="666"/>
                </a:cubicBezTo>
                <a:moveTo>
                  <a:pt x="2238" y="304"/>
                </a:moveTo>
                <a:cubicBezTo>
                  <a:pt x="2257" y="292"/>
                  <a:pt x="2253" y="295"/>
                  <a:pt x="2274" y="290"/>
                </a:cubicBezTo>
                <a:cubicBezTo>
                  <a:pt x="2291" y="340"/>
                  <a:pt x="2296" y="388"/>
                  <a:pt x="2304" y="441"/>
                </a:cubicBezTo>
                <a:cubicBezTo>
                  <a:pt x="2311" y="493"/>
                  <a:pt x="2321" y="551"/>
                  <a:pt x="2360" y="584"/>
                </a:cubicBezTo>
                <a:cubicBezTo>
                  <a:pt x="2377" y="600"/>
                  <a:pt x="2416" y="605"/>
                  <a:pt x="2436" y="590"/>
                </a:cubicBezTo>
                <a:cubicBezTo>
                  <a:pt x="2468" y="566"/>
                  <a:pt x="2487" y="510"/>
                  <a:pt x="2498" y="470"/>
                </a:cubicBezTo>
                <a:cubicBezTo>
                  <a:pt x="2508" y="428"/>
                  <a:pt x="2517" y="384"/>
                  <a:pt x="2523" y="342"/>
                </a:cubicBezTo>
                <a:cubicBezTo>
                  <a:pt x="2523" y="338"/>
                  <a:pt x="2524" y="333"/>
                  <a:pt x="2524" y="329"/>
                </a:cubicBezTo>
                <a:cubicBezTo>
                  <a:pt x="2526" y="354"/>
                  <a:pt x="2526" y="403"/>
                  <a:pt x="2527" y="434"/>
                </a:cubicBezTo>
                <a:cubicBezTo>
                  <a:pt x="2529" y="490"/>
                  <a:pt x="2537" y="545"/>
                  <a:pt x="2581" y="577"/>
                </a:cubicBezTo>
                <a:cubicBezTo>
                  <a:pt x="2605" y="594"/>
                  <a:pt x="2656" y="598"/>
                  <a:pt x="2677" y="574"/>
                </a:cubicBezTo>
                <a:cubicBezTo>
                  <a:pt x="2683" y="564"/>
                  <a:pt x="2687" y="555"/>
                  <a:pt x="2692" y="545"/>
                </a:cubicBezTo>
                <a:moveTo>
                  <a:pt x="2701" y="427"/>
                </a:moveTo>
                <a:cubicBezTo>
                  <a:pt x="2701" y="370"/>
                  <a:pt x="2701" y="314"/>
                  <a:pt x="2701" y="257"/>
                </a:cubicBezTo>
                <a:cubicBezTo>
                  <a:pt x="2706" y="307"/>
                  <a:pt x="2712" y="358"/>
                  <a:pt x="2720" y="408"/>
                </a:cubicBezTo>
                <a:cubicBezTo>
                  <a:pt x="2730" y="472"/>
                  <a:pt x="2738" y="539"/>
                  <a:pt x="2760" y="598"/>
                </a:cubicBezTo>
                <a:cubicBezTo>
                  <a:pt x="2767" y="613"/>
                  <a:pt x="2768" y="616"/>
                  <a:pt x="2774" y="622"/>
                </a:cubicBezTo>
                <a:cubicBezTo>
                  <a:pt x="2781" y="610"/>
                  <a:pt x="2794" y="591"/>
                  <a:pt x="2802" y="573"/>
                </a:cubicBezTo>
                <a:cubicBezTo>
                  <a:pt x="2820" y="533"/>
                  <a:pt x="2838" y="495"/>
                  <a:pt x="2860" y="457"/>
                </a:cubicBezTo>
                <a:cubicBezTo>
                  <a:pt x="2872" y="438"/>
                  <a:pt x="2903" y="382"/>
                  <a:pt x="2931" y="389"/>
                </a:cubicBezTo>
                <a:cubicBezTo>
                  <a:pt x="2970" y="398"/>
                  <a:pt x="2967" y="442"/>
                  <a:pt x="2970" y="484"/>
                </a:cubicBezTo>
                <a:cubicBezTo>
                  <a:pt x="2975" y="537"/>
                  <a:pt x="2970" y="598"/>
                  <a:pt x="2988" y="645"/>
                </a:cubicBezTo>
                <a:cubicBezTo>
                  <a:pt x="3018" y="635"/>
                  <a:pt x="3029" y="625"/>
                  <a:pt x="3053" y="597"/>
                </a:cubicBezTo>
                <a:cubicBezTo>
                  <a:pt x="3082" y="565"/>
                  <a:pt x="3107" y="531"/>
                  <a:pt x="3131" y="495"/>
                </a:cubicBezTo>
                <a:cubicBezTo>
                  <a:pt x="3143" y="478"/>
                  <a:pt x="3160" y="443"/>
                  <a:pt x="3184" y="447"/>
                </a:cubicBezTo>
                <a:cubicBezTo>
                  <a:pt x="3222" y="453"/>
                  <a:pt x="3241" y="501"/>
                  <a:pt x="3261" y="536"/>
                </a:cubicBezTo>
                <a:cubicBezTo>
                  <a:pt x="3289" y="587"/>
                  <a:pt x="3318" y="658"/>
                  <a:pt x="3368" y="687"/>
                </a:cubicBezTo>
                <a:cubicBezTo>
                  <a:pt x="3406" y="700"/>
                  <a:pt x="3418" y="704"/>
                  <a:pt x="3446" y="701"/>
                </a:cubicBezTo>
                <a:moveTo>
                  <a:pt x="3400" y="121"/>
                </a:moveTo>
                <a:cubicBezTo>
                  <a:pt x="3393" y="78"/>
                  <a:pt x="3391" y="68"/>
                  <a:pt x="3392" y="41"/>
                </a:cubicBezTo>
                <a:cubicBezTo>
                  <a:pt x="3399" y="44"/>
                  <a:pt x="3401" y="0"/>
                  <a:pt x="3403" y="80"/>
                </a:cubicBezTo>
                <a:cubicBezTo>
                  <a:pt x="3405" y="164"/>
                  <a:pt x="3403" y="250"/>
                  <a:pt x="3418" y="333"/>
                </a:cubicBezTo>
                <a:cubicBezTo>
                  <a:pt x="3430" y="396"/>
                  <a:pt x="3450" y="464"/>
                  <a:pt x="3494" y="509"/>
                </a:cubicBezTo>
                <a:cubicBezTo>
                  <a:pt x="3525" y="540"/>
                  <a:pt x="3563" y="535"/>
                  <a:pt x="3601" y="535"/>
                </a:cubicBezTo>
                <a:cubicBezTo>
                  <a:pt x="3653" y="535"/>
                  <a:pt x="3706" y="530"/>
                  <a:pt x="3754" y="541"/>
                </a:cubicBezTo>
                <a:cubicBezTo>
                  <a:pt x="3755" y="585"/>
                  <a:pt x="3756" y="615"/>
                  <a:pt x="3723" y="646"/>
                </a:cubicBezTo>
                <a:cubicBezTo>
                  <a:pt x="3689" y="680"/>
                  <a:pt x="3630" y="681"/>
                  <a:pt x="3588" y="674"/>
                </a:cubicBezTo>
                <a:cubicBezTo>
                  <a:pt x="3522" y="662"/>
                  <a:pt x="3482" y="630"/>
                  <a:pt x="3453" y="566"/>
                </a:cubicBezTo>
                <a:moveTo>
                  <a:pt x="0" y="283"/>
                </a:moveTo>
                <a:cubicBezTo>
                  <a:pt x="13579" y="115"/>
                  <a:pt x="2448" y="254"/>
                  <a:pt x="3858" y="214"/>
                </a:cubicBezTo>
                <a:cubicBezTo>
                  <a:pt x="3861" y="215"/>
                  <a:pt x="3866" y="217"/>
                  <a:pt x="3869" y="218"/>
                </a:cubicBezTo>
                <a:cubicBezTo>
                  <a:pt x="3876" y="340"/>
                  <a:pt x="3858" y="479"/>
                  <a:pt x="3945" y="565"/>
                </a:cubicBezTo>
                <a:cubicBezTo>
                  <a:pt x="3971" y="572"/>
                  <a:pt x="3980" y="574"/>
                  <a:pt x="3999" y="572"/>
                </a:cubicBezTo>
                <a:cubicBezTo>
                  <a:pt x="4012" y="534"/>
                  <a:pt x="4046" y="530"/>
                  <a:pt x="4043" y="466"/>
                </a:cubicBezTo>
                <a:cubicBezTo>
                  <a:pt x="4040" y="393"/>
                  <a:pt x="3997" y="357"/>
                  <a:pt x="3941" y="323"/>
                </a:cubicBezTo>
                <a:cubicBezTo>
                  <a:pt x="3884" y="288"/>
                  <a:pt x="3821" y="280"/>
                  <a:pt x="3774" y="332"/>
                </a:cubicBezTo>
                <a:cubicBezTo>
                  <a:pt x="3705" y="408"/>
                  <a:pt x="3719" y="586"/>
                  <a:pt x="3780" y="659"/>
                </a:cubicBezTo>
                <a:cubicBezTo>
                  <a:pt x="3857" y="749"/>
                  <a:pt x="4015" y="747"/>
                  <a:pt x="4108" y="704"/>
                </a:cubicBezTo>
                <a:cubicBezTo>
                  <a:pt x="4232" y="648"/>
                  <a:pt x="4254" y="539"/>
                  <a:pt x="4272" y="405"/>
                </a:cubicBezTo>
                <a:cubicBezTo>
                  <a:pt x="4286" y="305"/>
                  <a:pt x="4298" y="261"/>
                  <a:pt x="4338" y="183"/>
                </a:cubicBezTo>
                <a:cubicBezTo>
                  <a:pt x="4370" y="216"/>
                  <a:pt x="4388" y="192"/>
                  <a:pt x="4412" y="263"/>
                </a:cubicBezTo>
                <a:cubicBezTo>
                  <a:pt x="4451" y="379"/>
                  <a:pt x="4416" y="512"/>
                  <a:pt x="4444" y="629"/>
                </a:cubicBezTo>
                <a:cubicBezTo>
                  <a:pt x="4447" y="642"/>
                  <a:pt x="4466" y="663"/>
                  <a:pt x="4467" y="668"/>
                </a:cubicBezTo>
                <a:moveTo>
                  <a:pt x="5424" y="495"/>
                </a:moveTo>
                <a:cubicBezTo>
                  <a:pt x="5440" y="454"/>
                  <a:pt x="5466" y="411"/>
                  <a:pt x="5476" y="370"/>
                </a:cubicBezTo>
                <a:cubicBezTo>
                  <a:pt x="5476" y="355"/>
                  <a:pt x="5476" y="351"/>
                  <a:pt x="5476" y="341"/>
                </a:cubicBezTo>
                <a:cubicBezTo>
                  <a:pt x="5427" y="336"/>
                  <a:pt x="5395" y="331"/>
                  <a:pt x="5347" y="356"/>
                </a:cubicBezTo>
                <a:cubicBezTo>
                  <a:pt x="5272" y="395"/>
                  <a:pt x="5195" y="463"/>
                  <a:pt x="5186" y="559"/>
                </a:cubicBezTo>
                <a:cubicBezTo>
                  <a:pt x="5178" y="630"/>
                  <a:pt x="5259" y="641"/>
                  <a:pt x="5305" y="645"/>
                </a:cubicBezTo>
                <a:cubicBezTo>
                  <a:pt x="5381" y="652"/>
                  <a:pt x="5463" y="651"/>
                  <a:pt x="5530" y="604"/>
                </a:cubicBezTo>
                <a:cubicBezTo>
                  <a:pt x="5587" y="565"/>
                  <a:pt x="5591" y="505"/>
                  <a:pt x="5591" y="435"/>
                </a:cubicBezTo>
                <a:cubicBezTo>
                  <a:pt x="5591" y="372"/>
                  <a:pt x="5566" y="315"/>
                  <a:pt x="5510" y="292"/>
                </a:cubicBezTo>
                <a:cubicBezTo>
                  <a:pt x="5460" y="272"/>
                  <a:pt x="5441" y="293"/>
                  <a:pt x="5420" y="338"/>
                </a:cubicBezTo>
                <a:cubicBezTo>
                  <a:pt x="5424" y="407"/>
                  <a:pt x="5444" y="429"/>
                  <a:pt x="5509" y="447"/>
                </a:cubicBezTo>
                <a:cubicBezTo>
                  <a:pt x="5586" y="469"/>
                  <a:pt x="5689" y="463"/>
                  <a:pt x="5766" y="447"/>
                </a:cubicBezTo>
                <a:cubicBezTo>
                  <a:pt x="5837" y="433"/>
                  <a:pt x="5944" y="404"/>
                  <a:pt x="5991" y="335"/>
                </a:cubicBezTo>
                <a:cubicBezTo>
                  <a:pt x="6013" y="303"/>
                  <a:pt x="6012" y="234"/>
                  <a:pt x="6000" y="198"/>
                </a:cubicBezTo>
                <a:cubicBezTo>
                  <a:pt x="5996" y="191"/>
                  <a:pt x="5992" y="185"/>
                  <a:pt x="5988" y="178"/>
                </a:cubicBezTo>
                <a:cubicBezTo>
                  <a:pt x="5935" y="182"/>
                  <a:pt x="5924" y="185"/>
                  <a:pt x="5885" y="242"/>
                </a:cubicBezTo>
                <a:cubicBezTo>
                  <a:pt x="5801" y="366"/>
                  <a:pt x="5755" y="534"/>
                  <a:pt x="5738" y="688"/>
                </a:cubicBezTo>
                <a:cubicBezTo>
                  <a:pt x="5725" y="808"/>
                  <a:pt x="5734" y="906"/>
                  <a:pt x="5777" y="1015"/>
                </a:cubicBezTo>
                <a:cubicBezTo>
                  <a:pt x="5801" y="1078"/>
                  <a:pt x="5842" y="1127"/>
                  <a:pt x="5867" y="1186"/>
                </a:cubicBezTo>
                <a:cubicBezTo>
                  <a:pt x="5871" y="1195"/>
                  <a:pt x="5873" y="1198"/>
                  <a:pt x="5863" y="1195"/>
                </a:cubicBezTo>
                <a:moveTo>
                  <a:pt x="5678" y="996"/>
                </a:moveTo>
                <a:cubicBezTo>
                  <a:pt x="5730" y="989"/>
                  <a:pt x="5781" y="986"/>
                  <a:pt x="5833" y="983"/>
                </a:cubicBezTo>
                <a:cubicBezTo>
                  <a:pt x="5902" y="980"/>
                  <a:pt x="5969" y="973"/>
                  <a:pt x="6037" y="9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3"/>
          <p:cNvSpPr/>
          <p:nvPr/>
        </p:nvSpPr>
        <p:spPr>
          <a:xfrm>
            <a:off x="7367040" y="1108080"/>
            <a:ext cx="835560" cy="169920"/>
          </a:xfrm>
          <a:custGeom>
            <a:avLst/>
            <a:gdLst/>
            <a:ahLst/>
            <a:rect l="l" t="t" r="r" b="b"/>
            <a:pathLst>
              <a:path w="2322" h="473">
                <a:moveTo>
                  <a:pt x="199" y="228"/>
                </a:moveTo>
                <a:cubicBezTo>
                  <a:pt x="206" y="208"/>
                  <a:pt x="188" y="211"/>
                  <a:pt x="210" y="228"/>
                </a:cubicBezTo>
                <a:cubicBezTo>
                  <a:pt x="237" y="249"/>
                  <a:pt x="269" y="252"/>
                  <a:pt x="302" y="253"/>
                </a:cubicBezTo>
                <a:cubicBezTo>
                  <a:pt x="336" y="254"/>
                  <a:pt x="374" y="260"/>
                  <a:pt x="399" y="233"/>
                </a:cubicBezTo>
                <a:cubicBezTo>
                  <a:pt x="411" y="221"/>
                  <a:pt x="419" y="176"/>
                  <a:pt x="408" y="161"/>
                </a:cubicBezTo>
                <a:cubicBezTo>
                  <a:pt x="385" y="128"/>
                  <a:pt x="313" y="134"/>
                  <a:pt x="280" y="137"/>
                </a:cubicBezTo>
                <a:cubicBezTo>
                  <a:pt x="208" y="143"/>
                  <a:pt x="144" y="182"/>
                  <a:pt x="92" y="230"/>
                </a:cubicBezTo>
                <a:cubicBezTo>
                  <a:pt x="67" y="253"/>
                  <a:pt x="0" y="336"/>
                  <a:pt x="49" y="370"/>
                </a:cubicBezTo>
                <a:cubicBezTo>
                  <a:pt x="103" y="406"/>
                  <a:pt x="206" y="394"/>
                  <a:pt x="266" y="393"/>
                </a:cubicBezTo>
                <a:cubicBezTo>
                  <a:pt x="363" y="390"/>
                  <a:pt x="457" y="364"/>
                  <a:pt x="547" y="326"/>
                </a:cubicBezTo>
                <a:cubicBezTo>
                  <a:pt x="644" y="284"/>
                  <a:pt x="709" y="220"/>
                  <a:pt x="772" y="136"/>
                </a:cubicBezTo>
                <a:cubicBezTo>
                  <a:pt x="778" y="128"/>
                  <a:pt x="779" y="128"/>
                  <a:pt x="782" y="123"/>
                </a:cubicBezTo>
                <a:cubicBezTo>
                  <a:pt x="752" y="170"/>
                  <a:pt x="715" y="217"/>
                  <a:pt x="674" y="261"/>
                </a:cubicBezTo>
                <a:cubicBezTo>
                  <a:pt x="624" y="315"/>
                  <a:pt x="576" y="369"/>
                  <a:pt x="529" y="425"/>
                </a:cubicBezTo>
                <a:cubicBezTo>
                  <a:pt x="515" y="442"/>
                  <a:pt x="501" y="456"/>
                  <a:pt x="486" y="472"/>
                </a:cubicBezTo>
                <a:moveTo>
                  <a:pt x="489" y="184"/>
                </a:moveTo>
                <a:cubicBezTo>
                  <a:pt x="536" y="184"/>
                  <a:pt x="553" y="197"/>
                  <a:pt x="591" y="226"/>
                </a:cubicBezTo>
                <a:cubicBezTo>
                  <a:pt x="645" y="268"/>
                  <a:pt x="694" y="318"/>
                  <a:pt x="746" y="364"/>
                </a:cubicBezTo>
                <a:cubicBezTo>
                  <a:pt x="785" y="398"/>
                  <a:pt x="819" y="414"/>
                  <a:pt x="866" y="434"/>
                </a:cubicBezTo>
                <a:moveTo>
                  <a:pt x="1235" y="189"/>
                </a:moveTo>
                <a:cubicBezTo>
                  <a:pt x="1234" y="143"/>
                  <a:pt x="1232" y="141"/>
                  <a:pt x="1184" y="140"/>
                </a:cubicBezTo>
                <a:cubicBezTo>
                  <a:pt x="1099" y="138"/>
                  <a:pt x="1012" y="189"/>
                  <a:pt x="943" y="237"/>
                </a:cubicBezTo>
                <a:cubicBezTo>
                  <a:pt x="896" y="268"/>
                  <a:pt x="836" y="315"/>
                  <a:pt x="844" y="379"/>
                </a:cubicBezTo>
                <a:cubicBezTo>
                  <a:pt x="851" y="434"/>
                  <a:pt x="949" y="425"/>
                  <a:pt x="987" y="422"/>
                </a:cubicBezTo>
                <a:cubicBezTo>
                  <a:pt x="1053" y="417"/>
                  <a:pt x="1121" y="387"/>
                  <a:pt x="1165" y="335"/>
                </a:cubicBezTo>
                <a:cubicBezTo>
                  <a:pt x="1191" y="304"/>
                  <a:pt x="1203" y="265"/>
                  <a:pt x="1205" y="225"/>
                </a:cubicBezTo>
                <a:cubicBezTo>
                  <a:pt x="1205" y="213"/>
                  <a:pt x="1205" y="211"/>
                  <a:pt x="1205" y="204"/>
                </a:cubicBezTo>
                <a:cubicBezTo>
                  <a:pt x="1205" y="249"/>
                  <a:pt x="1202" y="295"/>
                  <a:pt x="1202" y="340"/>
                </a:cubicBezTo>
                <a:cubicBezTo>
                  <a:pt x="1202" y="390"/>
                  <a:pt x="1214" y="406"/>
                  <a:pt x="1253" y="432"/>
                </a:cubicBezTo>
                <a:moveTo>
                  <a:pt x="1354" y="155"/>
                </a:moveTo>
                <a:cubicBezTo>
                  <a:pt x="1354" y="119"/>
                  <a:pt x="1356" y="88"/>
                  <a:pt x="1363" y="55"/>
                </a:cubicBezTo>
                <a:cubicBezTo>
                  <a:pt x="1364" y="61"/>
                  <a:pt x="1374" y="119"/>
                  <a:pt x="1375" y="129"/>
                </a:cubicBezTo>
                <a:cubicBezTo>
                  <a:pt x="1383" y="210"/>
                  <a:pt x="1389" y="290"/>
                  <a:pt x="1406" y="370"/>
                </a:cubicBezTo>
                <a:cubicBezTo>
                  <a:pt x="1409" y="382"/>
                  <a:pt x="1411" y="394"/>
                  <a:pt x="1414" y="406"/>
                </a:cubicBezTo>
                <a:cubicBezTo>
                  <a:pt x="1416" y="369"/>
                  <a:pt x="1423" y="338"/>
                  <a:pt x="1439" y="304"/>
                </a:cubicBezTo>
                <a:cubicBezTo>
                  <a:pt x="1456" y="267"/>
                  <a:pt x="1480" y="232"/>
                  <a:pt x="1511" y="205"/>
                </a:cubicBezTo>
                <a:cubicBezTo>
                  <a:pt x="1533" y="186"/>
                  <a:pt x="1569" y="165"/>
                  <a:pt x="1600" y="174"/>
                </a:cubicBezTo>
                <a:cubicBezTo>
                  <a:pt x="1634" y="184"/>
                  <a:pt x="1632" y="223"/>
                  <a:pt x="1633" y="251"/>
                </a:cubicBezTo>
                <a:cubicBezTo>
                  <a:pt x="1633" y="269"/>
                  <a:pt x="1630" y="276"/>
                  <a:pt x="1627" y="290"/>
                </a:cubicBezTo>
                <a:cubicBezTo>
                  <a:pt x="1604" y="280"/>
                  <a:pt x="1599" y="294"/>
                  <a:pt x="1591" y="258"/>
                </a:cubicBezTo>
                <a:cubicBezTo>
                  <a:pt x="1583" y="221"/>
                  <a:pt x="1594" y="188"/>
                  <a:pt x="1617" y="160"/>
                </a:cubicBezTo>
                <a:cubicBezTo>
                  <a:pt x="1643" y="129"/>
                  <a:pt x="1679" y="99"/>
                  <a:pt x="1717" y="85"/>
                </a:cubicBezTo>
                <a:cubicBezTo>
                  <a:pt x="1746" y="75"/>
                  <a:pt x="1783" y="73"/>
                  <a:pt x="1804" y="96"/>
                </a:cubicBezTo>
                <a:cubicBezTo>
                  <a:pt x="1836" y="133"/>
                  <a:pt x="1846" y="186"/>
                  <a:pt x="1852" y="233"/>
                </a:cubicBezTo>
                <a:cubicBezTo>
                  <a:pt x="1857" y="269"/>
                  <a:pt x="1858" y="304"/>
                  <a:pt x="1869" y="339"/>
                </a:cubicBezTo>
                <a:moveTo>
                  <a:pt x="2315" y="48"/>
                </a:moveTo>
                <a:cubicBezTo>
                  <a:pt x="2319" y="30"/>
                  <a:pt x="2320" y="18"/>
                  <a:pt x="2321" y="0"/>
                </a:cubicBezTo>
                <a:cubicBezTo>
                  <a:pt x="2265" y="2"/>
                  <a:pt x="2224" y="16"/>
                  <a:pt x="2180" y="54"/>
                </a:cubicBezTo>
                <a:cubicBezTo>
                  <a:pt x="2137" y="90"/>
                  <a:pt x="2125" y="149"/>
                  <a:pt x="2136" y="204"/>
                </a:cubicBezTo>
                <a:cubicBezTo>
                  <a:pt x="2147" y="259"/>
                  <a:pt x="2193" y="302"/>
                  <a:pt x="2216" y="352"/>
                </a:cubicBezTo>
                <a:cubicBezTo>
                  <a:pt x="2235" y="393"/>
                  <a:pt x="2231" y="416"/>
                  <a:pt x="2189" y="432"/>
                </a:cubicBezTo>
                <a:cubicBezTo>
                  <a:pt x="2152" y="442"/>
                  <a:pt x="2140" y="446"/>
                  <a:pt x="2114" y="4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4"/>
          <p:cNvSpPr/>
          <p:nvPr/>
        </p:nvSpPr>
        <p:spPr>
          <a:xfrm>
            <a:off x="3011400" y="1530360"/>
            <a:ext cx="441360" cy="204840"/>
          </a:xfrm>
          <a:custGeom>
            <a:avLst/>
            <a:gdLst/>
            <a:ahLst/>
            <a:rect l="l" t="t" r="r" b="b"/>
            <a:pathLst>
              <a:path w="1227" h="570">
                <a:moveTo>
                  <a:pt x="130" y="0"/>
                </a:moveTo>
                <a:cubicBezTo>
                  <a:pt x="95" y="7"/>
                  <a:pt x="111" y="0"/>
                  <a:pt x="109" y="53"/>
                </a:cubicBezTo>
                <a:cubicBezTo>
                  <a:pt x="104" y="166"/>
                  <a:pt x="71" y="267"/>
                  <a:pt x="42" y="376"/>
                </a:cubicBezTo>
                <a:cubicBezTo>
                  <a:pt x="25" y="439"/>
                  <a:pt x="4" y="503"/>
                  <a:pt x="0" y="568"/>
                </a:cubicBezTo>
                <a:lnTo>
                  <a:pt x="0" y="569"/>
                </a:lnTo>
                <a:moveTo>
                  <a:pt x="130" y="229"/>
                </a:moveTo>
                <a:cubicBezTo>
                  <a:pt x="127" y="192"/>
                  <a:pt x="110" y="121"/>
                  <a:pt x="130" y="87"/>
                </a:cubicBezTo>
                <a:cubicBezTo>
                  <a:pt x="149" y="53"/>
                  <a:pt x="201" y="56"/>
                  <a:pt x="233" y="55"/>
                </a:cubicBezTo>
                <a:cubicBezTo>
                  <a:pt x="287" y="54"/>
                  <a:pt x="280" y="104"/>
                  <a:pt x="281" y="146"/>
                </a:cubicBezTo>
                <a:cubicBezTo>
                  <a:pt x="282" y="208"/>
                  <a:pt x="249" y="249"/>
                  <a:pt x="196" y="280"/>
                </a:cubicBezTo>
                <a:cubicBezTo>
                  <a:pt x="168" y="297"/>
                  <a:pt x="140" y="302"/>
                  <a:pt x="109" y="303"/>
                </a:cubicBezTo>
                <a:lnTo>
                  <a:pt x="108" y="303"/>
                </a:lnTo>
                <a:moveTo>
                  <a:pt x="507" y="100"/>
                </a:moveTo>
                <a:cubicBezTo>
                  <a:pt x="527" y="119"/>
                  <a:pt x="547" y="138"/>
                  <a:pt x="558" y="173"/>
                </a:cubicBezTo>
                <a:cubicBezTo>
                  <a:pt x="565" y="195"/>
                  <a:pt x="563" y="263"/>
                  <a:pt x="584" y="277"/>
                </a:cubicBezTo>
                <a:cubicBezTo>
                  <a:pt x="603" y="290"/>
                  <a:pt x="640" y="296"/>
                  <a:pt x="663" y="288"/>
                </a:cubicBezTo>
                <a:cubicBezTo>
                  <a:pt x="706" y="271"/>
                  <a:pt x="717" y="232"/>
                  <a:pt x="718" y="191"/>
                </a:cubicBezTo>
                <a:cubicBezTo>
                  <a:pt x="719" y="146"/>
                  <a:pt x="684" y="136"/>
                  <a:pt x="644" y="133"/>
                </a:cubicBezTo>
                <a:cubicBezTo>
                  <a:pt x="578" y="128"/>
                  <a:pt x="534" y="154"/>
                  <a:pt x="495" y="205"/>
                </a:cubicBezTo>
                <a:cubicBezTo>
                  <a:pt x="472" y="236"/>
                  <a:pt x="436" y="315"/>
                  <a:pt x="462" y="353"/>
                </a:cubicBezTo>
                <a:cubicBezTo>
                  <a:pt x="496" y="404"/>
                  <a:pt x="594" y="397"/>
                  <a:pt x="645" y="396"/>
                </a:cubicBezTo>
                <a:cubicBezTo>
                  <a:pt x="724" y="395"/>
                  <a:pt x="790" y="366"/>
                  <a:pt x="857" y="323"/>
                </a:cubicBezTo>
                <a:cubicBezTo>
                  <a:pt x="911" y="289"/>
                  <a:pt x="935" y="257"/>
                  <a:pt x="938" y="193"/>
                </a:cubicBezTo>
                <a:cubicBezTo>
                  <a:pt x="940" y="145"/>
                  <a:pt x="932" y="101"/>
                  <a:pt x="930" y="53"/>
                </a:cubicBezTo>
                <a:cubicBezTo>
                  <a:pt x="930" y="39"/>
                  <a:pt x="930" y="37"/>
                  <a:pt x="930" y="29"/>
                </a:cubicBezTo>
                <a:cubicBezTo>
                  <a:pt x="978" y="31"/>
                  <a:pt x="999" y="49"/>
                  <a:pt x="1028" y="90"/>
                </a:cubicBezTo>
                <a:cubicBezTo>
                  <a:pt x="1064" y="140"/>
                  <a:pt x="1083" y="205"/>
                  <a:pt x="1092" y="266"/>
                </a:cubicBezTo>
                <a:cubicBezTo>
                  <a:pt x="1098" y="309"/>
                  <a:pt x="1083" y="383"/>
                  <a:pt x="1119" y="416"/>
                </a:cubicBezTo>
                <a:cubicBezTo>
                  <a:pt x="1145" y="439"/>
                  <a:pt x="1196" y="430"/>
                  <a:pt x="1226" y="4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>
            <a:off x="3603240" y="1444680"/>
            <a:ext cx="528840" cy="356400"/>
          </a:xfrm>
          <a:custGeom>
            <a:avLst/>
            <a:gdLst/>
            <a:ahLst/>
            <a:rect l="l" t="t" r="r" b="b"/>
            <a:pathLst>
              <a:path w="1470" h="991">
                <a:moveTo>
                  <a:pt x="517" y="441"/>
                </a:moveTo>
                <a:cubicBezTo>
                  <a:pt x="515" y="434"/>
                  <a:pt x="526" y="424"/>
                  <a:pt x="517" y="417"/>
                </a:cubicBezTo>
                <a:cubicBezTo>
                  <a:pt x="484" y="393"/>
                  <a:pt x="376" y="416"/>
                  <a:pt x="344" y="425"/>
                </a:cubicBezTo>
                <a:cubicBezTo>
                  <a:pt x="239" y="454"/>
                  <a:pt x="110" y="505"/>
                  <a:pt x="28" y="578"/>
                </a:cubicBezTo>
                <a:cubicBezTo>
                  <a:pt x="0" y="603"/>
                  <a:pt x="9" y="612"/>
                  <a:pt x="1" y="641"/>
                </a:cubicBezTo>
                <a:cubicBezTo>
                  <a:pt x="73" y="643"/>
                  <a:pt x="120" y="637"/>
                  <a:pt x="191" y="608"/>
                </a:cubicBezTo>
                <a:cubicBezTo>
                  <a:pt x="284" y="570"/>
                  <a:pt x="380" y="520"/>
                  <a:pt x="435" y="431"/>
                </a:cubicBezTo>
                <a:cubicBezTo>
                  <a:pt x="513" y="308"/>
                  <a:pt x="492" y="141"/>
                  <a:pt x="492" y="3"/>
                </a:cubicBezTo>
                <a:cubicBezTo>
                  <a:pt x="492" y="2"/>
                  <a:pt x="492" y="1"/>
                  <a:pt x="492" y="0"/>
                </a:cubicBezTo>
                <a:cubicBezTo>
                  <a:pt x="470" y="64"/>
                  <a:pt x="442" y="120"/>
                  <a:pt x="410" y="181"/>
                </a:cubicBezTo>
                <a:cubicBezTo>
                  <a:pt x="360" y="276"/>
                  <a:pt x="316" y="357"/>
                  <a:pt x="319" y="466"/>
                </a:cubicBezTo>
                <a:cubicBezTo>
                  <a:pt x="321" y="545"/>
                  <a:pt x="385" y="571"/>
                  <a:pt x="454" y="578"/>
                </a:cubicBezTo>
                <a:cubicBezTo>
                  <a:pt x="543" y="587"/>
                  <a:pt x="623" y="571"/>
                  <a:pt x="705" y="538"/>
                </a:cubicBezTo>
                <a:cubicBezTo>
                  <a:pt x="770" y="513"/>
                  <a:pt x="843" y="478"/>
                  <a:pt x="862" y="407"/>
                </a:cubicBezTo>
                <a:cubicBezTo>
                  <a:pt x="871" y="373"/>
                  <a:pt x="858" y="358"/>
                  <a:pt x="852" y="331"/>
                </a:cubicBezTo>
                <a:cubicBezTo>
                  <a:pt x="789" y="326"/>
                  <a:pt x="762" y="342"/>
                  <a:pt x="714" y="388"/>
                </a:cubicBezTo>
                <a:cubicBezTo>
                  <a:pt x="670" y="432"/>
                  <a:pt x="636" y="476"/>
                  <a:pt x="632" y="540"/>
                </a:cubicBezTo>
                <a:cubicBezTo>
                  <a:pt x="632" y="547"/>
                  <a:pt x="632" y="554"/>
                  <a:pt x="632" y="561"/>
                </a:cubicBezTo>
                <a:cubicBezTo>
                  <a:pt x="678" y="574"/>
                  <a:pt x="719" y="589"/>
                  <a:pt x="773" y="578"/>
                </a:cubicBezTo>
                <a:cubicBezTo>
                  <a:pt x="845" y="562"/>
                  <a:pt x="907" y="517"/>
                  <a:pt x="928" y="445"/>
                </a:cubicBezTo>
                <a:cubicBezTo>
                  <a:pt x="933" y="430"/>
                  <a:pt x="929" y="418"/>
                  <a:pt x="932" y="403"/>
                </a:cubicBezTo>
                <a:cubicBezTo>
                  <a:pt x="932" y="463"/>
                  <a:pt x="922" y="533"/>
                  <a:pt x="940" y="590"/>
                </a:cubicBezTo>
                <a:cubicBezTo>
                  <a:pt x="952" y="629"/>
                  <a:pt x="973" y="640"/>
                  <a:pt x="1004" y="661"/>
                </a:cubicBezTo>
                <a:moveTo>
                  <a:pt x="1243" y="352"/>
                </a:moveTo>
                <a:cubicBezTo>
                  <a:pt x="1258" y="346"/>
                  <a:pt x="1254" y="353"/>
                  <a:pt x="1260" y="394"/>
                </a:cubicBezTo>
                <a:cubicBezTo>
                  <a:pt x="1267" y="443"/>
                  <a:pt x="1265" y="513"/>
                  <a:pt x="1312" y="543"/>
                </a:cubicBezTo>
                <a:cubicBezTo>
                  <a:pt x="1338" y="560"/>
                  <a:pt x="1399" y="562"/>
                  <a:pt x="1424" y="543"/>
                </a:cubicBezTo>
                <a:cubicBezTo>
                  <a:pt x="1445" y="527"/>
                  <a:pt x="1456" y="499"/>
                  <a:pt x="1461" y="472"/>
                </a:cubicBezTo>
                <a:cubicBezTo>
                  <a:pt x="1464" y="456"/>
                  <a:pt x="1466" y="440"/>
                  <a:pt x="1469" y="424"/>
                </a:cubicBezTo>
                <a:cubicBezTo>
                  <a:pt x="1469" y="472"/>
                  <a:pt x="1469" y="515"/>
                  <a:pt x="1458" y="562"/>
                </a:cubicBezTo>
                <a:cubicBezTo>
                  <a:pt x="1438" y="651"/>
                  <a:pt x="1401" y="736"/>
                  <a:pt x="1381" y="826"/>
                </a:cubicBezTo>
                <a:cubicBezTo>
                  <a:pt x="1373" y="863"/>
                  <a:pt x="1360" y="921"/>
                  <a:pt x="1370" y="959"/>
                </a:cubicBezTo>
                <a:cubicBezTo>
                  <a:pt x="1378" y="990"/>
                  <a:pt x="1409" y="985"/>
                  <a:pt x="1433" y="9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6"/>
          <p:cNvSpPr/>
          <p:nvPr/>
        </p:nvSpPr>
        <p:spPr>
          <a:xfrm>
            <a:off x="4356000" y="1747800"/>
            <a:ext cx="42120" cy="26280"/>
          </a:xfrm>
          <a:custGeom>
            <a:avLst/>
            <a:gdLst/>
            <a:ahLst/>
            <a:rect l="l" t="t" r="r" b="b"/>
            <a:pathLst>
              <a:path w="118" h="74">
                <a:moveTo>
                  <a:pt x="22" y="8"/>
                </a:moveTo>
                <a:cubicBezTo>
                  <a:pt x="19" y="8"/>
                  <a:pt x="12" y="10"/>
                  <a:pt x="13" y="7"/>
                </a:cubicBezTo>
                <a:cubicBezTo>
                  <a:pt x="13" y="5"/>
                  <a:pt x="14" y="5"/>
                  <a:pt x="16" y="6"/>
                </a:cubicBezTo>
                <a:cubicBezTo>
                  <a:pt x="21" y="14"/>
                  <a:pt x="19" y="33"/>
                  <a:pt x="19" y="44"/>
                </a:cubicBezTo>
                <a:cubicBezTo>
                  <a:pt x="19" y="55"/>
                  <a:pt x="20" y="57"/>
                  <a:pt x="15" y="65"/>
                </a:cubicBezTo>
                <a:cubicBezTo>
                  <a:pt x="0" y="73"/>
                  <a:pt x="17" y="45"/>
                  <a:pt x="18" y="44"/>
                </a:cubicBezTo>
                <a:cubicBezTo>
                  <a:pt x="29" y="29"/>
                  <a:pt x="47" y="19"/>
                  <a:pt x="62" y="7"/>
                </a:cubicBezTo>
                <a:cubicBezTo>
                  <a:pt x="64" y="6"/>
                  <a:pt x="68" y="4"/>
                  <a:pt x="69" y="3"/>
                </a:cubicBezTo>
                <a:moveTo>
                  <a:pt x="22" y="8"/>
                </a:moveTo>
                <a:cubicBezTo>
                  <a:pt x="37" y="7"/>
                  <a:pt x="51" y="6"/>
                  <a:pt x="65" y="6"/>
                </a:cubicBezTo>
                <a:cubicBezTo>
                  <a:pt x="76" y="6"/>
                  <a:pt x="87" y="7"/>
                  <a:pt x="97" y="4"/>
                </a:cubicBezTo>
                <a:cubicBezTo>
                  <a:pt x="99" y="3"/>
                  <a:pt x="117" y="1"/>
                  <a:pt x="106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7"/>
          <p:cNvSpPr/>
          <p:nvPr/>
        </p:nvSpPr>
        <p:spPr>
          <a:xfrm>
            <a:off x="6783120" y="1681200"/>
            <a:ext cx="616320" cy="274320"/>
          </a:xfrm>
          <a:custGeom>
            <a:avLst/>
            <a:gdLst/>
            <a:ahLst/>
            <a:rect l="l" t="t" r="r" b="b"/>
            <a:pathLst>
              <a:path w="1713" h="763">
                <a:moveTo>
                  <a:pt x="401" y="567"/>
                </a:moveTo>
                <a:cubicBezTo>
                  <a:pt x="409" y="567"/>
                  <a:pt x="411" y="567"/>
                  <a:pt x="416" y="567"/>
                </a:cubicBezTo>
                <a:cubicBezTo>
                  <a:pt x="416" y="557"/>
                  <a:pt x="430" y="540"/>
                  <a:pt x="419" y="531"/>
                </a:cubicBezTo>
                <a:cubicBezTo>
                  <a:pt x="405" y="519"/>
                  <a:pt x="374" y="523"/>
                  <a:pt x="358" y="522"/>
                </a:cubicBezTo>
                <a:cubicBezTo>
                  <a:pt x="304" y="519"/>
                  <a:pt x="242" y="516"/>
                  <a:pt x="190" y="532"/>
                </a:cubicBezTo>
                <a:cubicBezTo>
                  <a:pt x="129" y="551"/>
                  <a:pt x="62" y="590"/>
                  <a:pt x="24" y="642"/>
                </a:cubicBezTo>
                <a:cubicBezTo>
                  <a:pt x="0" y="675"/>
                  <a:pt x="2" y="708"/>
                  <a:pt x="11" y="745"/>
                </a:cubicBezTo>
                <a:cubicBezTo>
                  <a:pt x="77" y="762"/>
                  <a:pt x="122" y="757"/>
                  <a:pt x="183" y="721"/>
                </a:cubicBezTo>
                <a:cubicBezTo>
                  <a:pt x="312" y="647"/>
                  <a:pt x="391" y="534"/>
                  <a:pt x="404" y="387"/>
                </a:cubicBezTo>
                <a:cubicBezTo>
                  <a:pt x="414" y="273"/>
                  <a:pt x="412" y="150"/>
                  <a:pt x="407" y="35"/>
                </a:cubicBezTo>
                <a:cubicBezTo>
                  <a:pt x="405" y="13"/>
                  <a:pt x="408" y="10"/>
                  <a:pt x="401" y="0"/>
                </a:cubicBezTo>
                <a:cubicBezTo>
                  <a:pt x="393" y="96"/>
                  <a:pt x="389" y="192"/>
                  <a:pt x="388" y="288"/>
                </a:cubicBezTo>
                <a:cubicBezTo>
                  <a:pt x="387" y="373"/>
                  <a:pt x="381" y="448"/>
                  <a:pt x="424" y="524"/>
                </a:cubicBezTo>
                <a:cubicBezTo>
                  <a:pt x="460" y="588"/>
                  <a:pt x="507" y="594"/>
                  <a:pt x="572" y="601"/>
                </a:cubicBezTo>
                <a:moveTo>
                  <a:pt x="823" y="440"/>
                </a:moveTo>
                <a:cubicBezTo>
                  <a:pt x="825" y="425"/>
                  <a:pt x="826" y="412"/>
                  <a:pt x="826" y="397"/>
                </a:cubicBezTo>
                <a:cubicBezTo>
                  <a:pt x="794" y="404"/>
                  <a:pt x="779" y="416"/>
                  <a:pt x="753" y="442"/>
                </a:cubicBezTo>
                <a:cubicBezTo>
                  <a:pt x="726" y="470"/>
                  <a:pt x="696" y="505"/>
                  <a:pt x="686" y="544"/>
                </a:cubicBezTo>
                <a:cubicBezTo>
                  <a:pt x="686" y="553"/>
                  <a:pt x="686" y="554"/>
                  <a:pt x="686" y="559"/>
                </a:cubicBezTo>
                <a:cubicBezTo>
                  <a:pt x="728" y="559"/>
                  <a:pt x="760" y="560"/>
                  <a:pt x="799" y="545"/>
                </a:cubicBezTo>
                <a:cubicBezTo>
                  <a:pt x="821" y="537"/>
                  <a:pt x="844" y="525"/>
                  <a:pt x="861" y="509"/>
                </a:cubicBezTo>
                <a:cubicBezTo>
                  <a:pt x="862" y="508"/>
                  <a:pt x="863" y="507"/>
                  <a:pt x="864" y="506"/>
                </a:cubicBezTo>
                <a:cubicBezTo>
                  <a:pt x="865" y="530"/>
                  <a:pt x="870" y="551"/>
                  <a:pt x="881" y="574"/>
                </a:cubicBezTo>
                <a:cubicBezTo>
                  <a:pt x="887" y="584"/>
                  <a:pt x="889" y="587"/>
                  <a:pt x="897" y="588"/>
                </a:cubicBezTo>
                <a:moveTo>
                  <a:pt x="948" y="401"/>
                </a:moveTo>
                <a:cubicBezTo>
                  <a:pt x="951" y="380"/>
                  <a:pt x="947" y="395"/>
                  <a:pt x="954" y="385"/>
                </a:cubicBezTo>
                <a:cubicBezTo>
                  <a:pt x="984" y="394"/>
                  <a:pt x="1006" y="423"/>
                  <a:pt x="1028" y="447"/>
                </a:cubicBezTo>
                <a:cubicBezTo>
                  <a:pt x="1050" y="471"/>
                  <a:pt x="1077" y="511"/>
                  <a:pt x="1112" y="518"/>
                </a:cubicBezTo>
                <a:cubicBezTo>
                  <a:pt x="1118" y="518"/>
                  <a:pt x="1119" y="518"/>
                  <a:pt x="1122" y="518"/>
                </a:cubicBezTo>
                <a:cubicBezTo>
                  <a:pt x="1122" y="491"/>
                  <a:pt x="1122" y="464"/>
                  <a:pt x="1122" y="437"/>
                </a:cubicBezTo>
                <a:cubicBezTo>
                  <a:pt x="1132" y="459"/>
                  <a:pt x="1143" y="489"/>
                  <a:pt x="1146" y="519"/>
                </a:cubicBezTo>
                <a:cubicBezTo>
                  <a:pt x="1150" y="560"/>
                  <a:pt x="1147" y="602"/>
                  <a:pt x="1147" y="642"/>
                </a:cubicBezTo>
                <a:moveTo>
                  <a:pt x="1224" y="470"/>
                </a:moveTo>
                <a:cubicBezTo>
                  <a:pt x="1232" y="436"/>
                  <a:pt x="1242" y="408"/>
                  <a:pt x="1274" y="388"/>
                </a:cubicBezTo>
                <a:cubicBezTo>
                  <a:pt x="1302" y="372"/>
                  <a:pt x="1357" y="350"/>
                  <a:pt x="1390" y="362"/>
                </a:cubicBezTo>
                <a:cubicBezTo>
                  <a:pt x="1420" y="373"/>
                  <a:pt x="1410" y="450"/>
                  <a:pt x="1408" y="473"/>
                </a:cubicBezTo>
                <a:cubicBezTo>
                  <a:pt x="1405" y="507"/>
                  <a:pt x="1391" y="528"/>
                  <a:pt x="1374" y="555"/>
                </a:cubicBezTo>
                <a:cubicBezTo>
                  <a:pt x="1373" y="556"/>
                  <a:pt x="1373" y="557"/>
                  <a:pt x="1372" y="558"/>
                </a:cubicBezTo>
                <a:cubicBezTo>
                  <a:pt x="1380" y="531"/>
                  <a:pt x="1392" y="509"/>
                  <a:pt x="1405" y="483"/>
                </a:cubicBezTo>
                <a:cubicBezTo>
                  <a:pt x="1422" y="448"/>
                  <a:pt x="1432" y="416"/>
                  <a:pt x="1433" y="378"/>
                </a:cubicBezTo>
                <a:cubicBezTo>
                  <a:pt x="1433" y="366"/>
                  <a:pt x="1433" y="354"/>
                  <a:pt x="1433" y="342"/>
                </a:cubicBezTo>
                <a:cubicBezTo>
                  <a:pt x="1408" y="366"/>
                  <a:pt x="1397" y="387"/>
                  <a:pt x="1389" y="425"/>
                </a:cubicBezTo>
                <a:cubicBezTo>
                  <a:pt x="1377" y="480"/>
                  <a:pt x="1371" y="538"/>
                  <a:pt x="1427" y="568"/>
                </a:cubicBezTo>
                <a:cubicBezTo>
                  <a:pt x="1510" y="610"/>
                  <a:pt x="1625" y="591"/>
                  <a:pt x="1712" y="5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>
            <a:off x="7553160" y="1662120"/>
            <a:ext cx="577800" cy="218160"/>
          </a:xfrm>
          <a:custGeom>
            <a:avLst/>
            <a:gdLst/>
            <a:ahLst/>
            <a:rect l="l" t="t" r="r" b="b"/>
            <a:pathLst>
              <a:path w="1606" h="607">
                <a:moveTo>
                  <a:pt x="245" y="303"/>
                </a:moveTo>
                <a:cubicBezTo>
                  <a:pt x="239" y="275"/>
                  <a:pt x="241" y="281"/>
                  <a:pt x="206" y="281"/>
                </a:cubicBezTo>
                <a:cubicBezTo>
                  <a:pt x="146" y="281"/>
                  <a:pt x="96" y="316"/>
                  <a:pt x="48" y="351"/>
                </a:cubicBezTo>
                <a:cubicBezTo>
                  <a:pt x="21" y="371"/>
                  <a:pt x="11" y="383"/>
                  <a:pt x="0" y="412"/>
                </a:cubicBezTo>
                <a:cubicBezTo>
                  <a:pt x="16" y="428"/>
                  <a:pt x="36" y="435"/>
                  <a:pt x="73" y="427"/>
                </a:cubicBezTo>
                <a:cubicBezTo>
                  <a:pt x="135" y="414"/>
                  <a:pt x="203" y="373"/>
                  <a:pt x="243" y="324"/>
                </a:cubicBezTo>
                <a:cubicBezTo>
                  <a:pt x="284" y="272"/>
                  <a:pt x="279" y="208"/>
                  <a:pt x="279" y="147"/>
                </a:cubicBezTo>
                <a:cubicBezTo>
                  <a:pt x="279" y="100"/>
                  <a:pt x="285" y="40"/>
                  <a:pt x="255" y="0"/>
                </a:cubicBezTo>
                <a:cubicBezTo>
                  <a:pt x="253" y="0"/>
                  <a:pt x="250" y="0"/>
                  <a:pt x="248" y="0"/>
                </a:cubicBezTo>
                <a:cubicBezTo>
                  <a:pt x="225" y="50"/>
                  <a:pt x="214" y="109"/>
                  <a:pt x="209" y="165"/>
                </a:cubicBezTo>
                <a:cubicBezTo>
                  <a:pt x="203" y="232"/>
                  <a:pt x="199" y="303"/>
                  <a:pt x="245" y="358"/>
                </a:cubicBezTo>
                <a:cubicBezTo>
                  <a:pt x="286" y="407"/>
                  <a:pt x="347" y="419"/>
                  <a:pt x="407" y="422"/>
                </a:cubicBezTo>
                <a:cubicBezTo>
                  <a:pt x="423" y="422"/>
                  <a:pt x="438" y="422"/>
                  <a:pt x="454" y="422"/>
                </a:cubicBezTo>
                <a:moveTo>
                  <a:pt x="521" y="267"/>
                </a:moveTo>
                <a:cubicBezTo>
                  <a:pt x="516" y="258"/>
                  <a:pt x="512" y="249"/>
                  <a:pt x="507" y="240"/>
                </a:cubicBezTo>
                <a:cubicBezTo>
                  <a:pt x="507" y="261"/>
                  <a:pt x="499" y="299"/>
                  <a:pt x="513" y="317"/>
                </a:cubicBezTo>
                <a:cubicBezTo>
                  <a:pt x="525" y="332"/>
                  <a:pt x="551" y="327"/>
                  <a:pt x="567" y="327"/>
                </a:cubicBezTo>
                <a:cubicBezTo>
                  <a:pt x="595" y="327"/>
                  <a:pt x="611" y="311"/>
                  <a:pt x="620" y="283"/>
                </a:cubicBezTo>
                <a:cubicBezTo>
                  <a:pt x="626" y="266"/>
                  <a:pt x="625" y="246"/>
                  <a:pt x="625" y="228"/>
                </a:cubicBezTo>
                <a:cubicBezTo>
                  <a:pt x="625" y="221"/>
                  <a:pt x="625" y="213"/>
                  <a:pt x="625" y="206"/>
                </a:cubicBezTo>
                <a:cubicBezTo>
                  <a:pt x="596" y="202"/>
                  <a:pt x="575" y="201"/>
                  <a:pt x="549" y="218"/>
                </a:cubicBezTo>
                <a:cubicBezTo>
                  <a:pt x="489" y="257"/>
                  <a:pt x="410" y="336"/>
                  <a:pt x="394" y="409"/>
                </a:cubicBezTo>
                <a:cubicBezTo>
                  <a:pt x="384" y="456"/>
                  <a:pt x="417" y="456"/>
                  <a:pt x="455" y="458"/>
                </a:cubicBezTo>
                <a:cubicBezTo>
                  <a:pt x="514" y="461"/>
                  <a:pt x="558" y="452"/>
                  <a:pt x="606" y="416"/>
                </a:cubicBezTo>
                <a:cubicBezTo>
                  <a:pt x="642" y="389"/>
                  <a:pt x="662" y="350"/>
                  <a:pt x="670" y="307"/>
                </a:cubicBezTo>
                <a:cubicBezTo>
                  <a:pt x="675" y="280"/>
                  <a:pt x="676" y="253"/>
                  <a:pt x="676" y="227"/>
                </a:cubicBezTo>
                <a:cubicBezTo>
                  <a:pt x="676" y="224"/>
                  <a:pt x="676" y="226"/>
                  <a:pt x="676" y="234"/>
                </a:cubicBezTo>
                <a:cubicBezTo>
                  <a:pt x="676" y="288"/>
                  <a:pt x="659" y="373"/>
                  <a:pt x="682" y="423"/>
                </a:cubicBezTo>
                <a:cubicBezTo>
                  <a:pt x="693" y="447"/>
                  <a:pt x="712" y="444"/>
                  <a:pt x="734" y="444"/>
                </a:cubicBezTo>
                <a:moveTo>
                  <a:pt x="773" y="307"/>
                </a:moveTo>
                <a:cubicBezTo>
                  <a:pt x="773" y="273"/>
                  <a:pt x="773" y="240"/>
                  <a:pt x="773" y="207"/>
                </a:cubicBezTo>
                <a:cubicBezTo>
                  <a:pt x="780" y="224"/>
                  <a:pt x="790" y="252"/>
                  <a:pt x="799" y="271"/>
                </a:cubicBezTo>
                <a:cubicBezTo>
                  <a:pt x="812" y="298"/>
                  <a:pt x="828" y="327"/>
                  <a:pt x="860" y="333"/>
                </a:cubicBezTo>
                <a:cubicBezTo>
                  <a:pt x="888" y="338"/>
                  <a:pt x="916" y="333"/>
                  <a:pt x="935" y="310"/>
                </a:cubicBezTo>
                <a:cubicBezTo>
                  <a:pt x="954" y="285"/>
                  <a:pt x="960" y="255"/>
                  <a:pt x="966" y="227"/>
                </a:cubicBezTo>
                <a:cubicBezTo>
                  <a:pt x="969" y="212"/>
                  <a:pt x="972" y="214"/>
                  <a:pt x="977" y="207"/>
                </a:cubicBezTo>
                <a:cubicBezTo>
                  <a:pt x="984" y="251"/>
                  <a:pt x="983" y="294"/>
                  <a:pt x="985" y="340"/>
                </a:cubicBezTo>
                <a:cubicBezTo>
                  <a:pt x="986" y="378"/>
                  <a:pt x="986" y="424"/>
                  <a:pt x="1026" y="444"/>
                </a:cubicBezTo>
                <a:cubicBezTo>
                  <a:pt x="1035" y="446"/>
                  <a:pt x="1044" y="449"/>
                  <a:pt x="1053" y="451"/>
                </a:cubicBezTo>
                <a:moveTo>
                  <a:pt x="1202" y="121"/>
                </a:moveTo>
                <a:cubicBezTo>
                  <a:pt x="1195" y="119"/>
                  <a:pt x="1199" y="128"/>
                  <a:pt x="1199" y="141"/>
                </a:cubicBezTo>
                <a:cubicBezTo>
                  <a:pt x="1199" y="161"/>
                  <a:pt x="1197" y="186"/>
                  <a:pt x="1200" y="204"/>
                </a:cubicBezTo>
                <a:cubicBezTo>
                  <a:pt x="1200" y="199"/>
                  <a:pt x="1202" y="194"/>
                  <a:pt x="1197" y="190"/>
                </a:cubicBezTo>
                <a:cubicBezTo>
                  <a:pt x="1195" y="188"/>
                  <a:pt x="1192" y="189"/>
                  <a:pt x="1189" y="189"/>
                </a:cubicBezTo>
                <a:moveTo>
                  <a:pt x="1147" y="160"/>
                </a:moveTo>
                <a:cubicBezTo>
                  <a:pt x="1155" y="143"/>
                  <a:pt x="1156" y="132"/>
                  <a:pt x="1172" y="118"/>
                </a:cubicBezTo>
                <a:cubicBezTo>
                  <a:pt x="1185" y="106"/>
                  <a:pt x="1190" y="110"/>
                  <a:pt x="1206" y="107"/>
                </a:cubicBezTo>
                <a:cubicBezTo>
                  <a:pt x="1217" y="168"/>
                  <a:pt x="1200" y="240"/>
                  <a:pt x="1220" y="297"/>
                </a:cubicBezTo>
                <a:cubicBezTo>
                  <a:pt x="1231" y="329"/>
                  <a:pt x="1259" y="331"/>
                  <a:pt x="1288" y="328"/>
                </a:cubicBezTo>
                <a:cubicBezTo>
                  <a:pt x="1326" y="324"/>
                  <a:pt x="1362" y="280"/>
                  <a:pt x="1375" y="246"/>
                </a:cubicBezTo>
                <a:cubicBezTo>
                  <a:pt x="1395" y="193"/>
                  <a:pt x="1384" y="122"/>
                  <a:pt x="1384" y="66"/>
                </a:cubicBezTo>
                <a:cubicBezTo>
                  <a:pt x="1384" y="115"/>
                  <a:pt x="1382" y="141"/>
                  <a:pt x="1385" y="190"/>
                </a:cubicBezTo>
                <a:cubicBezTo>
                  <a:pt x="1392" y="304"/>
                  <a:pt x="1429" y="409"/>
                  <a:pt x="1443" y="520"/>
                </a:cubicBezTo>
                <a:cubicBezTo>
                  <a:pt x="1446" y="544"/>
                  <a:pt x="1445" y="569"/>
                  <a:pt x="1445" y="594"/>
                </a:cubicBezTo>
                <a:cubicBezTo>
                  <a:pt x="1423" y="599"/>
                  <a:pt x="1395" y="606"/>
                  <a:pt x="1375" y="591"/>
                </a:cubicBezTo>
                <a:cubicBezTo>
                  <a:pt x="1347" y="570"/>
                  <a:pt x="1343" y="531"/>
                  <a:pt x="1346" y="498"/>
                </a:cubicBezTo>
                <a:cubicBezTo>
                  <a:pt x="1351" y="436"/>
                  <a:pt x="1415" y="395"/>
                  <a:pt x="1466" y="369"/>
                </a:cubicBezTo>
                <a:cubicBezTo>
                  <a:pt x="1513" y="345"/>
                  <a:pt x="1555" y="343"/>
                  <a:pt x="1605" y="34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5540400" y="1719000"/>
            <a:ext cx="403200" cy="411120"/>
          </a:xfrm>
          <a:custGeom>
            <a:avLst/>
            <a:gdLst/>
            <a:ahLst/>
            <a:rect l="l" t="t" r="r" b="b"/>
            <a:pathLst>
              <a:path w="1121" h="1143">
                <a:moveTo>
                  <a:pt x="22" y="97"/>
                </a:moveTo>
                <a:cubicBezTo>
                  <a:pt x="14" y="87"/>
                  <a:pt x="7" y="78"/>
                  <a:pt x="0" y="68"/>
                </a:cubicBezTo>
                <a:lnTo>
                  <a:pt x="0" y="67"/>
                </a:lnTo>
                <a:cubicBezTo>
                  <a:pt x="2" y="70"/>
                  <a:pt x="26" y="109"/>
                  <a:pt x="30" y="116"/>
                </a:cubicBezTo>
                <a:cubicBezTo>
                  <a:pt x="50" y="154"/>
                  <a:pt x="66" y="195"/>
                  <a:pt x="85" y="235"/>
                </a:cubicBezTo>
                <a:cubicBezTo>
                  <a:pt x="98" y="262"/>
                  <a:pt x="113" y="293"/>
                  <a:pt x="136" y="313"/>
                </a:cubicBezTo>
                <a:cubicBezTo>
                  <a:pt x="142" y="319"/>
                  <a:pt x="143" y="317"/>
                  <a:pt x="149" y="321"/>
                </a:cubicBezTo>
                <a:cubicBezTo>
                  <a:pt x="162" y="314"/>
                  <a:pt x="157" y="324"/>
                  <a:pt x="168" y="304"/>
                </a:cubicBezTo>
                <a:cubicBezTo>
                  <a:pt x="183" y="276"/>
                  <a:pt x="183" y="241"/>
                  <a:pt x="212" y="221"/>
                </a:cubicBezTo>
                <a:cubicBezTo>
                  <a:pt x="237" y="202"/>
                  <a:pt x="271" y="205"/>
                  <a:pt x="301" y="207"/>
                </a:cubicBezTo>
                <a:cubicBezTo>
                  <a:pt x="341" y="209"/>
                  <a:pt x="369" y="233"/>
                  <a:pt x="401" y="255"/>
                </a:cubicBezTo>
                <a:cubicBezTo>
                  <a:pt x="419" y="267"/>
                  <a:pt x="435" y="278"/>
                  <a:pt x="455" y="284"/>
                </a:cubicBezTo>
                <a:cubicBezTo>
                  <a:pt x="457" y="284"/>
                  <a:pt x="458" y="284"/>
                  <a:pt x="459" y="284"/>
                </a:cubicBezTo>
                <a:cubicBezTo>
                  <a:pt x="459" y="255"/>
                  <a:pt x="463" y="223"/>
                  <a:pt x="453" y="194"/>
                </a:cubicBezTo>
                <a:cubicBezTo>
                  <a:pt x="441" y="161"/>
                  <a:pt x="417" y="127"/>
                  <a:pt x="396" y="99"/>
                </a:cubicBezTo>
                <a:cubicBezTo>
                  <a:pt x="389" y="90"/>
                  <a:pt x="385" y="84"/>
                  <a:pt x="380" y="75"/>
                </a:cubicBezTo>
                <a:moveTo>
                  <a:pt x="775" y="117"/>
                </a:moveTo>
                <a:cubicBezTo>
                  <a:pt x="734" y="117"/>
                  <a:pt x="707" y="122"/>
                  <a:pt x="670" y="143"/>
                </a:cubicBezTo>
                <a:cubicBezTo>
                  <a:pt x="635" y="163"/>
                  <a:pt x="591" y="191"/>
                  <a:pt x="582" y="235"/>
                </a:cubicBezTo>
                <a:cubicBezTo>
                  <a:pt x="573" y="275"/>
                  <a:pt x="613" y="279"/>
                  <a:pt x="642" y="281"/>
                </a:cubicBezTo>
                <a:cubicBezTo>
                  <a:pt x="689" y="284"/>
                  <a:pt x="729" y="282"/>
                  <a:pt x="770" y="258"/>
                </a:cubicBezTo>
                <a:cubicBezTo>
                  <a:pt x="794" y="244"/>
                  <a:pt x="806" y="229"/>
                  <a:pt x="807" y="201"/>
                </a:cubicBezTo>
                <a:cubicBezTo>
                  <a:pt x="807" y="195"/>
                  <a:pt x="807" y="194"/>
                  <a:pt x="807" y="191"/>
                </a:cubicBezTo>
                <a:cubicBezTo>
                  <a:pt x="787" y="193"/>
                  <a:pt x="783" y="203"/>
                  <a:pt x="781" y="225"/>
                </a:cubicBezTo>
                <a:cubicBezTo>
                  <a:pt x="778" y="253"/>
                  <a:pt x="779" y="266"/>
                  <a:pt x="799" y="282"/>
                </a:cubicBezTo>
                <a:moveTo>
                  <a:pt x="892" y="109"/>
                </a:moveTo>
                <a:cubicBezTo>
                  <a:pt x="894" y="94"/>
                  <a:pt x="893" y="79"/>
                  <a:pt x="910" y="74"/>
                </a:cubicBezTo>
                <a:cubicBezTo>
                  <a:pt x="933" y="68"/>
                  <a:pt x="943" y="85"/>
                  <a:pt x="959" y="97"/>
                </a:cubicBezTo>
                <a:cubicBezTo>
                  <a:pt x="990" y="120"/>
                  <a:pt x="1016" y="136"/>
                  <a:pt x="1055" y="137"/>
                </a:cubicBezTo>
                <a:cubicBezTo>
                  <a:pt x="1081" y="138"/>
                  <a:pt x="1086" y="128"/>
                  <a:pt x="1095" y="104"/>
                </a:cubicBezTo>
                <a:cubicBezTo>
                  <a:pt x="1103" y="82"/>
                  <a:pt x="1103" y="57"/>
                  <a:pt x="1104" y="34"/>
                </a:cubicBezTo>
                <a:cubicBezTo>
                  <a:pt x="1104" y="32"/>
                  <a:pt x="1104" y="0"/>
                  <a:pt x="1104" y="31"/>
                </a:cubicBezTo>
                <a:cubicBezTo>
                  <a:pt x="1104" y="156"/>
                  <a:pt x="1098" y="284"/>
                  <a:pt x="1107" y="409"/>
                </a:cubicBezTo>
                <a:cubicBezTo>
                  <a:pt x="1113" y="462"/>
                  <a:pt x="1114" y="478"/>
                  <a:pt x="1120" y="512"/>
                </a:cubicBezTo>
                <a:moveTo>
                  <a:pt x="567" y="817"/>
                </a:moveTo>
                <a:cubicBezTo>
                  <a:pt x="589" y="811"/>
                  <a:pt x="592" y="811"/>
                  <a:pt x="614" y="804"/>
                </a:cubicBezTo>
                <a:cubicBezTo>
                  <a:pt x="650" y="793"/>
                  <a:pt x="689" y="782"/>
                  <a:pt x="719" y="757"/>
                </a:cubicBezTo>
                <a:cubicBezTo>
                  <a:pt x="738" y="741"/>
                  <a:pt x="738" y="730"/>
                  <a:pt x="739" y="708"/>
                </a:cubicBezTo>
                <a:cubicBezTo>
                  <a:pt x="739" y="703"/>
                  <a:pt x="739" y="703"/>
                  <a:pt x="739" y="700"/>
                </a:cubicBezTo>
                <a:cubicBezTo>
                  <a:pt x="720" y="711"/>
                  <a:pt x="725" y="697"/>
                  <a:pt x="715" y="729"/>
                </a:cubicBezTo>
                <a:cubicBezTo>
                  <a:pt x="704" y="767"/>
                  <a:pt x="704" y="821"/>
                  <a:pt x="712" y="860"/>
                </a:cubicBezTo>
                <a:cubicBezTo>
                  <a:pt x="722" y="909"/>
                  <a:pt x="746" y="956"/>
                  <a:pt x="755" y="1006"/>
                </a:cubicBezTo>
                <a:cubicBezTo>
                  <a:pt x="760" y="1033"/>
                  <a:pt x="771" y="1092"/>
                  <a:pt x="755" y="1118"/>
                </a:cubicBezTo>
                <a:cubicBezTo>
                  <a:pt x="741" y="1142"/>
                  <a:pt x="710" y="1138"/>
                  <a:pt x="687" y="1138"/>
                </a:cubicBezTo>
                <a:cubicBezTo>
                  <a:pt x="669" y="1138"/>
                  <a:pt x="662" y="1142"/>
                  <a:pt x="655" y="1125"/>
                </a:cubicBezTo>
                <a:cubicBezTo>
                  <a:pt x="653" y="1122"/>
                  <a:pt x="656" y="1115"/>
                  <a:pt x="655" y="1111"/>
                </a:cubicBezTo>
                <a:cubicBezTo>
                  <a:pt x="675" y="1108"/>
                  <a:pt x="710" y="1107"/>
                  <a:pt x="735" y="1107"/>
                </a:cubicBezTo>
                <a:cubicBezTo>
                  <a:pt x="796" y="1107"/>
                  <a:pt x="854" y="1112"/>
                  <a:pt x="915" y="112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5702400" y="2309760"/>
            <a:ext cx="185760" cy="631800"/>
          </a:xfrm>
          <a:custGeom>
            <a:avLst/>
            <a:gdLst/>
            <a:ahLst/>
            <a:rect l="l" t="t" r="r" b="b"/>
            <a:pathLst>
              <a:path w="517" h="1756">
                <a:moveTo>
                  <a:pt x="126" y="58"/>
                </a:moveTo>
                <a:cubicBezTo>
                  <a:pt x="136" y="58"/>
                  <a:pt x="158" y="58"/>
                  <a:pt x="171" y="58"/>
                </a:cubicBezTo>
                <a:cubicBezTo>
                  <a:pt x="200" y="58"/>
                  <a:pt x="231" y="62"/>
                  <a:pt x="260" y="55"/>
                </a:cubicBezTo>
                <a:cubicBezTo>
                  <a:pt x="288" y="48"/>
                  <a:pt x="304" y="35"/>
                  <a:pt x="308" y="7"/>
                </a:cubicBezTo>
                <a:cubicBezTo>
                  <a:pt x="308" y="3"/>
                  <a:pt x="308" y="2"/>
                  <a:pt x="308" y="0"/>
                </a:cubicBezTo>
                <a:cubicBezTo>
                  <a:pt x="292" y="17"/>
                  <a:pt x="280" y="34"/>
                  <a:pt x="273" y="61"/>
                </a:cubicBezTo>
                <a:cubicBezTo>
                  <a:pt x="263" y="100"/>
                  <a:pt x="266" y="143"/>
                  <a:pt x="266" y="183"/>
                </a:cubicBezTo>
                <a:cubicBezTo>
                  <a:pt x="266" y="207"/>
                  <a:pt x="281" y="301"/>
                  <a:pt x="255" y="315"/>
                </a:cubicBezTo>
                <a:cubicBezTo>
                  <a:pt x="234" y="327"/>
                  <a:pt x="198" y="320"/>
                  <a:pt x="175" y="320"/>
                </a:cubicBezTo>
                <a:cubicBezTo>
                  <a:pt x="168" y="320"/>
                  <a:pt x="168" y="320"/>
                  <a:pt x="164" y="320"/>
                </a:cubicBezTo>
                <a:cubicBezTo>
                  <a:pt x="165" y="320"/>
                  <a:pt x="193" y="316"/>
                  <a:pt x="194" y="316"/>
                </a:cubicBezTo>
                <a:cubicBezTo>
                  <a:pt x="274" y="314"/>
                  <a:pt x="355" y="312"/>
                  <a:pt x="434" y="320"/>
                </a:cubicBezTo>
                <a:moveTo>
                  <a:pt x="0" y="765"/>
                </a:moveTo>
                <a:cubicBezTo>
                  <a:pt x="8" y="762"/>
                  <a:pt x="10" y="758"/>
                  <a:pt x="19" y="756"/>
                </a:cubicBezTo>
                <a:cubicBezTo>
                  <a:pt x="60" y="747"/>
                  <a:pt x="104" y="745"/>
                  <a:pt x="143" y="731"/>
                </a:cubicBezTo>
                <a:cubicBezTo>
                  <a:pt x="166" y="723"/>
                  <a:pt x="193" y="708"/>
                  <a:pt x="202" y="683"/>
                </a:cubicBezTo>
                <a:cubicBezTo>
                  <a:pt x="210" y="661"/>
                  <a:pt x="205" y="634"/>
                  <a:pt x="205" y="611"/>
                </a:cubicBezTo>
                <a:cubicBezTo>
                  <a:pt x="205" y="605"/>
                  <a:pt x="205" y="600"/>
                  <a:pt x="205" y="594"/>
                </a:cubicBezTo>
                <a:cubicBezTo>
                  <a:pt x="202" y="623"/>
                  <a:pt x="201" y="652"/>
                  <a:pt x="201" y="681"/>
                </a:cubicBezTo>
                <a:cubicBezTo>
                  <a:pt x="201" y="730"/>
                  <a:pt x="205" y="766"/>
                  <a:pt x="219" y="813"/>
                </a:cubicBezTo>
                <a:cubicBezTo>
                  <a:pt x="227" y="841"/>
                  <a:pt x="235" y="863"/>
                  <a:pt x="235" y="892"/>
                </a:cubicBezTo>
                <a:cubicBezTo>
                  <a:pt x="235" y="921"/>
                  <a:pt x="221" y="929"/>
                  <a:pt x="195" y="941"/>
                </a:cubicBezTo>
                <a:cubicBezTo>
                  <a:pt x="177" y="949"/>
                  <a:pt x="157" y="954"/>
                  <a:pt x="141" y="965"/>
                </a:cubicBezTo>
                <a:cubicBezTo>
                  <a:pt x="141" y="966"/>
                  <a:pt x="141" y="966"/>
                  <a:pt x="141" y="967"/>
                </a:cubicBezTo>
                <a:cubicBezTo>
                  <a:pt x="241" y="967"/>
                  <a:pt x="348" y="957"/>
                  <a:pt x="447" y="972"/>
                </a:cubicBezTo>
                <a:moveTo>
                  <a:pt x="249" y="1428"/>
                </a:moveTo>
                <a:cubicBezTo>
                  <a:pt x="253" y="1438"/>
                  <a:pt x="247" y="1442"/>
                  <a:pt x="264" y="1445"/>
                </a:cubicBezTo>
                <a:cubicBezTo>
                  <a:pt x="281" y="1448"/>
                  <a:pt x="304" y="1447"/>
                  <a:pt x="320" y="1441"/>
                </a:cubicBezTo>
                <a:cubicBezTo>
                  <a:pt x="350" y="1430"/>
                  <a:pt x="380" y="1408"/>
                  <a:pt x="394" y="1379"/>
                </a:cubicBezTo>
                <a:cubicBezTo>
                  <a:pt x="401" y="1365"/>
                  <a:pt x="399" y="1365"/>
                  <a:pt x="400" y="1349"/>
                </a:cubicBezTo>
                <a:cubicBezTo>
                  <a:pt x="400" y="1389"/>
                  <a:pt x="399" y="1430"/>
                  <a:pt x="399" y="1470"/>
                </a:cubicBezTo>
                <a:cubicBezTo>
                  <a:pt x="399" y="1539"/>
                  <a:pt x="421" y="1653"/>
                  <a:pt x="393" y="1717"/>
                </a:cubicBezTo>
                <a:cubicBezTo>
                  <a:pt x="378" y="1751"/>
                  <a:pt x="331" y="1754"/>
                  <a:pt x="300" y="1755"/>
                </a:cubicBezTo>
                <a:cubicBezTo>
                  <a:pt x="289" y="1755"/>
                  <a:pt x="278" y="1755"/>
                  <a:pt x="267" y="1755"/>
                </a:cubicBezTo>
                <a:cubicBezTo>
                  <a:pt x="299" y="1748"/>
                  <a:pt x="331" y="1741"/>
                  <a:pt x="364" y="1737"/>
                </a:cubicBezTo>
                <a:cubicBezTo>
                  <a:pt x="414" y="1731"/>
                  <a:pt x="465" y="1731"/>
                  <a:pt x="516" y="17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1"/>
          <p:cNvSpPr/>
          <p:nvPr/>
        </p:nvSpPr>
        <p:spPr>
          <a:xfrm>
            <a:off x="5799240" y="3105000"/>
            <a:ext cx="198360" cy="117720"/>
          </a:xfrm>
          <a:custGeom>
            <a:avLst/>
            <a:gdLst/>
            <a:ahLst/>
            <a:rect l="l" t="t" r="r" b="b"/>
            <a:pathLst>
              <a:path w="552" h="328">
                <a:moveTo>
                  <a:pt x="0" y="74"/>
                </a:moveTo>
                <a:cubicBezTo>
                  <a:pt x="40" y="74"/>
                  <a:pt x="157" y="92"/>
                  <a:pt x="182" y="54"/>
                </a:cubicBezTo>
                <a:cubicBezTo>
                  <a:pt x="187" y="47"/>
                  <a:pt x="188" y="23"/>
                  <a:pt x="185" y="15"/>
                </a:cubicBezTo>
                <a:cubicBezTo>
                  <a:pt x="182" y="6"/>
                  <a:pt x="176" y="6"/>
                  <a:pt x="172" y="0"/>
                </a:cubicBezTo>
                <a:cubicBezTo>
                  <a:pt x="167" y="9"/>
                  <a:pt x="163" y="6"/>
                  <a:pt x="161" y="27"/>
                </a:cubicBezTo>
                <a:cubicBezTo>
                  <a:pt x="154" y="102"/>
                  <a:pt x="194" y="240"/>
                  <a:pt x="160" y="308"/>
                </a:cubicBezTo>
                <a:cubicBezTo>
                  <a:pt x="152" y="324"/>
                  <a:pt x="137" y="323"/>
                  <a:pt x="122" y="325"/>
                </a:cubicBezTo>
                <a:cubicBezTo>
                  <a:pt x="100" y="327"/>
                  <a:pt x="77" y="325"/>
                  <a:pt x="55" y="325"/>
                </a:cubicBezTo>
                <a:cubicBezTo>
                  <a:pt x="103" y="318"/>
                  <a:pt x="152" y="315"/>
                  <a:pt x="200" y="312"/>
                </a:cubicBezTo>
                <a:cubicBezTo>
                  <a:pt x="278" y="307"/>
                  <a:pt x="355" y="303"/>
                  <a:pt x="432" y="299"/>
                </a:cubicBezTo>
                <a:cubicBezTo>
                  <a:pt x="470" y="297"/>
                  <a:pt x="507" y="295"/>
                  <a:pt x="545" y="295"/>
                </a:cubicBezTo>
                <a:cubicBezTo>
                  <a:pt x="547" y="295"/>
                  <a:pt x="549" y="295"/>
                  <a:pt x="551" y="2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5735520" y="3952800"/>
            <a:ext cx="147600" cy="1198440"/>
          </a:xfrm>
          <a:custGeom>
            <a:avLst/>
            <a:gdLst/>
            <a:ahLst/>
            <a:rect l="l" t="t" r="r" b="b"/>
            <a:pathLst>
              <a:path w="411" h="3330">
                <a:moveTo>
                  <a:pt x="300" y="81"/>
                </a:moveTo>
                <a:cubicBezTo>
                  <a:pt x="293" y="75"/>
                  <a:pt x="287" y="70"/>
                  <a:pt x="281" y="63"/>
                </a:cubicBezTo>
                <a:cubicBezTo>
                  <a:pt x="279" y="61"/>
                  <a:pt x="277" y="58"/>
                  <a:pt x="276" y="56"/>
                </a:cubicBezTo>
                <a:cubicBezTo>
                  <a:pt x="297" y="53"/>
                  <a:pt x="318" y="51"/>
                  <a:pt x="339" y="46"/>
                </a:cubicBezTo>
                <a:cubicBezTo>
                  <a:pt x="354" y="43"/>
                  <a:pt x="375" y="37"/>
                  <a:pt x="386" y="25"/>
                </a:cubicBezTo>
                <a:cubicBezTo>
                  <a:pt x="392" y="18"/>
                  <a:pt x="391" y="8"/>
                  <a:pt x="392" y="0"/>
                </a:cubicBezTo>
                <a:cubicBezTo>
                  <a:pt x="367" y="35"/>
                  <a:pt x="352" y="75"/>
                  <a:pt x="339" y="116"/>
                </a:cubicBezTo>
                <a:cubicBezTo>
                  <a:pt x="321" y="175"/>
                  <a:pt x="308" y="233"/>
                  <a:pt x="300" y="294"/>
                </a:cubicBezTo>
                <a:cubicBezTo>
                  <a:pt x="294" y="336"/>
                  <a:pt x="303" y="395"/>
                  <a:pt x="276" y="431"/>
                </a:cubicBezTo>
                <a:cubicBezTo>
                  <a:pt x="261" y="451"/>
                  <a:pt x="231" y="448"/>
                  <a:pt x="209" y="448"/>
                </a:cubicBezTo>
                <a:cubicBezTo>
                  <a:pt x="183" y="448"/>
                  <a:pt x="192" y="446"/>
                  <a:pt x="180" y="434"/>
                </a:cubicBezTo>
                <a:cubicBezTo>
                  <a:pt x="196" y="415"/>
                  <a:pt x="210" y="407"/>
                  <a:pt x="243" y="404"/>
                </a:cubicBezTo>
                <a:cubicBezTo>
                  <a:pt x="286" y="400"/>
                  <a:pt x="346" y="396"/>
                  <a:pt x="383" y="421"/>
                </a:cubicBezTo>
                <a:cubicBezTo>
                  <a:pt x="389" y="428"/>
                  <a:pt x="395" y="434"/>
                  <a:pt x="401" y="441"/>
                </a:cubicBezTo>
                <a:moveTo>
                  <a:pt x="149" y="839"/>
                </a:moveTo>
                <a:cubicBezTo>
                  <a:pt x="140" y="845"/>
                  <a:pt x="133" y="846"/>
                  <a:pt x="127" y="854"/>
                </a:cubicBezTo>
                <a:cubicBezTo>
                  <a:pt x="127" y="856"/>
                  <a:pt x="127" y="857"/>
                  <a:pt x="127" y="858"/>
                </a:cubicBezTo>
                <a:cubicBezTo>
                  <a:pt x="133" y="858"/>
                  <a:pt x="162" y="860"/>
                  <a:pt x="171" y="860"/>
                </a:cubicBezTo>
                <a:cubicBezTo>
                  <a:pt x="215" y="860"/>
                  <a:pt x="258" y="851"/>
                  <a:pt x="301" y="839"/>
                </a:cubicBezTo>
                <a:cubicBezTo>
                  <a:pt x="327" y="832"/>
                  <a:pt x="353" y="823"/>
                  <a:pt x="368" y="799"/>
                </a:cubicBezTo>
                <a:cubicBezTo>
                  <a:pt x="371" y="791"/>
                  <a:pt x="372" y="789"/>
                  <a:pt x="373" y="784"/>
                </a:cubicBezTo>
                <a:cubicBezTo>
                  <a:pt x="367" y="789"/>
                  <a:pt x="349" y="819"/>
                  <a:pt x="343" y="836"/>
                </a:cubicBezTo>
                <a:cubicBezTo>
                  <a:pt x="315" y="910"/>
                  <a:pt x="298" y="988"/>
                  <a:pt x="288" y="1067"/>
                </a:cubicBezTo>
                <a:cubicBezTo>
                  <a:pt x="285" y="1092"/>
                  <a:pt x="290" y="1154"/>
                  <a:pt x="271" y="1175"/>
                </a:cubicBezTo>
                <a:cubicBezTo>
                  <a:pt x="264" y="1183"/>
                  <a:pt x="247" y="1187"/>
                  <a:pt x="236" y="1183"/>
                </a:cubicBezTo>
                <a:cubicBezTo>
                  <a:pt x="223" y="1178"/>
                  <a:pt x="219" y="1170"/>
                  <a:pt x="216" y="1155"/>
                </a:cubicBezTo>
                <a:cubicBezTo>
                  <a:pt x="215" y="1149"/>
                  <a:pt x="215" y="1144"/>
                  <a:pt x="215" y="1138"/>
                </a:cubicBezTo>
                <a:cubicBezTo>
                  <a:pt x="239" y="1136"/>
                  <a:pt x="263" y="1134"/>
                  <a:pt x="288" y="1135"/>
                </a:cubicBezTo>
                <a:cubicBezTo>
                  <a:pt x="294" y="1135"/>
                  <a:pt x="301" y="1136"/>
                  <a:pt x="307" y="1136"/>
                </a:cubicBezTo>
                <a:moveTo>
                  <a:pt x="37" y="1488"/>
                </a:moveTo>
                <a:cubicBezTo>
                  <a:pt x="45" y="1486"/>
                  <a:pt x="60" y="1481"/>
                  <a:pt x="73" y="1481"/>
                </a:cubicBezTo>
                <a:cubicBezTo>
                  <a:pt x="123" y="1480"/>
                  <a:pt x="202" y="1498"/>
                  <a:pt x="249" y="1479"/>
                </a:cubicBezTo>
                <a:cubicBezTo>
                  <a:pt x="267" y="1472"/>
                  <a:pt x="267" y="1451"/>
                  <a:pt x="267" y="1436"/>
                </a:cubicBezTo>
                <a:cubicBezTo>
                  <a:pt x="267" y="1422"/>
                  <a:pt x="265" y="1415"/>
                  <a:pt x="262" y="1403"/>
                </a:cubicBezTo>
                <a:cubicBezTo>
                  <a:pt x="256" y="1423"/>
                  <a:pt x="252" y="1436"/>
                  <a:pt x="249" y="1457"/>
                </a:cubicBezTo>
                <a:cubicBezTo>
                  <a:pt x="240" y="1526"/>
                  <a:pt x="230" y="1596"/>
                  <a:pt x="216" y="1665"/>
                </a:cubicBezTo>
                <a:cubicBezTo>
                  <a:pt x="206" y="1719"/>
                  <a:pt x="191" y="1774"/>
                  <a:pt x="158" y="1819"/>
                </a:cubicBezTo>
                <a:cubicBezTo>
                  <a:pt x="143" y="1840"/>
                  <a:pt x="135" y="1842"/>
                  <a:pt x="112" y="1844"/>
                </a:cubicBezTo>
                <a:cubicBezTo>
                  <a:pt x="110" y="1844"/>
                  <a:pt x="108" y="1844"/>
                  <a:pt x="106" y="1844"/>
                </a:cubicBezTo>
                <a:cubicBezTo>
                  <a:pt x="104" y="1825"/>
                  <a:pt x="97" y="1807"/>
                  <a:pt x="112" y="1790"/>
                </a:cubicBezTo>
                <a:cubicBezTo>
                  <a:pt x="135" y="1762"/>
                  <a:pt x="182" y="1749"/>
                  <a:pt x="216" y="1745"/>
                </a:cubicBezTo>
                <a:cubicBezTo>
                  <a:pt x="246" y="1741"/>
                  <a:pt x="270" y="1737"/>
                  <a:pt x="284" y="1760"/>
                </a:cubicBezTo>
                <a:moveTo>
                  <a:pt x="12" y="2282"/>
                </a:moveTo>
                <a:cubicBezTo>
                  <a:pt x="28" y="2277"/>
                  <a:pt x="31" y="2276"/>
                  <a:pt x="48" y="2276"/>
                </a:cubicBezTo>
                <a:cubicBezTo>
                  <a:pt x="94" y="2276"/>
                  <a:pt x="143" y="2281"/>
                  <a:pt x="188" y="2273"/>
                </a:cubicBezTo>
                <a:cubicBezTo>
                  <a:pt x="222" y="2267"/>
                  <a:pt x="265" y="2251"/>
                  <a:pt x="271" y="2213"/>
                </a:cubicBezTo>
                <a:cubicBezTo>
                  <a:pt x="275" y="2190"/>
                  <a:pt x="269" y="2196"/>
                  <a:pt x="262" y="2187"/>
                </a:cubicBezTo>
                <a:cubicBezTo>
                  <a:pt x="232" y="2189"/>
                  <a:pt x="223" y="2205"/>
                  <a:pt x="212" y="2233"/>
                </a:cubicBezTo>
                <a:cubicBezTo>
                  <a:pt x="186" y="2294"/>
                  <a:pt x="196" y="2363"/>
                  <a:pt x="191" y="2427"/>
                </a:cubicBezTo>
                <a:cubicBezTo>
                  <a:pt x="189" y="2455"/>
                  <a:pt x="188" y="2487"/>
                  <a:pt x="174" y="2512"/>
                </a:cubicBezTo>
                <a:cubicBezTo>
                  <a:pt x="163" y="2533"/>
                  <a:pt x="140" y="2531"/>
                  <a:pt x="119" y="2533"/>
                </a:cubicBezTo>
                <a:cubicBezTo>
                  <a:pt x="91" y="2535"/>
                  <a:pt x="44" y="2524"/>
                  <a:pt x="19" y="2536"/>
                </a:cubicBezTo>
                <a:cubicBezTo>
                  <a:pt x="19" y="2537"/>
                  <a:pt x="19" y="2538"/>
                  <a:pt x="19" y="2539"/>
                </a:cubicBezTo>
                <a:cubicBezTo>
                  <a:pt x="48" y="2546"/>
                  <a:pt x="83" y="2551"/>
                  <a:pt x="115" y="2553"/>
                </a:cubicBezTo>
                <a:cubicBezTo>
                  <a:pt x="182" y="2558"/>
                  <a:pt x="246" y="2564"/>
                  <a:pt x="312" y="2576"/>
                </a:cubicBezTo>
                <a:moveTo>
                  <a:pt x="34" y="2979"/>
                </a:moveTo>
                <a:cubicBezTo>
                  <a:pt x="44" y="2960"/>
                  <a:pt x="54" y="2943"/>
                  <a:pt x="73" y="2931"/>
                </a:cubicBezTo>
                <a:cubicBezTo>
                  <a:pt x="78" y="2928"/>
                  <a:pt x="93" y="2925"/>
                  <a:pt x="99" y="2924"/>
                </a:cubicBezTo>
                <a:cubicBezTo>
                  <a:pt x="134" y="2921"/>
                  <a:pt x="183" y="2935"/>
                  <a:pt x="215" y="2916"/>
                </a:cubicBezTo>
                <a:cubicBezTo>
                  <a:pt x="230" y="2907"/>
                  <a:pt x="234" y="2895"/>
                  <a:pt x="240" y="2880"/>
                </a:cubicBezTo>
                <a:cubicBezTo>
                  <a:pt x="240" y="2876"/>
                  <a:pt x="240" y="2875"/>
                  <a:pt x="242" y="2874"/>
                </a:cubicBezTo>
                <a:cubicBezTo>
                  <a:pt x="242" y="2917"/>
                  <a:pt x="235" y="2956"/>
                  <a:pt x="228" y="2999"/>
                </a:cubicBezTo>
                <a:cubicBezTo>
                  <a:pt x="218" y="3065"/>
                  <a:pt x="212" y="3133"/>
                  <a:pt x="201" y="3199"/>
                </a:cubicBezTo>
                <a:cubicBezTo>
                  <a:pt x="196" y="3230"/>
                  <a:pt x="192" y="3257"/>
                  <a:pt x="191" y="3288"/>
                </a:cubicBezTo>
                <a:cubicBezTo>
                  <a:pt x="191" y="3292"/>
                  <a:pt x="191" y="3293"/>
                  <a:pt x="191" y="3295"/>
                </a:cubicBezTo>
                <a:cubicBezTo>
                  <a:pt x="166" y="3292"/>
                  <a:pt x="144" y="3286"/>
                  <a:pt x="119" y="3281"/>
                </a:cubicBezTo>
                <a:cubicBezTo>
                  <a:pt x="86" y="3274"/>
                  <a:pt x="53" y="3271"/>
                  <a:pt x="19" y="3271"/>
                </a:cubicBezTo>
                <a:cubicBezTo>
                  <a:pt x="8" y="3271"/>
                  <a:pt x="6" y="3271"/>
                  <a:pt x="0" y="3271"/>
                </a:cubicBezTo>
                <a:cubicBezTo>
                  <a:pt x="27" y="3290"/>
                  <a:pt x="51" y="3293"/>
                  <a:pt x="88" y="3299"/>
                </a:cubicBezTo>
                <a:cubicBezTo>
                  <a:pt x="161" y="3310"/>
                  <a:pt x="235" y="3315"/>
                  <a:pt x="309" y="3323"/>
                </a:cubicBezTo>
                <a:cubicBezTo>
                  <a:pt x="343" y="3326"/>
                  <a:pt x="376" y="3328"/>
                  <a:pt x="410" y="33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>
            <a:off x="5741280" y="5832360"/>
            <a:ext cx="25200" cy="868320"/>
          </a:xfrm>
          <a:custGeom>
            <a:avLst/>
            <a:gdLst/>
            <a:ahLst/>
            <a:rect l="l" t="t" r="r" b="b"/>
            <a:pathLst>
              <a:path w="71" h="2413">
                <a:moveTo>
                  <a:pt x="11" y="37"/>
                </a:moveTo>
                <a:cubicBezTo>
                  <a:pt x="8" y="25"/>
                  <a:pt x="5" y="12"/>
                  <a:pt x="2" y="0"/>
                </a:cubicBezTo>
                <a:cubicBezTo>
                  <a:pt x="2" y="54"/>
                  <a:pt x="3" y="107"/>
                  <a:pt x="7" y="161"/>
                </a:cubicBezTo>
                <a:cubicBezTo>
                  <a:pt x="12" y="225"/>
                  <a:pt x="24" y="288"/>
                  <a:pt x="33" y="352"/>
                </a:cubicBezTo>
                <a:cubicBezTo>
                  <a:pt x="38" y="391"/>
                  <a:pt x="39" y="403"/>
                  <a:pt x="41" y="429"/>
                </a:cubicBezTo>
                <a:moveTo>
                  <a:pt x="33" y="659"/>
                </a:moveTo>
                <a:cubicBezTo>
                  <a:pt x="23" y="663"/>
                  <a:pt x="25" y="668"/>
                  <a:pt x="23" y="683"/>
                </a:cubicBezTo>
                <a:cubicBezTo>
                  <a:pt x="19" y="720"/>
                  <a:pt x="19" y="757"/>
                  <a:pt x="16" y="795"/>
                </a:cubicBezTo>
                <a:cubicBezTo>
                  <a:pt x="14" y="830"/>
                  <a:pt x="13" y="843"/>
                  <a:pt x="14" y="867"/>
                </a:cubicBezTo>
                <a:moveTo>
                  <a:pt x="26" y="1129"/>
                </a:moveTo>
                <a:cubicBezTo>
                  <a:pt x="31" y="1129"/>
                  <a:pt x="32" y="1127"/>
                  <a:pt x="32" y="1133"/>
                </a:cubicBezTo>
                <a:cubicBezTo>
                  <a:pt x="35" y="1193"/>
                  <a:pt x="32" y="1255"/>
                  <a:pt x="32" y="1315"/>
                </a:cubicBezTo>
                <a:moveTo>
                  <a:pt x="2" y="1528"/>
                </a:moveTo>
                <a:cubicBezTo>
                  <a:pt x="2" y="1599"/>
                  <a:pt x="0" y="1670"/>
                  <a:pt x="4" y="1740"/>
                </a:cubicBezTo>
                <a:moveTo>
                  <a:pt x="38" y="2015"/>
                </a:moveTo>
                <a:cubicBezTo>
                  <a:pt x="48" y="2066"/>
                  <a:pt x="60" y="2118"/>
                  <a:pt x="65" y="2170"/>
                </a:cubicBezTo>
                <a:cubicBezTo>
                  <a:pt x="70" y="2218"/>
                  <a:pt x="67" y="2267"/>
                  <a:pt x="67" y="2315"/>
                </a:cubicBezTo>
                <a:cubicBezTo>
                  <a:pt x="67" y="2351"/>
                  <a:pt x="66" y="2378"/>
                  <a:pt x="58" y="241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4"/>
          <p:cNvSpPr/>
          <p:nvPr/>
        </p:nvSpPr>
        <p:spPr>
          <a:xfrm>
            <a:off x="7328160" y="1919160"/>
            <a:ext cx="529920" cy="203760"/>
          </a:xfrm>
          <a:custGeom>
            <a:avLst/>
            <a:gdLst/>
            <a:ahLst/>
            <a:rect l="l" t="t" r="r" b="b"/>
            <a:pathLst>
              <a:path w="1473" h="567">
                <a:moveTo>
                  <a:pt x="8" y="340"/>
                </a:moveTo>
                <a:cubicBezTo>
                  <a:pt x="6" y="328"/>
                  <a:pt x="0" y="312"/>
                  <a:pt x="10" y="301"/>
                </a:cubicBezTo>
                <a:cubicBezTo>
                  <a:pt x="23" y="286"/>
                  <a:pt x="72" y="291"/>
                  <a:pt x="88" y="293"/>
                </a:cubicBezTo>
                <a:cubicBezTo>
                  <a:pt x="125" y="297"/>
                  <a:pt x="133" y="326"/>
                  <a:pt x="135" y="359"/>
                </a:cubicBezTo>
                <a:cubicBezTo>
                  <a:pt x="139" y="409"/>
                  <a:pt x="129" y="442"/>
                  <a:pt x="99" y="482"/>
                </a:cubicBezTo>
                <a:cubicBezTo>
                  <a:pt x="90" y="495"/>
                  <a:pt x="78" y="507"/>
                  <a:pt x="68" y="519"/>
                </a:cubicBezTo>
                <a:cubicBezTo>
                  <a:pt x="82" y="482"/>
                  <a:pt x="105" y="452"/>
                  <a:pt x="138" y="419"/>
                </a:cubicBezTo>
                <a:cubicBezTo>
                  <a:pt x="193" y="364"/>
                  <a:pt x="256" y="318"/>
                  <a:pt x="306" y="258"/>
                </a:cubicBezTo>
                <a:cubicBezTo>
                  <a:pt x="323" y="238"/>
                  <a:pt x="333" y="202"/>
                  <a:pt x="350" y="184"/>
                </a:cubicBezTo>
                <a:cubicBezTo>
                  <a:pt x="350" y="187"/>
                  <a:pt x="350" y="189"/>
                  <a:pt x="350" y="192"/>
                </a:cubicBezTo>
                <a:cubicBezTo>
                  <a:pt x="326" y="249"/>
                  <a:pt x="307" y="296"/>
                  <a:pt x="306" y="358"/>
                </a:cubicBezTo>
                <a:cubicBezTo>
                  <a:pt x="305" y="408"/>
                  <a:pt x="337" y="411"/>
                  <a:pt x="380" y="413"/>
                </a:cubicBezTo>
                <a:cubicBezTo>
                  <a:pt x="391" y="413"/>
                  <a:pt x="403" y="413"/>
                  <a:pt x="414" y="413"/>
                </a:cubicBezTo>
                <a:moveTo>
                  <a:pt x="548" y="211"/>
                </a:moveTo>
                <a:cubicBezTo>
                  <a:pt x="592" y="200"/>
                  <a:pt x="635" y="193"/>
                  <a:pt x="681" y="192"/>
                </a:cubicBezTo>
                <a:cubicBezTo>
                  <a:pt x="721" y="191"/>
                  <a:pt x="761" y="192"/>
                  <a:pt x="801" y="192"/>
                </a:cubicBezTo>
                <a:moveTo>
                  <a:pt x="621" y="413"/>
                </a:moveTo>
                <a:cubicBezTo>
                  <a:pt x="667" y="413"/>
                  <a:pt x="709" y="410"/>
                  <a:pt x="753" y="399"/>
                </a:cubicBezTo>
                <a:cubicBezTo>
                  <a:pt x="793" y="387"/>
                  <a:pt x="806" y="383"/>
                  <a:pt x="832" y="374"/>
                </a:cubicBezTo>
                <a:moveTo>
                  <a:pt x="1015" y="46"/>
                </a:moveTo>
                <a:cubicBezTo>
                  <a:pt x="1017" y="54"/>
                  <a:pt x="1021" y="80"/>
                  <a:pt x="1022" y="90"/>
                </a:cubicBezTo>
                <a:cubicBezTo>
                  <a:pt x="1028" y="135"/>
                  <a:pt x="1046" y="168"/>
                  <a:pt x="1094" y="176"/>
                </a:cubicBezTo>
                <a:cubicBezTo>
                  <a:pt x="1130" y="182"/>
                  <a:pt x="1169" y="183"/>
                  <a:pt x="1197" y="160"/>
                </a:cubicBezTo>
                <a:cubicBezTo>
                  <a:pt x="1229" y="133"/>
                  <a:pt x="1232" y="92"/>
                  <a:pt x="1233" y="53"/>
                </a:cubicBezTo>
                <a:cubicBezTo>
                  <a:pt x="1233" y="47"/>
                  <a:pt x="1233" y="41"/>
                  <a:pt x="1233" y="35"/>
                </a:cubicBezTo>
                <a:cubicBezTo>
                  <a:pt x="1233" y="0"/>
                  <a:pt x="1230" y="27"/>
                  <a:pt x="1233" y="49"/>
                </a:cubicBezTo>
                <a:cubicBezTo>
                  <a:pt x="1241" y="112"/>
                  <a:pt x="1252" y="174"/>
                  <a:pt x="1262" y="237"/>
                </a:cubicBezTo>
                <a:cubicBezTo>
                  <a:pt x="1272" y="300"/>
                  <a:pt x="1283" y="364"/>
                  <a:pt x="1285" y="428"/>
                </a:cubicBezTo>
                <a:cubicBezTo>
                  <a:pt x="1286" y="469"/>
                  <a:pt x="1297" y="522"/>
                  <a:pt x="1257" y="548"/>
                </a:cubicBezTo>
                <a:cubicBezTo>
                  <a:pt x="1230" y="565"/>
                  <a:pt x="1179" y="566"/>
                  <a:pt x="1160" y="538"/>
                </a:cubicBezTo>
                <a:cubicBezTo>
                  <a:pt x="1132" y="496"/>
                  <a:pt x="1152" y="428"/>
                  <a:pt x="1179" y="394"/>
                </a:cubicBezTo>
                <a:cubicBezTo>
                  <a:pt x="1251" y="305"/>
                  <a:pt x="1378" y="250"/>
                  <a:pt x="1472" y="1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5"/>
          <p:cNvSpPr/>
          <p:nvPr/>
        </p:nvSpPr>
        <p:spPr>
          <a:xfrm>
            <a:off x="1233360" y="2193840"/>
            <a:ext cx="270000" cy="63360"/>
          </a:xfrm>
          <a:custGeom>
            <a:avLst/>
            <a:gdLst/>
            <a:ahLst/>
            <a:rect l="l" t="t" r="r" b="b"/>
            <a:pathLst>
              <a:path w="751" h="177">
                <a:moveTo>
                  <a:pt x="98" y="176"/>
                </a:moveTo>
                <a:cubicBezTo>
                  <a:pt x="77" y="168"/>
                  <a:pt x="66" y="156"/>
                  <a:pt x="50" y="139"/>
                </a:cubicBezTo>
                <a:cubicBezTo>
                  <a:pt x="39" y="127"/>
                  <a:pt x="29" y="117"/>
                  <a:pt x="16" y="109"/>
                </a:cubicBezTo>
                <a:cubicBezTo>
                  <a:pt x="12" y="106"/>
                  <a:pt x="5" y="104"/>
                  <a:pt x="1" y="101"/>
                </a:cubicBezTo>
                <a:cubicBezTo>
                  <a:pt x="0" y="100"/>
                  <a:pt x="1" y="98"/>
                  <a:pt x="0" y="98"/>
                </a:cubicBezTo>
                <a:cubicBezTo>
                  <a:pt x="68" y="91"/>
                  <a:pt x="137" y="87"/>
                  <a:pt x="206" y="83"/>
                </a:cubicBezTo>
                <a:cubicBezTo>
                  <a:pt x="339" y="75"/>
                  <a:pt x="474" y="77"/>
                  <a:pt x="607" y="57"/>
                </a:cubicBezTo>
                <a:cubicBezTo>
                  <a:pt x="639" y="52"/>
                  <a:pt x="728" y="46"/>
                  <a:pt x="750" y="13"/>
                </a:cubicBezTo>
                <a:cubicBezTo>
                  <a:pt x="750" y="9"/>
                  <a:pt x="750" y="4"/>
                  <a:pt x="750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6"/>
          <p:cNvSpPr/>
          <p:nvPr/>
        </p:nvSpPr>
        <p:spPr>
          <a:xfrm>
            <a:off x="1833120" y="2118960"/>
            <a:ext cx="1285560" cy="203040"/>
          </a:xfrm>
          <a:custGeom>
            <a:avLst/>
            <a:gdLst/>
            <a:ahLst/>
            <a:rect l="l" t="t" r="r" b="b"/>
            <a:pathLst>
              <a:path w="3572" h="565">
                <a:moveTo>
                  <a:pt x="31" y="203"/>
                </a:moveTo>
                <a:cubicBezTo>
                  <a:pt x="26" y="185"/>
                  <a:pt x="21" y="168"/>
                  <a:pt x="16" y="150"/>
                </a:cubicBezTo>
                <a:cubicBezTo>
                  <a:pt x="13" y="165"/>
                  <a:pt x="5" y="198"/>
                  <a:pt x="4" y="218"/>
                </a:cubicBezTo>
                <a:cubicBezTo>
                  <a:pt x="0" y="297"/>
                  <a:pt x="1" y="377"/>
                  <a:pt x="6" y="455"/>
                </a:cubicBezTo>
                <a:cubicBezTo>
                  <a:pt x="8" y="480"/>
                  <a:pt x="4" y="533"/>
                  <a:pt x="22" y="554"/>
                </a:cubicBezTo>
                <a:cubicBezTo>
                  <a:pt x="30" y="564"/>
                  <a:pt x="26" y="554"/>
                  <a:pt x="34" y="561"/>
                </a:cubicBezTo>
                <a:cubicBezTo>
                  <a:pt x="50" y="531"/>
                  <a:pt x="60" y="504"/>
                  <a:pt x="67" y="467"/>
                </a:cubicBezTo>
                <a:cubicBezTo>
                  <a:pt x="77" y="412"/>
                  <a:pt x="82" y="355"/>
                  <a:pt x="86" y="300"/>
                </a:cubicBezTo>
                <a:cubicBezTo>
                  <a:pt x="90" y="248"/>
                  <a:pt x="92" y="198"/>
                  <a:pt x="97" y="147"/>
                </a:cubicBezTo>
                <a:cubicBezTo>
                  <a:pt x="99" y="130"/>
                  <a:pt x="102" y="113"/>
                  <a:pt x="104" y="97"/>
                </a:cubicBezTo>
                <a:cubicBezTo>
                  <a:pt x="119" y="123"/>
                  <a:pt x="130" y="158"/>
                  <a:pt x="141" y="189"/>
                </a:cubicBezTo>
                <a:cubicBezTo>
                  <a:pt x="163" y="250"/>
                  <a:pt x="191" y="314"/>
                  <a:pt x="230" y="367"/>
                </a:cubicBezTo>
                <a:cubicBezTo>
                  <a:pt x="257" y="403"/>
                  <a:pt x="297" y="443"/>
                  <a:pt x="338" y="463"/>
                </a:cubicBezTo>
                <a:cubicBezTo>
                  <a:pt x="346" y="465"/>
                  <a:pt x="353" y="468"/>
                  <a:pt x="361" y="470"/>
                </a:cubicBezTo>
                <a:moveTo>
                  <a:pt x="1" y="460"/>
                </a:moveTo>
                <a:cubicBezTo>
                  <a:pt x="96" y="430"/>
                  <a:pt x="192" y="409"/>
                  <a:pt x="289" y="389"/>
                </a:cubicBezTo>
                <a:cubicBezTo>
                  <a:pt x="372" y="373"/>
                  <a:pt x="396" y="368"/>
                  <a:pt x="450" y="359"/>
                </a:cubicBezTo>
                <a:moveTo>
                  <a:pt x="528" y="126"/>
                </a:moveTo>
                <a:cubicBezTo>
                  <a:pt x="502" y="112"/>
                  <a:pt x="522" y="136"/>
                  <a:pt x="532" y="168"/>
                </a:cubicBezTo>
                <a:cubicBezTo>
                  <a:pt x="552" y="228"/>
                  <a:pt x="568" y="291"/>
                  <a:pt x="580" y="354"/>
                </a:cubicBezTo>
                <a:cubicBezTo>
                  <a:pt x="587" y="388"/>
                  <a:pt x="589" y="431"/>
                  <a:pt x="611" y="460"/>
                </a:cubicBezTo>
                <a:cubicBezTo>
                  <a:pt x="619" y="467"/>
                  <a:pt x="622" y="469"/>
                  <a:pt x="629" y="467"/>
                </a:cubicBezTo>
                <a:moveTo>
                  <a:pt x="699" y="83"/>
                </a:moveTo>
                <a:cubicBezTo>
                  <a:pt x="726" y="90"/>
                  <a:pt x="726" y="111"/>
                  <a:pt x="737" y="151"/>
                </a:cubicBezTo>
                <a:cubicBezTo>
                  <a:pt x="757" y="223"/>
                  <a:pt x="769" y="298"/>
                  <a:pt x="796" y="368"/>
                </a:cubicBezTo>
                <a:cubicBezTo>
                  <a:pt x="822" y="435"/>
                  <a:pt x="856" y="472"/>
                  <a:pt x="914" y="510"/>
                </a:cubicBezTo>
                <a:moveTo>
                  <a:pt x="1451" y="268"/>
                </a:moveTo>
                <a:cubicBezTo>
                  <a:pt x="1423" y="283"/>
                  <a:pt x="1430" y="275"/>
                  <a:pt x="1427" y="309"/>
                </a:cubicBezTo>
                <a:cubicBezTo>
                  <a:pt x="1428" y="313"/>
                  <a:pt x="1428" y="316"/>
                  <a:pt x="1429" y="320"/>
                </a:cubicBezTo>
                <a:cubicBezTo>
                  <a:pt x="1458" y="333"/>
                  <a:pt x="1473" y="337"/>
                  <a:pt x="1509" y="337"/>
                </a:cubicBezTo>
                <a:cubicBezTo>
                  <a:pt x="1558" y="337"/>
                  <a:pt x="1600" y="335"/>
                  <a:pt x="1643" y="309"/>
                </a:cubicBezTo>
                <a:cubicBezTo>
                  <a:pt x="1670" y="293"/>
                  <a:pt x="1684" y="262"/>
                  <a:pt x="1676" y="230"/>
                </a:cubicBezTo>
                <a:cubicBezTo>
                  <a:pt x="1663" y="179"/>
                  <a:pt x="1595" y="178"/>
                  <a:pt x="1554" y="176"/>
                </a:cubicBezTo>
                <a:cubicBezTo>
                  <a:pt x="1473" y="172"/>
                  <a:pt x="1406" y="208"/>
                  <a:pt x="1348" y="264"/>
                </a:cubicBezTo>
                <a:cubicBezTo>
                  <a:pt x="1325" y="287"/>
                  <a:pt x="1259" y="370"/>
                  <a:pt x="1286" y="410"/>
                </a:cubicBezTo>
                <a:cubicBezTo>
                  <a:pt x="1317" y="457"/>
                  <a:pt x="1470" y="440"/>
                  <a:pt x="1512" y="434"/>
                </a:cubicBezTo>
                <a:cubicBezTo>
                  <a:pt x="1662" y="413"/>
                  <a:pt x="1819" y="353"/>
                  <a:pt x="1954" y="285"/>
                </a:cubicBezTo>
                <a:cubicBezTo>
                  <a:pt x="2048" y="237"/>
                  <a:pt x="2135" y="182"/>
                  <a:pt x="2182" y="87"/>
                </a:cubicBezTo>
                <a:cubicBezTo>
                  <a:pt x="2182" y="85"/>
                  <a:pt x="2182" y="84"/>
                  <a:pt x="2182" y="82"/>
                </a:cubicBezTo>
                <a:cubicBezTo>
                  <a:pt x="2143" y="102"/>
                  <a:pt x="2123" y="124"/>
                  <a:pt x="2091" y="157"/>
                </a:cubicBezTo>
                <a:cubicBezTo>
                  <a:pt x="2042" y="207"/>
                  <a:pt x="1959" y="279"/>
                  <a:pt x="1945" y="354"/>
                </a:cubicBezTo>
                <a:cubicBezTo>
                  <a:pt x="1945" y="363"/>
                  <a:pt x="1945" y="365"/>
                  <a:pt x="1945" y="371"/>
                </a:cubicBezTo>
                <a:moveTo>
                  <a:pt x="1952" y="176"/>
                </a:moveTo>
                <a:cubicBezTo>
                  <a:pt x="1986" y="178"/>
                  <a:pt x="1996" y="181"/>
                  <a:pt x="2025" y="206"/>
                </a:cubicBezTo>
                <a:cubicBezTo>
                  <a:pt x="2064" y="240"/>
                  <a:pt x="2096" y="282"/>
                  <a:pt x="2147" y="302"/>
                </a:cubicBezTo>
                <a:cubicBezTo>
                  <a:pt x="2159" y="305"/>
                  <a:pt x="2171" y="307"/>
                  <a:pt x="2183" y="310"/>
                </a:cubicBezTo>
                <a:moveTo>
                  <a:pt x="2480" y="161"/>
                </a:moveTo>
                <a:cubicBezTo>
                  <a:pt x="2480" y="127"/>
                  <a:pt x="2485" y="101"/>
                  <a:pt x="2445" y="89"/>
                </a:cubicBezTo>
                <a:cubicBezTo>
                  <a:pt x="2399" y="75"/>
                  <a:pt x="2372" y="99"/>
                  <a:pt x="2346" y="133"/>
                </a:cubicBezTo>
                <a:cubicBezTo>
                  <a:pt x="2320" y="166"/>
                  <a:pt x="2307" y="202"/>
                  <a:pt x="2310" y="244"/>
                </a:cubicBezTo>
                <a:cubicBezTo>
                  <a:pt x="2312" y="277"/>
                  <a:pt x="2378" y="268"/>
                  <a:pt x="2400" y="267"/>
                </a:cubicBezTo>
                <a:cubicBezTo>
                  <a:pt x="2452" y="266"/>
                  <a:pt x="2489" y="246"/>
                  <a:pt x="2525" y="209"/>
                </a:cubicBezTo>
                <a:cubicBezTo>
                  <a:pt x="2548" y="185"/>
                  <a:pt x="2552" y="162"/>
                  <a:pt x="2553" y="130"/>
                </a:cubicBezTo>
                <a:cubicBezTo>
                  <a:pt x="2553" y="127"/>
                  <a:pt x="2553" y="107"/>
                  <a:pt x="2553" y="133"/>
                </a:cubicBezTo>
                <a:cubicBezTo>
                  <a:pt x="2553" y="163"/>
                  <a:pt x="2543" y="212"/>
                  <a:pt x="2558" y="240"/>
                </a:cubicBezTo>
                <a:cubicBezTo>
                  <a:pt x="2574" y="255"/>
                  <a:pt x="2578" y="259"/>
                  <a:pt x="2592" y="264"/>
                </a:cubicBezTo>
                <a:moveTo>
                  <a:pt x="2707" y="152"/>
                </a:moveTo>
                <a:cubicBezTo>
                  <a:pt x="2707" y="134"/>
                  <a:pt x="2702" y="93"/>
                  <a:pt x="2726" y="84"/>
                </a:cubicBezTo>
                <a:cubicBezTo>
                  <a:pt x="2756" y="72"/>
                  <a:pt x="2766" y="95"/>
                  <a:pt x="2776" y="119"/>
                </a:cubicBezTo>
                <a:cubicBezTo>
                  <a:pt x="2796" y="166"/>
                  <a:pt x="2810" y="219"/>
                  <a:pt x="2823" y="269"/>
                </a:cubicBezTo>
                <a:cubicBezTo>
                  <a:pt x="2828" y="287"/>
                  <a:pt x="2834" y="306"/>
                  <a:pt x="2840" y="321"/>
                </a:cubicBezTo>
                <a:cubicBezTo>
                  <a:pt x="2851" y="311"/>
                  <a:pt x="2859" y="305"/>
                  <a:pt x="2870" y="285"/>
                </a:cubicBezTo>
                <a:cubicBezTo>
                  <a:pt x="2889" y="248"/>
                  <a:pt x="2907" y="214"/>
                  <a:pt x="2931" y="181"/>
                </a:cubicBezTo>
                <a:cubicBezTo>
                  <a:pt x="2952" y="152"/>
                  <a:pt x="2974" y="120"/>
                  <a:pt x="3011" y="114"/>
                </a:cubicBezTo>
                <a:cubicBezTo>
                  <a:pt x="3048" y="108"/>
                  <a:pt x="3048" y="159"/>
                  <a:pt x="3052" y="183"/>
                </a:cubicBezTo>
                <a:cubicBezTo>
                  <a:pt x="3057" y="212"/>
                  <a:pt x="3054" y="251"/>
                  <a:pt x="3069" y="277"/>
                </a:cubicBezTo>
                <a:cubicBezTo>
                  <a:pt x="3071" y="279"/>
                  <a:pt x="3073" y="280"/>
                  <a:pt x="3075" y="282"/>
                </a:cubicBezTo>
                <a:cubicBezTo>
                  <a:pt x="3095" y="278"/>
                  <a:pt x="3090" y="289"/>
                  <a:pt x="3104" y="269"/>
                </a:cubicBezTo>
                <a:cubicBezTo>
                  <a:pt x="3122" y="245"/>
                  <a:pt x="3146" y="177"/>
                  <a:pt x="3180" y="175"/>
                </a:cubicBezTo>
                <a:cubicBezTo>
                  <a:pt x="3209" y="174"/>
                  <a:pt x="3207" y="197"/>
                  <a:pt x="3220" y="216"/>
                </a:cubicBezTo>
                <a:cubicBezTo>
                  <a:pt x="3245" y="250"/>
                  <a:pt x="3270" y="260"/>
                  <a:pt x="3309" y="267"/>
                </a:cubicBezTo>
                <a:moveTo>
                  <a:pt x="3551" y="96"/>
                </a:moveTo>
                <a:cubicBezTo>
                  <a:pt x="3551" y="66"/>
                  <a:pt x="3554" y="42"/>
                  <a:pt x="3538" y="16"/>
                </a:cubicBezTo>
                <a:cubicBezTo>
                  <a:pt x="3527" y="0"/>
                  <a:pt x="3503" y="2"/>
                  <a:pt x="3490" y="16"/>
                </a:cubicBezTo>
                <a:cubicBezTo>
                  <a:pt x="3460" y="47"/>
                  <a:pt x="3453" y="88"/>
                  <a:pt x="3451" y="129"/>
                </a:cubicBezTo>
                <a:cubicBezTo>
                  <a:pt x="3449" y="172"/>
                  <a:pt x="3468" y="187"/>
                  <a:pt x="3501" y="211"/>
                </a:cubicBezTo>
                <a:cubicBezTo>
                  <a:pt x="3524" y="228"/>
                  <a:pt x="3555" y="244"/>
                  <a:pt x="3562" y="275"/>
                </a:cubicBezTo>
                <a:cubicBezTo>
                  <a:pt x="3571" y="317"/>
                  <a:pt x="3550" y="339"/>
                  <a:pt x="3521" y="365"/>
                </a:cubicBezTo>
                <a:cubicBezTo>
                  <a:pt x="3513" y="372"/>
                  <a:pt x="3504" y="379"/>
                  <a:pt x="3496" y="3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7"/>
          <p:cNvSpPr/>
          <p:nvPr/>
        </p:nvSpPr>
        <p:spPr>
          <a:xfrm>
            <a:off x="3406320" y="2121840"/>
            <a:ext cx="363960" cy="141480"/>
          </a:xfrm>
          <a:custGeom>
            <a:avLst/>
            <a:gdLst/>
            <a:ahLst/>
            <a:rect l="l" t="t" r="r" b="b"/>
            <a:pathLst>
              <a:path w="1012" h="394">
                <a:moveTo>
                  <a:pt x="194" y="192"/>
                </a:moveTo>
                <a:cubicBezTo>
                  <a:pt x="178" y="174"/>
                  <a:pt x="158" y="139"/>
                  <a:pt x="128" y="145"/>
                </a:cubicBezTo>
                <a:cubicBezTo>
                  <a:pt x="92" y="152"/>
                  <a:pt x="57" y="214"/>
                  <a:pt x="40" y="240"/>
                </a:cubicBezTo>
                <a:cubicBezTo>
                  <a:pt x="15" y="280"/>
                  <a:pt x="2" y="312"/>
                  <a:pt x="1" y="359"/>
                </a:cubicBezTo>
                <a:cubicBezTo>
                  <a:pt x="0" y="393"/>
                  <a:pt x="57" y="385"/>
                  <a:pt x="81" y="383"/>
                </a:cubicBezTo>
                <a:cubicBezTo>
                  <a:pt x="128" y="379"/>
                  <a:pt x="180" y="360"/>
                  <a:pt x="216" y="330"/>
                </a:cubicBezTo>
                <a:cubicBezTo>
                  <a:pt x="234" y="316"/>
                  <a:pt x="254" y="278"/>
                  <a:pt x="238" y="256"/>
                </a:cubicBezTo>
                <a:cubicBezTo>
                  <a:pt x="218" y="224"/>
                  <a:pt x="162" y="200"/>
                  <a:pt x="128" y="188"/>
                </a:cubicBezTo>
                <a:cubicBezTo>
                  <a:pt x="108" y="181"/>
                  <a:pt x="86" y="179"/>
                  <a:pt x="65" y="176"/>
                </a:cubicBezTo>
                <a:moveTo>
                  <a:pt x="194" y="192"/>
                </a:moveTo>
                <a:cubicBezTo>
                  <a:pt x="218" y="173"/>
                  <a:pt x="303" y="94"/>
                  <a:pt x="355" y="67"/>
                </a:cubicBezTo>
                <a:cubicBezTo>
                  <a:pt x="385" y="50"/>
                  <a:pt x="427" y="55"/>
                  <a:pt x="452" y="76"/>
                </a:cubicBezTo>
                <a:cubicBezTo>
                  <a:pt x="494" y="110"/>
                  <a:pt x="520" y="161"/>
                  <a:pt x="550" y="204"/>
                </a:cubicBezTo>
                <a:cubicBezTo>
                  <a:pt x="573" y="237"/>
                  <a:pt x="602" y="267"/>
                  <a:pt x="625" y="299"/>
                </a:cubicBezTo>
                <a:cubicBezTo>
                  <a:pt x="633" y="310"/>
                  <a:pt x="632" y="316"/>
                  <a:pt x="637" y="326"/>
                </a:cubicBezTo>
                <a:cubicBezTo>
                  <a:pt x="604" y="327"/>
                  <a:pt x="559" y="337"/>
                  <a:pt x="533" y="316"/>
                </a:cubicBezTo>
                <a:cubicBezTo>
                  <a:pt x="508" y="295"/>
                  <a:pt x="513" y="254"/>
                  <a:pt x="515" y="226"/>
                </a:cubicBezTo>
                <a:cubicBezTo>
                  <a:pt x="519" y="174"/>
                  <a:pt x="562" y="131"/>
                  <a:pt x="604" y="100"/>
                </a:cubicBezTo>
                <a:cubicBezTo>
                  <a:pt x="671" y="49"/>
                  <a:pt x="794" y="0"/>
                  <a:pt x="881" y="26"/>
                </a:cubicBezTo>
                <a:cubicBezTo>
                  <a:pt x="930" y="41"/>
                  <a:pt x="955" y="100"/>
                  <a:pt x="972" y="141"/>
                </a:cubicBezTo>
                <a:cubicBezTo>
                  <a:pt x="985" y="174"/>
                  <a:pt x="992" y="204"/>
                  <a:pt x="1011" y="23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8"/>
          <p:cNvSpPr/>
          <p:nvPr/>
        </p:nvSpPr>
        <p:spPr>
          <a:xfrm>
            <a:off x="4167360" y="1971720"/>
            <a:ext cx="517680" cy="231480"/>
          </a:xfrm>
          <a:custGeom>
            <a:avLst/>
            <a:gdLst/>
            <a:ahLst/>
            <a:rect l="l" t="t" r="r" b="b"/>
            <a:pathLst>
              <a:path w="1439" h="644">
                <a:moveTo>
                  <a:pt x="333" y="503"/>
                </a:moveTo>
                <a:cubicBezTo>
                  <a:pt x="251" y="490"/>
                  <a:pt x="186" y="476"/>
                  <a:pt x="109" y="510"/>
                </a:cubicBezTo>
                <a:cubicBezTo>
                  <a:pt x="70" y="528"/>
                  <a:pt x="11" y="557"/>
                  <a:pt x="0" y="605"/>
                </a:cubicBezTo>
                <a:cubicBezTo>
                  <a:pt x="0" y="619"/>
                  <a:pt x="0" y="623"/>
                  <a:pt x="0" y="632"/>
                </a:cubicBezTo>
                <a:cubicBezTo>
                  <a:pt x="42" y="641"/>
                  <a:pt x="89" y="643"/>
                  <a:pt x="131" y="631"/>
                </a:cubicBezTo>
                <a:cubicBezTo>
                  <a:pt x="247" y="598"/>
                  <a:pt x="339" y="517"/>
                  <a:pt x="378" y="404"/>
                </a:cubicBezTo>
                <a:cubicBezTo>
                  <a:pt x="413" y="303"/>
                  <a:pt x="429" y="148"/>
                  <a:pt x="403" y="43"/>
                </a:cubicBezTo>
                <a:cubicBezTo>
                  <a:pt x="393" y="4"/>
                  <a:pt x="382" y="15"/>
                  <a:pt x="362" y="0"/>
                </a:cubicBezTo>
                <a:cubicBezTo>
                  <a:pt x="318" y="51"/>
                  <a:pt x="298" y="125"/>
                  <a:pt x="287" y="192"/>
                </a:cubicBezTo>
                <a:cubicBezTo>
                  <a:pt x="271" y="292"/>
                  <a:pt x="265" y="401"/>
                  <a:pt x="314" y="491"/>
                </a:cubicBezTo>
                <a:cubicBezTo>
                  <a:pt x="349" y="554"/>
                  <a:pt x="391" y="569"/>
                  <a:pt x="453" y="597"/>
                </a:cubicBezTo>
                <a:moveTo>
                  <a:pt x="845" y="270"/>
                </a:moveTo>
                <a:cubicBezTo>
                  <a:pt x="789" y="302"/>
                  <a:pt x="751" y="338"/>
                  <a:pt x="718" y="397"/>
                </a:cubicBezTo>
                <a:cubicBezTo>
                  <a:pt x="707" y="419"/>
                  <a:pt x="680" y="478"/>
                  <a:pt x="714" y="493"/>
                </a:cubicBezTo>
                <a:cubicBezTo>
                  <a:pt x="753" y="509"/>
                  <a:pt x="811" y="504"/>
                  <a:pt x="845" y="484"/>
                </a:cubicBezTo>
                <a:cubicBezTo>
                  <a:pt x="902" y="450"/>
                  <a:pt x="913" y="394"/>
                  <a:pt x="915" y="334"/>
                </a:cubicBezTo>
                <a:cubicBezTo>
                  <a:pt x="915" y="326"/>
                  <a:pt x="915" y="325"/>
                  <a:pt x="915" y="321"/>
                </a:cubicBezTo>
                <a:cubicBezTo>
                  <a:pt x="913" y="355"/>
                  <a:pt x="907" y="394"/>
                  <a:pt x="913" y="427"/>
                </a:cubicBezTo>
                <a:cubicBezTo>
                  <a:pt x="920" y="469"/>
                  <a:pt x="949" y="506"/>
                  <a:pt x="989" y="521"/>
                </a:cubicBezTo>
                <a:cubicBezTo>
                  <a:pt x="1020" y="532"/>
                  <a:pt x="1063" y="533"/>
                  <a:pt x="1084" y="506"/>
                </a:cubicBezTo>
                <a:cubicBezTo>
                  <a:pt x="1111" y="472"/>
                  <a:pt x="1110" y="420"/>
                  <a:pt x="1114" y="380"/>
                </a:cubicBezTo>
                <a:cubicBezTo>
                  <a:pt x="1118" y="338"/>
                  <a:pt x="1118" y="294"/>
                  <a:pt x="1126" y="253"/>
                </a:cubicBezTo>
                <a:cubicBezTo>
                  <a:pt x="1129" y="242"/>
                  <a:pt x="1129" y="240"/>
                  <a:pt x="1132" y="234"/>
                </a:cubicBezTo>
                <a:cubicBezTo>
                  <a:pt x="1140" y="242"/>
                  <a:pt x="1157" y="259"/>
                  <a:pt x="1167" y="269"/>
                </a:cubicBezTo>
                <a:cubicBezTo>
                  <a:pt x="1196" y="297"/>
                  <a:pt x="1231" y="317"/>
                  <a:pt x="1270" y="325"/>
                </a:cubicBezTo>
                <a:cubicBezTo>
                  <a:pt x="1286" y="328"/>
                  <a:pt x="1325" y="335"/>
                  <a:pt x="1339" y="322"/>
                </a:cubicBezTo>
                <a:cubicBezTo>
                  <a:pt x="1355" y="307"/>
                  <a:pt x="1351" y="285"/>
                  <a:pt x="1355" y="266"/>
                </a:cubicBezTo>
                <a:cubicBezTo>
                  <a:pt x="1357" y="259"/>
                  <a:pt x="1354" y="279"/>
                  <a:pt x="1355" y="271"/>
                </a:cubicBezTo>
                <a:cubicBezTo>
                  <a:pt x="1355" y="358"/>
                  <a:pt x="1337" y="466"/>
                  <a:pt x="1358" y="550"/>
                </a:cubicBezTo>
                <a:cubicBezTo>
                  <a:pt x="1369" y="597"/>
                  <a:pt x="1398" y="620"/>
                  <a:pt x="1438" y="6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9"/>
          <p:cNvSpPr/>
          <p:nvPr/>
        </p:nvSpPr>
        <p:spPr>
          <a:xfrm>
            <a:off x="8159760" y="2062800"/>
            <a:ext cx="861480" cy="3661200"/>
          </a:xfrm>
          <a:custGeom>
            <a:avLst/>
            <a:gdLst/>
            <a:ahLst/>
            <a:rect l="l" t="t" r="r" b="b"/>
            <a:pathLst>
              <a:path w="2394" h="10171">
                <a:moveTo>
                  <a:pt x="27" y="8011"/>
                </a:moveTo>
                <a:cubicBezTo>
                  <a:pt x="13" y="7985"/>
                  <a:pt x="7" y="7967"/>
                  <a:pt x="0" y="7940"/>
                </a:cubicBezTo>
                <a:cubicBezTo>
                  <a:pt x="0" y="7939"/>
                  <a:pt x="0" y="7937"/>
                  <a:pt x="0" y="7936"/>
                </a:cubicBezTo>
                <a:cubicBezTo>
                  <a:pt x="27" y="7936"/>
                  <a:pt x="45" y="7932"/>
                  <a:pt x="67" y="7951"/>
                </a:cubicBezTo>
                <a:cubicBezTo>
                  <a:pt x="120" y="7997"/>
                  <a:pt x="141" y="8084"/>
                  <a:pt x="151" y="8150"/>
                </a:cubicBezTo>
                <a:cubicBezTo>
                  <a:pt x="167" y="8257"/>
                  <a:pt x="158" y="8369"/>
                  <a:pt x="158" y="8476"/>
                </a:cubicBezTo>
                <a:cubicBezTo>
                  <a:pt x="158" y="8509"/>
                  <a:pt x="158" y="8542"/>
                  <a:pt x="157" y="8575"/>
                </a:cubicBezTo>
                <a:cubicBezTo>
                  <a:pt x="139" y="8558"/>
                  <a:pt x="133" y="8571"/>
                  <a:pt x="124" y="8530"/>
                </a:cubicBezTo>
                <a:cubicBezTo>
                  <a:pt x="111" y="8474"/>
                  <a:pt x="109" y="8398"/>
                  <a:pt x="131" y="8344"/>
                </a:cubicBezTo>
                <a:cubicBezTo>
                  <a:pt x="158" y="8276"/>
                  <a:pt x="212" y="8207"/>
                  <a:pt x="265" y="8157"/>
                </a:cubicBezTo>
                <a:cubicBezTo>
                  <a:pt x="304" y="8120"/>
                  <a:pt x="351" y="8090"/>
                  <a:pt x="407" y="8098"/>
                </a:cubicBezTo>
                <a:cubicBezTo>
                  <a:pt x="465" y="8107"/>
                  <a:pt x="458" y="8176"/>
                  <a:pt x="459" y="8219"/>
                </a:cubicBezTo>
                <a:cubicBezTo>
                  <a:pt x="460" y="8285"/>
                  <a:pt x="437" y="8340"/>
                  <a:pt x="403" y="8396"/>
                </a:cubicBezTo>
                <a:cubicBezTo>
                  <a:pt x="400" y="8400"/>
                  <a:pt x="398" y="8404"/>
                  <a:pt x="395" y="8408"/>
                </a:cubicBezTo>
                <a:moveTo>
                  <a:pt x="434" y="7563"/>
                </a:moveTo>
                <a:cubicBezTo>
                  <a:pt x="434" y="7563"/>
                  <a:pt x="413" y="7556"/>
                  <a:pt x="416" y="7550"/>
                </a:cubicBezTo>
                <a:cubicBezTo>
                  <a:pt x="421" y="7539"/>
                  <a:pt x="422" y="7545"/>
                  <a:pt x="437" y="7536"/>
                </a:cubicBezTo>
                <a:cubicBezTo>
                  <a:pt x="498" y="7500"/>
                  <a:pt x="562" y="7483"/>
                  <a:pt x="593" y="7412"/>
                </a:cubicBezTo>
                <a:cubicBezTo>
                  <a:pt x="615" y="7362"/>
                  <a:pt x="610" y="7293"/>
                  <a:pt x="594" y="7243"/>
                </a:cubicBezTo>
                <a:cubicBezTo>
                  <a:pt x="584" y="7207"/>
                  <a:pt x="561" y="7167"/>
                  <a:pt x="533" y="7141"/>
                </a:cubicBezTo>
                <a:cubicBezTo>
                  <a:pt x="525" y="7136"/>
                  <a:pt x="522" y="7135"/>
                  <a:pt x="516" y="7133"/>
                </a:cubicBezTo>
                <a:cubicBezTo>
                  <a:pt x="534" y="7157"/>
                  <a:pt x="539" y="7172"/>
                  <a:pt x="574" y="7195"/>
                </a:cubicBezTo>
                <a:cubicBezTo>
                  <a:pt x="660" y="7252"/>
                  <a:pt x="788" y="7283"/>
                  <a:pt x="857" y="7364"/>
                </a:cubicBezTo>
                <a:cubicBezTo>
                  <a:pt x="908" y="7424"/>
                  <a:pt x="842" y="7472"/>
                  <a:pt x="800" y="7506"/>
                </a:cubicBezTo>
                <a:cubicBezTo>
                  <a:pt x="722" y="7570"/>
                  <a:pt x="605" y="7623"/>
                  <a:pt x="558" y="7716"/>
                </a:cubicBezTo>
                <a:cubicBezTo>
                  <a:pt x="531" y="7768"/>
                  <a:pt x="564" y="7797"/>
                  <a:pt x="605" y="7823"/>
                </a:cubicBezTo>
                <a:cubicBezTo>
                  <a:pt x="670" y="7863"/>
                  <a:pt x="745" y="7891"/>
                  <a:pt x="812" y="7928"/>
                </a:cubicBezTo>
                <a:cubicBezTo>
                  <a:pt x="827" y="7937"/>
                  <a:pt x="842" y="7945"/>
                  <a:pt x="857" y="7954"/>
                </a:cubicBezTo>
                <a:moveTo>
                  <a:pt x="453" y="8248"/>
                </a:moveTo>
                <a:cubicBezTo>
                  <a:pt x="451" y="8240"/>
                  <a:pt x="448" y="8232"/>
                  <a:pt x="447" y="8224"/>
                </a:cubicBezTo>
                <a:cubicBezTo>
                  <a:pt x="446" y="8215"/>
                  <a:pt x="445" y="8207"/>
                  <a:pt x="443" y="8200"/>
                </a:cubicBezTo>
                <a:cubicBezTo>
                  <a:pt x="443" y="8198"/>
                  <a:pt x="443" y="8198"/>
                  <a:pt x="442" y="8197"/>
                </a:cubicBezTo>
                <a:cubicBezTo>
                  <a:pt x="441" y="8206"/>
                  <a:pt x="440" y="8210"/>
                  <a:pt x="440" y="8219"/>
                </a:cubicBezTo>
                <a:cubicBezTo>
                  <a:pt x="439" y="8269"/>
                  <a:pt x="447" y="8317"/>
                  <a:pt x="450" y="8367"/>
                </a:cubicBezTo>
                <a:cubicBezTo>
                  <a:pt x="454" y="8433"/>
                  <a:pt x="459" y="8506"/>
                  <a:pt x="450" y="8572"/>
                </a:cubicBezTo>
                <a:cubicBezTo>
                  <a:pt x="442" y="8634"/>
                  <a:pt x="418" y="8693"/>
                  <a:pt x="404" y="8754"/>
                </a:cubicBezTo>
                <a:cubicBezTo>
                  <a:pt x="401" y="8766"/>
                  <a:pt x="385" y="8815"/>
                  <a:pt x="394" y="8830"/>
                </a:cubicBezTo>
                <a:cubicBezTo>
                  <a:pt x="394" y="8835"/>
                  <a:pt x="397" y="8836"/>
                  <a:pt x="406" y="8832"/>
                </a:cubicBezTo>
                <a:moveTo>
                  <a:pt x="1572" y="59"/>
                </a:moveTo>
                <a:cubicBezTo>
                  <a:pt x="1540" y="57"/>
                  <a:pt x="1517" y="49"/>
                  <a:pt x="1487" y="37"/>
                </a:cubicBezTo>
                <a:cubicBezTo>
                  <a:pt x="1459" y="26"/>
                  <a:pt x="1430" y="14"/>
                  <a:pt x="1400" y="10"/>
                </a:cubicBezTo>
                <a:cubicBezTo>
                  <a:pt x="1325" y="0"/>
                  <a:pt x="1249" y="17"/>
                  <a:pt x="1180" y="41"/>
                </a:cubicBezTo>
                <a:cubicBezTo>
                  <a:pt x="1052" y="85"/>
                  <a:pt x="930" y="142"/>
                  <a:pt x="799" y="179"/>
                </a:cubicBezTo>
                <a:cubicBezTo>
                  <a:pt x="683" y="209"/>
                  <a:pt x="641" y="220"/>
                  <a:pt x="561" y="233"/>
                </a:cubicBezTo>
                <a:moveTo>
                  <a:pt x="749" y="525"/>
                </a:moveTo>
                <a:cubicBezTo>
                  <a:pt x="806" y="477"/>
                  <a:pt x="836" y="453"/>
                  <a:pt x="918" y="433"/>
                </a:cubicBezTo>
                <a:cubicBezTo>
                  <a:pt x="1202" y="365"/>
                  <a:pt x="1737" y="196"/>
                  <a:pt x="2017" y="308"/>
                </a:cubicBezTo>
                <a:cubicBezTo>
                  <a:pt x="2134" y="354"/>
                  <a:pt x="2145" y="518"/>
                  <a:pt x="2157" y="621"/>
                </a:cubicBezTo>
                <a:cubicBezTo>
                  <a:pt x="2208" y="1059"/>
                  <a:pt x="2271" y="1494"/>
                  <a:pt x="2342" y="1930"/>
                </a:cubicBezTo>
                <a:cubicBezTo>
                  <a:pt x="2366" y="2080"/>
                  <a:pt x="2393" y="2246"/>
                  <a:pt x="2346" y="2394"/>
                </a:cubicBezTo>
                <a:cubicBezTo>
                  <a:pt x="2313" y="2499"/>
                  <a:pt x="2260" y="2558"/>
                  <a:pt x="2158" y="2594"/>
                </a:cubicBezTo>
                <a:cubicBezTo>
                  <a:pt x="2020" y="2643"/>
                  <a:pt x="1869" y="2662"/>
                  <a:pt x="1725" y="2679"/>
                </a:cubicBezTo>
                <a:moveTo>
                  <a:pt x="1422" y="2631"/>
                </a:moveTo>
                <a:cubicBezTo>
                  <a:pt x="1441" y="2643"/>
                  <a:pt x="1476" y="2618"/>
                  <a:pt x="1509" y="2651"/>
                </a:cubicBezTo>
                <a:cubicBezTo>
                  <a:pt x="1647" y="2792"/>
                  <a:pt x="1770" y="3010"/>
                  <a:pt x="1872" y="3177"/>
                </a:cubicBezTo>
                <a:cubicBezTo>
                  <a:pt x="2012" y="3404"/>
                  <a:pt x="2037" y="3621"/>
                  <a:pt x="2035" y="3883"/>
                </a:cubicBezTo>
                <a:cubicBezTo>
                  <a:pt x="2033" y="4167"/>
                  <a:pt x="1961" y="4457"/>
                  <a:pt x="1872" y="4726"/>
                </a:cubicBezTo>
                <a:cubicBezTo>
                  <a:pt x="1764" y="5057"/>
                  <a:pt x="1680" y="5389"/>
                  <a:pt x="1581" y="5723"/>
                </a:cubicBezTo>
                <a:cubicBezTo>
                  <a:pt x="1517" y="5938"/>
                  <a:pt x="1477" y="6190"/>
                  <a:pt x="1375" y="6390"/>
                </a:cubicBezTo>
                <a:cubicBezTo>
                  <a:pt x="1324" y="6490"/>
                  <a:pt x="1244" y="6575"/>
                  <a:pt x="1191" y="6675"/>
                </a:cubicBezTo>
                <a:cubicBezTo>
                  <a:pt x="1073" y="6899"/>
                  <a:pt x="1100" y="7197"/>
                  <a:pt x="1059" y="7446"/>
                </a:cubicBezTo>
                <a:cubicBezTo>
                  <a:pt x="1017" y="7700"/>
                  <a:pt x="1012" y="7963"/>
                  <a:pt x="1052" y="8219"/>
                </a:cubicBezTo>
                <a:cubicBezTo>
                  <a:pt x="1082" y="8409"/>
                  <a:pt x="1136" y="8547"/>
                  <a:pt x="1056" y="8728"/>
                </a:cubicBezTo>
                <a:cubicBezTo>
                  <a:pt x="930" y="9014"/>
                  <a:pt x="668" y="9248"/>
                  <a:pt x="567" y="9543"/>
                </a:cubicBezTo>
                <a:cubicBezTo>
                  <a:pt x="532" y="9644"/>
                  <a:pt x="534" y="9732"/>
                  <a:pt x="489" y="9827"/>
                </a:cubicBezTo>
                <a:cubicBezTo>
                  <a:pt x="483" y="9840"/>
                  <a:pt x="464" y="9851"/>
                  <a:pt x="461" y="9858"/>
                </a:cubicBezTo>
                <a:moveTo>
                  <a:pt x="207" y="9633"/>
                </a:moveTo>
                <a:cubicBezTo>
                  <a:pt x="196" y="9654"/>
                  <a:pt x="194" y="9678"/>
                  <a:pt x="194" y="9711"/>
                </a:cubicBezTo>
                <a:cubicBezTo>
                  <a:pt x="194" y="9772"/>
                  <a:pt x="198" y="9826"/>
                  <a:pt x="210" y="9886"/>
                </a:cubicBezTo>
                <a:cubicBezTo>
                  <a:pt x="221" y="9940"/>
                  <a:pt x="230" y="9995"/>
                  <a:pt x="248" y="10048"/>
                </a:cubicBezTo>
                <a:cubicBezTo>
                  <a:pt x="263" y="10090"/>
                  <a:pt x="288" y="10138"/>
                  <a:pt x="331" y="10158"/>
                </a:cubicBezTo>
                <a:cubicBezTo>
                  <a:pt x="357" y="10170"/>
                  <a:pt x="388" y="10167"/>
                  <a:pt x="416" y="10167"/>
                </a:cubicBezTo>
                <a:cubicBezTo>
                  <a:pt x="452" y="10167"/>
                  <a:pt x="477" y="10164"/>
                  <a:pt x="511" y="10150"/>
                </a:cubicBezTo>
                <a:cubicBezTo>
                  <a:pt x="596" y="10114"/>
                  <a:pt x="682" y="10070"/>
                  <a:pt x="763" y="10026"/>
                </a:cubicBezTo>
                <a:cubicBezTo>
                  <a:pt x="795" y="10009"/>
                  <a:pt x="814" y="9985"/>
                  <a:pt x="831" y="9954"/>
                </a:cubicBezTo>
                <a:cubicBezTo>
                  <a:pt x="841" y="9936"/>
                  <a:pt x="849" y="9918"/>
                  <a:pt x="857" y="9899"/>
                </a:cubicBezTo>
                <a:cubicBezTo>
                  <a:pt x="860" y="9893"/>
                  <a:pt x="862" y="9884"/>
                  <a:pt x="864" y="9878"/>
                </a:cubicBezTo>
                <a:cubicBezTo>
                  <a:pt x="843" y="9898"/>
                  <a:pt x="824" y="9919"/>
                  <a:pt x="805" y="9941"/>
                </a:cubicBezTo>
                <a:cubicBezTo>
                  <a:pt x="772" y="9979"/>
                  <a:pt x="738" y="10016"/>
                  <a:pt x="705" y="10054"/>
                </a:cubicBezTo>
                <a:cubicBezTo>
                  <a:pt x="702" y="10057"/>
                  <a:pt x="700" y="10061"/>
                  <a:pt x="697" y="1006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0"/>
          <p:cNvSpPr/>
          <p:nvPr/>
        </p:nvSpPr>
        <p:spPr>
          <a:xfrm>
            <a:off x="7623000" y="2556720"/>
            <a:ext cx="1440" cy="3960"/>
          </a:xfrm>
          <a:custGeom>
            <a:avLst/>
            <a:gdLst/>
            <a:ahLst/>
            <a:rect l="l" t="t" r="r" b="b"/>
            <a:pathLst>
              <a:path w="5" h="12">
                <a:moveTo>
                  <a:pt x="0" y="9"/>
                </a:moveTo>
                <a:cubicBezTo>
                  <a:pt x="3" y="0"/>
                  <a:pt x="3" y="0"/>
                  <a:pt x="4" y="1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1"/>
          <p:cNvSpPr/>
          <p:nvPr/>
        </p:nvSpPr>
        <p:spPr>
          <a:xfrm>
            <a:off x="7513560" y="2398320"/>
            <a:ext cx="164160" cy="174960"/>
          </a:xfrm>
          <a:custGeom>
            <a:avLst/>
            <a:gdLst/>
            <a:ahLst/>
            <a:rect l="l" t="t" r="r" b="b"/>
            <a:pathLst>
              <a:path w="457" h="487">
                <a:moveTo>
                  <a:pt x="47" y="84"/>
                </a:moveTo>
                <a:cubicBezTo>
                  <a:pt x="47" y="66"/>
                  <a:pt x="47" y="48"/>
                  <a:pt x="47" y="30"/>
                </a:cubicBezTo>
                <a:cubicBezTo>
                  <a:pt x="42" y="30"/>
                  <a:pt x="0" y="30"/>
                  <a:pt x="26" y="30"/>
                </a:cubicBezTo>
                <a:moveTo>
                  <a:pt x="452" y="10"/>
                </a:moveTo>
                <a:cubicBezTo>
                  <a:pt x="452" y="7"/>
                  <a:pt x="452" y="4"/>
                  <a:pt x="452" y="1"/>
                </a:cubicBezTo>
                <a:cubicBezTo>
                  <a:pt x="453" y="1"/>
                  <a:pt x="456" y="7"/>
                  <a:pt x="454" y="7"/>
                </a:cubicBezTo>
                <a:cubicBezTo>
                  <a:pt x="441" y="10"/>
                  <a:pt x="426" y="0"/>
                  <a:pt x="421" y="15"/>
                </a:cubicBezTo>
                <a:cubicBezTo>
                  <a:pt x="420" y="20"/>
                  <a:pt x="418" y="25"/>
                  <a:pt x="417" y="30"/>
                </a:cubicBezTo>
                <a:moveTo>
                  <a:pt x="345" y="427"/>
                </a:moveTo>
                <a:cubicBezTo>
                  <a:pt x="336" y="424"/>
                  <a:pt x="338" y="418"/>
                  <a:pt x="338" y="409"/>
                </a:cubicBezTo>
                <a:lnTo>
                  <a:pt x="338" y="408"/>
                </a:lnTo>
                <a:cubicBezTo>
                  <a:pt x="338" y="420"/>
                  <a:pt x="342" y="442"/>
                  <a:pt x="336" y="453"/>
                </a:cubicBezTo>
                <a:cubicBezTo>
                  <a:pt x="326" y="470"/>
                  <a:pt x="301" y="475"/>
                  <a:pt x="284" y="478"/>
                </a:cubicBezTo>
                <a:cubicBezTo>
                  <a:pt x="278" y="479"/>
                  <a:pt x="255" y="486"/>
                  <a:pt x="263" y="47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2"/>
          <p:cNvSpPr/>
          <p:nvPr/>
        </p:nvSpPr>
        <p:spPr>
          <a:xfrm>
            <a:off x="7880400" y="2279520"/>
            <a:ext cx="1275120" cy="263160"/>
          </a:xfrm>
          <a:custGeom>
            <a:avLst/>
            <a:gdLst/>
            <a:ahLst/>
            <a:rect l="l" t="t" r="r" b="b"/>
            <a:pathLst>
              <a:path w="3543" h="732">
                <a:moveTo>
                  <a:pt x="4" y="348"/>
                </a:moveTo>
                <a:cubicBezTo>
                  <a:pt x="3" y="335"/>
                  <a:pt x="1" y="323"/>
                  <a:pt x="0" y="310"/>
                </a:cubicBezTo>
                <a:cubicBezTo>
                  <a:pt x="25" y="329"/>
                  <a:pt x="40" y="345"/>
                  <a:pt x="55" y="375"/>
                </a:cubicBezTo>
                <a:cubicBezTo>
                  <a:pt x="72" y="408"/>
                  <a:pt x="75" y="437"/>
                  <a:pt x="75" y="473"/>
                </a:cubicBezTo>
                <a:cubicBezTo>
                  <a:pt x="75" y="490"/>
                  <a:pt x="72" y="488"/>
                  <a:pt x="69" y="495"/>
                </a:cubicBezTo>
                <a:cubicBezTo>
                  <a:pt x="57" y="481"/>
                  <a:pt x="58" y="475"/>
                  <a:pt x="58" y="451"/>
                </a:cubicBezTo>
                <a:cubicBezTo>
                  <a:pt x="58" y="412"/>
                  <a:pt x="80" y="389"/>
                  <a:pt x="113" y="370"/>
                </a:cubicBezTo>
                <a:cubicBezTo>
                  <a:pt x="142" y="353"/>
                  <a:pt x="200" y="338"/>
                  <a:pt x="234" y="350"/>
                </a:cubicBezTo>
                <a:cubicBezTo>
                  <a:pt x="283" y="368"/>
                  <a:pt x="288" y="418"/>
                  <a:pt x="289" y="461"/>
                </a:cubicBezTo>
                <a:cubicBezTo>
                  <a:pt x="290" y="501"/>
                  <a:pt x="272" y="531"/>
                  <a:pt x="231" y="542"/>
                </a:cubicBezTo>
                <a:cubicBezTo>
                  <a:pt x="215" y="546"/>
                  <a:pt x="204" y="541"/>
                  <a:pt x="189" y="539"/>
                </a:cubicBezTo>
                <a:cubicBezTo>
                  <a:pt x="185" y="506"/>
                  <a:pt x="179" y="478"/>
                  <a:pt x="201" y="450"/>
                </a:cubicBezTo>
                <a:cubicBezTo>
                  <a:pt x="231" y="412"/>
                  <a:pt x="282" y="388"/>
                  <a:pt x="329" y="382"/>
                </a:cubicBezTo>
                <a:cubicBezTo>
                  <a:pt x="375" y="376"/>
                  <a:pt x="426" y="376"/>
                  <a:pt x="459" y="412"/>
                </a:cubicBezTo>
                <a:cubicBezTo>
                  <a:pt x="486" y="441"/>
                  <a:pt x="484" y="479"/>
                  <a:pt x="490" y="515"/>
                </a:cubicBezTo>
                <a:cubicBezTo>
                  <a:pt x="491" y="520"/>
                  <a:pt x="493" y="524"/>
                  <a:pt x="494" y="529"/>
                </a:cubicBezTo>
                <a:moveTo>
                  <a:pt x="544" y="368"/>
                </a:moveTo>
                <a:cubicBezTo>
                  <a:pt x="558" y="338"/>
                  <a:pt x="556" y="345"/>
                  <a:pt x="578" y="331"/>
                </a:cubicBezTo>
                <a:cubicBezTo>
                  <a:pt x="602" y="351"/>
                  <a:pt x="621" y="371"/>
                  <a:pt x="639" y="407"/>
                </a:cubicBezTo>
                <a:cubicBezTo>
                  <a:pt x="658" y="444"/>
                  <a:pt x="672" y="494"/>
                  <a:pt x="717" y="506"/>
                </a:cubicBezTo>
                <a:cubicBezTo>
                  <a:pt x="746" y="514"/>
                  <a:pt x="769" y="499"/>
                  <a:pt x="786" y="477"/>
                </a:cubicBezTo>
                <a:cubicBezTo>
                  <a:pt x="807" y="451"/>
                  <a:pt x="809" y="421"/>
                  <a:pt x="826" y="394"/>
                </a:cubicBezTo>
                <a:cubicBezTo>
                  <a:pt x="836" y="378"/>
                  <a:pt x="842" y="370"/>
                  <a:pt x="863" y="374"/>
                </a:cubicBezTo>
                <a:cubicBezTo>
                  <a:pt x="894" y="379"/>
                  <a:pt x="918" y="399"/>
                  <a:pt x="949" y="407"/>
                </a:cubicBezTo>
                <a:cubicBezTo>
                  <a:pt x="989" y="417"/>
                  <a:pt x="1054" y="422"/>
                  <a:pt x="1094" y="409"/>
                </a:cubicBezTo>
                <a:cubicBezTo>
                  <a:pt x="1144" y="393"/>
                  <a:pt x="1155" y="356"/>
                  <a:pt x="1157" y="310"/>
                </a:cubicBezTo>
                <a:cubicBezTo>
                  <a:pt x="1159" y="250"/>
                  <a:pt x="1148" y="203"/>
                  <a:pt x="1134" y="145"/>
                </a:cubicBezTo>
                <a:cubicBezTo>
                  <a:pt x="1125" y="109"/>
                  <a:pt x="1119" y="72"/>
                  <a:pt x="1113" y="35"/>
                </a:cubicBezTo>
                <a:cubicBezTo>
                  <a:pt x="1113" y="93"/>
                  <a:pt x="1111" y="143"/>
                  <a:pt x="1128" y="200"/>
                </a:cubicBezTo>
                <a:cubicBezTo>
                  <a:pt x="1150" y="275"/>
                  <a:pt x="1191" y="345"/>
                  <a:pt x="1237" y="407"/>
                </a:cubicBezTo>
                <a:cubicBezTo>
                  <a:pt x="1260" y="438"/>
                  <a:pt x="1289" y="486"/>
                  <a:pt x="1332" y="492"/>
                </a:cubicBezTo>
                <a:cubicBezTo>
                  <a:pt x="1349" y="492"/>
                  <a:pt x="1353" y="492"/>
                  <a:pt x="1364" y="491"/>
                </a:cubicBezTo>
                <a:cubicBezTo>
                  <a:pt x="1373" y="447"/>
                  <a:pt x="1376" y="396"/>
                  <a:pt x="1371" y="351"/>
                </a:cubicBezTo>
                <a:cubicBezTo>
                  <a:pt x="1363" y="286"/>
                  <a:pt x="1343" y="222"/>
                  <a:pt x="1332" y="158"/>
                </a:cubicBezTo>
                <a:cubicBezTo>
                  <a:pt x="1327" y="128"/>
                  <a:pt x="1325" y="100"/>
                  <a:pt x="1325" y="70"/>
                </a:cubicBezTo>
                <a:cubicBezTo>
                  <a:pt x="1329" y="87"/>
                  <a:pt x="1334" y="108"/>
                  <a:pt x="1337" y="128"/>
                </a:cubicBezTo>
                <a:cubicBezTo>
                  <a:pt x="1345" y="180"/>
                  <a:pt x="1349" y="233"/>
                  <a:pt x="1356" y="285"/>
                </a:cubicBezTo>
                <a:cubicBezTo>
                  <a:pt x="1363" y="334"/>
                  <a:pt x="1369" y="382"/>
                  <a:pt x="1380" y="431"/>
                </a:cubicBezTo>
                <a:moveTo>
                  <a:pt x="1215" y="441"/>
                </a:moveTo>
                <a:cubicBezTo>
                  <a:pt x="1226" y="414"/>
                  <a:pt x="1273" y="410"/>
                  <a:pt x="1300" y="403"/>
                </a:cubicBezTo>
                <a:cubicBezTo>
                  <a:pt x="1364" y="387"/>
                  <a:pt x="1428" y="373"/>
                  <a:pt x="1492" y="357"/>
                </a:cubicBezTo>
                <a:cubicBezTo>
                  <a:pt x="1518" y="351"/>
                  <a:pt x="1544" y="345"/>
                  <a:pt x="1570" y="340"/>
                </a:cubicBezTo>
                <a:moveTo>
                  <a:pt x="1524" y="323"/>
                </a:moveTo>
                <a:cubicBezTo>
                  <a:pt x="1524" y="347"/>
                  <a:pt x="1523" y="366"/>
                  <a:pt x="1532" y="389"/>
                </a:cubicBezTo>
                <a:cubicBezTo>
                  <a:pt x="1541" y="414"/>
                  <a:pt x="1554" y="438"/>
                  <a:pt x="1568" y="460"/>
                </a:cubicBezTo>
                <a:cubicBezTo>
                  <a:pt x="1573" y="467"/>
                  <a:pt x="1572" y="470"/>
                  <a:pt x="1577" y="469"/>
                </a:cubicBezTo>
                <a:moveTo>
                  <a:pt x="1576" y="53"/>
                </a:moveTo>
                <a:cubicBezTo>
                  <a:pt x="1576" y="33"/>
                  <a:pt x="1594" y="126"/>
                  <a:pt x="1598" y="142"/>
                </a:cubicBezTo>
                <a:cubicBezTo>
                  <a:pt x="1601" y="157"/>
                  <a:pt x="1604" y="171"/>
                  <a:pt x="1607" y="186"/>
                </a:cubicBezTo>
                <a:moveTo>
                  <a:pt x="1771" y="316"/>
                </a:moveTo>
                <a:cubicBezTo>
                  <a:pt x="1782" y="343"/>
                  <a:pt x="1793" y="374"/>
                  <a:pt x="1801" y="402"/>
                </a:cubicBezTo>
                <a:cubicBezTo>
                  <a:pt x="1818" y="465"/>
                  <a:pt x="1824" y="530"/>
                  <a:pt x="1832" y="595"/>
                </a:cubicBezTo>
                <a:cubicBezTo>
                  <a:pt x="1835" y="622"/>
                  <a:pt x="1834" y="698"/>
                  <a:pt x="1855" y="721"/>
                </a:cubicBezTo>
                <a:cubicBezTo>
                  <a:pt x="1864" y="731"/>
                  <a:pt x="1856" y="695"/>
                  <a:pt x="1856" y="682"/>
                </a:cubicBezTo>
                <a:moveTo>
                  <a:pt x="1811" y="370"/>
                </a:moveTo>
                <a:cubicBezTo>
                  <a:pt x="1811" y="330"/>
                  <a:pt x="1797" y="265"/>
                  <a:pt x="1832" y="235"/>
                </a:cubicBezTo>
                <a:cubicBezTo>
                  <a:pt x="1842" y="226"/>
                  <a:pt x="1862" y="230"/>
                  <a:pt x="1874" y="230"/>
                </a:cubicBezTo>
                <a:cubicBezTo>
                  <a:pt x="1887" y="263"/>
                  <a:pt x="1897" y="305"/>
                  <a:pt x="1888" y="341"/>
                </a:cubicBezTo>
                <a:cubicBezTo>
                  <a:pt x="1879" y="380"/>
                  <a:pt x="1843" y="404"/>
                  <a:pt x="1805" y="409"/>
                </a:cubicBezTo>
                <a:cubicBezTo>
                  <a:pt x="1776" y="413"/>
                  <a:pt x="1750" y="408"/>
                  <a:pt x="1722" y="402"/>
                </a:cubicBezTo>
                <a:moveTo>
                  <a:pt x="2084" y="0"/>
                </a:moveTo>
                <a:cubicBezTo>
                  <a:pt x="2140" y="7"/>
                  <a:pt x="2136" y="39"/>
                  <a:pt x="2138" y="94"/>
                </a:cubicBezTo>
                <a:cubicBezTo>
                  <a:pt x="2141" y="176"/>
                  <a:pt x="2124" y="246"/>
                  <a:pt x="2111" y="326"/>
                </a:cubicBezTo>
                <a:cubicBezTo>
                  <a:pt x="2103" y="375"/>
                  <a:pt x="2098" y="419"/>
                  <a:pt x="2120" y="461"/>
                </a:cubicBezTo>
                <a:moveTo>
                  <a:pt x="2305" y="292"/>
                </a:moveTo>
                <a:cubicBezTo>
                  <a:pt x="2306" y="295"/>
                  <a:pt x="2308" y="324"/>
                  <a:pt x="2308" y="328"/>
                </a:cubicBezTo>
                <a:cubicBezTo>
                  <a:pt x="2308" y="375"/>
                  <a:pt x="2289" y="467"/>
                  <a:pt x="2311" y="510"/>
                </a:cubicBezTo>
                <a:cubicBezTo>
                  <a:pt x="2321" y="520"/>
                  <a:pt x="2323" y="524"/>
                  <a:pt x="2333" y="525"/>
                </a:cubicBezTo>
                <a:moveTo>
                  <a:pt x="2336" y="163"/>
                </a:moveTo>
                <a:cubicBezTo>
                  <a:pt x="2336" y="156"/>
                  <a:pt x="2336" y="156"/>
                  <a:pt x="2336" y="152"/>
                </a:cubicBezTo>
                <a:cubicBezTo>
                  <a:pt x="2356" y="159"/>
                  <a:pt x="2366" y="180"/>
                  <a:pt x="2379" y="196"/>
                </a:cubicBezTo>
                <a:moveTo>
                  <a:pt x="2652" y="223"/>
                </a:moveTo>
                <a:cubicBezTo>
                  <a:pt x="2632" y="221"/>
                  <a:pt x="2601" y="219"/>
                  <a:pt x="2576" y="226"/>
                </a:cubicBezTo>
                <a:cubicBezTo>
                  <a:pt x="2542" y="235"/>
                  <a:pt x="2493" y="259"/>
                  <a:pt x="2479" y="295"/>
                </a:cubicBezTo>
                <a:cubicBezTo>
                  <a:pt x="2469" y="321"/>
                  <a:pt x="2482" y="333"/>
                  <a:pt x="2505" y="337"/>
                </a:cubicBezTo>
                <a:cubicBezTo>
                  <a:pt x="2541" y="343"/>
                  <a:pt x="2592" y="341"/>
                  <a:pt x="2627" y="331"/>
                </a:cubicBezTo>
                <a:cubicBezTo>
                  <a:pt x="2647" y="326"/>
                  <a:pt x="2666" y="314"/>
                  <a:pt x="2685" y="306"/>
                </a:cubicBezTo>
                <a:lnTo>
                  <a:pt x="2686" y="306"/>
                </a:lnTo>
                <a:cubicBezTo>
                  <a:pt x="2690" y="324"/>
                  <a:pt x="2694" y="343"/>
                  <a:pt x="2714" y="351"/>
                </a:cubicBezTo>
                <a:cubicBezTo>
                  <a:pt x="2738" y="360"/>
                  <a:pt x="2782" y="357"/>
                  <a:pt x="2805" y="348"/>
                </a:cubicBezTo>
                <a:cubicBezTo>
                  <a:pt x="2849" y="331"/>
                  <a:pt x="2885" y="296"/>
                  <a:pt x="2913" y="259"/>
                </a:cubicBezTo>
                <a:cubicBezTo>
                  <a:pt x="2944" y="218"/>
                  <a:pt x="2946" y="180"/>
                  <a:pt x="2946" y="130"/>
                </a:cubicBezTo>
                <a:cubicBezTo>
                  <a:pt x="2946" y="92"/>
                  <a:pt x="2946" y="60"/>
                  <a:pt x="2925" y="27"/>
                </a:cubicBezTo>
                <a:cubicBezTo>
                  <a:pt x="2923" y="25"/>
                  <a:pt x="2921" y="22"/>
                  <a:pt x="2919" y="20"/>
                </a:cubicBezTo>
                <a:cubicBezTo>
                  <a:pt x="2905" y="33"/>
                  <a:pt x="2899" y="28"/>
                  <a:pt x="2889" y="59"/>
                </a:cubicBezTo>
                <a:cubicBezTo>
                  <a:pt x="2873" y="110"/>
                  <a:pt x="2873" y="160"/>
                  <a:pt x="2873" y="213"/>
                </a:cubicBezTo>
                <a:cubicBezTo>
                  <a:pt x="2873" y="250"/>
                  <a:pt x="2873" y="263"/>
                  <a:pt x="2883" y="286"/>
                </a:cubicBezTo>
                <a:moveTo>
                  <a:pt x="2874" y="262"/>
                </a:moveTo>
                <a:cubicBezTo>
                  <a:pt x="2880" y="236"/>
                  <a:pt x="2910" y="236"/>
                  <a:pt x="2934" y="231"/>
                </a:cubicBezTo>
                <a:cubicBezTo>
                  <a:pt x="2978" y="221"/>
                  <a:pt x="3023" y="218"/>
                  <a:pt x="3068" y="210"/>
                </a:cubicBezTo>
                <a:moveTo>
                  <a:pt x="3141" y="206"/>
                </a:moveTo>
                <a:cubicBezTo>
                  <a:pt x="3143" y="228"/>
                  <a:pt x="3143" y="249"/>
                  <a:pt x="3143" y="271"/>
                </a:cubicBezTo>
                <a:cubicBezTo>
                  <a:pt x="3143" y="280"/>
                  <a:pt x="3147" y="302"/>
                  <a:pt x="3140" y="309"/>
                </a:cubicBezTo>
                <a:cubicBezTo>
                  <a:pt x="3135" y="311"/>
                  <a:pt x="3133" y="311"/>
                  <a:pt x="3129" y="310"/>
                </a:cubicBezTo>
                <a:moveTo>
                  <a:pt x="3119" y="38"/>
                </a:moveTo>
                <a:cubicBezTo>
                  <a:pt x="3136" y="29"/>
                  <a:pt x="3161" y="15"/>
                  <a:pt x="3180" y="31"/>
                </a:cubicBezTo>
                <a:cubicBezTo>
                  <a:pt x="3211" y="57"/>
                  <a:pt x="3232" y="112"/>
                  <a:pt x="3243" y="149"/>
                </a:cubicBezTo>
                <a:cubicBezTo>
                  <a:pt x="3252" y="179"/>
                  <a:pt x="3249" y="210"/>
                  <a:pt x="3249" y="241"/>
                </a:cubicBezTo>
                <a:cubicBezTo>
                  <a:pt x="3249" y="264"/>
                  <a:pt x="3249" y="286"/>
                  <a:pt x="3249" y="309"/>
                </a:cubicBezTo>
                <a:cubicBezTo>
                  <a:pt x="3278" y="309"/>
                  <a:pt x="3304" y="313"/>
                  <a:pt x="3326" y="291"/>
                </a:cubicBezTo>
                <a:cubicBezTo>
                  <a:pt x="3355" y="262"/>
                  <a:pt x="3355" y="218"/>
                  <a:pt x="3356" y="180"/>
                </a:cubicBezTo>
                <a:cubicBezTo>
                  <a:pt x="3357" y="148"/>
                  <a:pt x="3354" y="120"/>
                  <a:pt x="3335" y="93"/>
                </a:cubicBezTo>
                <a:cubicBezTo>
                  <a:pt x="3324" y="77"/>
                  <a:pt x="3332" y="92"/>
                  <a:pt x="3325" y="87"/>
                </a:cubicBezTo>
                <a:cubicBezTo>
                  <a:pt x="3324" y="105"/>
                  <a:pt x="3323" y="123"/>
                  <a:pt x="3323" y="142"/>
                </a:cubicBezTo>
                <a:moveTo>
                  <a:pt x="3444" y="158"/>
                </a:moveTo>
                <a:cubicBezTo>
                  <a:pt x="3448" y="166"/>
                  <a:pt x="3449" y="170"/>
                  <a:pt x="3450" y="179"/>
                </a:cubicBezTo>
                <a:cubicBezTo>
                  <a:pt x="3452" y="207"/>
                  <a:pt x="3451" y="236"/>
                  <a:pt x="3451" y="264"/>
                </a:cubicBezTo>
                <a:cubicBezTo>
                  <a:pt x="3457" y="243"/>
                  <a:pt x="3465" y="229"/>
                  <a:pt x="3478" y="210"/>
                </a:cubicBezTo>
                <a:cubicBezTo>
                  <a:pt x="3493" y="188"/>
                  <a:pt x="3511" y="158"/>
                  <a:pt x="3533" y="142"/>
                </a:cubicBezTo>
                <a:cubicBezTo>
                  <a:pt x="3536" y="141"/>
                  <a:pt x="3538" y="140"/>
                  <a:pt x="3541" y="139"/>
                </a:cubicBezTo>
                <a:cubicBezTo>
                  <a:pt x="3542" y="180"/>
                  <a:pt x="3540" y="193"/>
                  <a:pt x="3516" y="234"/>
                </a:cubicBezTo>
                <a:cubicBezTo>
                  <a:pt x="3476" y="292"/>
                  <a:pt x="3461" y="312"/>
                  <a:pt x="3426" y="34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33"/>
          <p:cNvSpPr/>
          <p:nvPr/>
        </p:nvSpPr>
        <p:spPr>
          <a:xfrm>
            <a:off x="7155000" y="2508120"/>
            <a:ext cx="1699560" cy="165240"/>
          </a:xfrm>
          <a:custGeom>
            <a:avLst/>
            <a:gdLst/>
            <a:ahLst/>
            <a:rect l="l" t="t" r="r" b="b"/>
            <a:pathLst>
              <a:path w="4722" h="460">
                <a:moveTo>
                  <a:pt x="3415" y="380"/>
                </a:moveTo>
                <a:cubicBezTo>
                  <a:pt x="3414" y="375"/>
                  <a:pt x="3387" y="395"/>
                  <a:pt x="3415" y="370"/>
                </a:cubicBezTo>
                <a:cubicBezTo>
                  <a:pt x="3435" y="353"/>
                  <a:pt x="3456" y="341"/>
                  <a:pt x="3464" y="313"/>
                </a:cubicBezTo>
                <a:cubicBezTo>
                  <a:pt x="3472" y="283"/>
                  <a:pt x="3474" y="226"/>
                  <a:pt x="3460" y="198"/>
                </a:cubicBezTo>
                <a:cubicBezTo>
                  <a:pt x="3455" y="188"/>
                  <a:pt x="3453" y="189"/>
                  <a:pt x="3448" y="181"/>
                </a:cubicBezTo>
                <a:cubicBezTo>
                  <a:pt x="3480" y="193"/>
                  <a:pt x="3514" y="207"/>
                  <a:pt x="3546" y="223"/>
                </a:cubicBezTo>
                <a:cubicBezTo>
                  <a:pt x="3589" y="245"/>
                  <a:pt x="3637" y="272"/>
                  <a:pt x="3657" y="318"/>
                </a:cubicBezTo>
                <a:cubicBezTo>
                  <a:pt x="3669" y="346"/>
                  <a:pt x="3672" y="397"/>
                  <a:pt x="3660" y="426"/>
                </a:cubicBezTo>
                <a:cubicBezTo>
                  <a:pt x="3655" y="437"/>
                  <a:pt x="3644" y="449"/>
                  <a:pt x="3637" y="459"/>
                </a:cubicBezTo>
                <a:cubicBezTo>
                  <a:pt x="3664" y="433"/>
                  <a:pt x="3693" y="407"/>
                  <a:pt x="3720" y="380"/>
                </a:cubicBezTo>
                <a:cubicBezTo>
                  <a:pt x="3766" y="336"/>
                  <a:pt x="3803" y="287"/>
                  <a:pt x="3843" y="238"/>
                </a:cubicBezTo>
                <a:cubicBezTo>
                  <a:pt x="3847" y="234"/>
                  <a:pt x="3847" y="231"/>
                  <a:pt x="3850" y="231"/>
                </a:cubicBezTo>
                <a:cubicBezTo>
                  <a:pt x="3850" y="266"/>
                  <a:pt x="3834" y="349"/>
                  <a:pt x="3856" y="376"/>
                </a:cubicBezTo>
                <a:cubicBezTo>
                  <a:pt x="3868" y="391"/>
                  <a:pt x="3899" y="379"/>
                  <a:pt x="3909" y="370"/>
                </a:cubicBezTo>
                <a:cubicBezTo>
                  <a:pt x="3937" y="346"/>
                  <a:pt x="3956" y="303"/>
                  <a:pt x="3976" y="272"/>
                </a:cubicBezTo>
                <a:cubicBezTo>
                  <a:pt x="3991" y="249"/>
                  <a:pt x="3999" y="249"/>
                  <a:pt x="4016" y="237"/>
                </a:cubicBezTo>
                <a:cubicBezTo>
                  <a:pt x="4027" y="257"/>
                  <a:pt x="4038" y="289"/>
                  <a:pt x="4052" y="310"/>
                </a:cubicBezTo>
                <a:cubicBezTo>
                  <a:pt x="4079" y="348"/>
                  <a:pt x="4115" y="351"/>
                  <a:pt x="4158" y="352"/>
                </a:cubicBezTo>
                <a:cubicBezTo>
                  <a:pt x="4201" y="353"/>
                  <a:pt x="4206" y="344"/>
                  <a:pt x="4233" y="314"/>
                </a:cubicBezTo>
                <a:moveTo>
                  <a:pt x="0" y="92"/>
                </a:moveTo>
                <a:cubicBezTo>
                  <a:pt x="1411" y="78"/>
                  <a:pt x="2825" y="64"/>
                  <a:pt x="4236" y="51"/>
                </a:cubicBezTo>
                <a:cubicBezTo>
                  <a:pt x="4234" y="55"/>
                  <a:pt x="4228" y="0"/>
                  <a:pt x="4228" y="5"/>
                </a:cubicBezTo>
                <a:cubicBezTo>
                  <a:pt x="4223" y="94"/>
                  <a:pt x="4194" y="243"/>
                  <a:pt x="4234" y="324"/>
                </a:cubicBezTo>
                <a:cubicBezTo>
                  <a:pt x="4258" y="372"/>
                  <a:pt x="4312" y="415"/>
                  <a:pt x="4370" y="397"/>
                </a:cubicBezTo>
                <a:cubicBezTo>
                  <a:pt x="4454" y="370"/>
                  <a:pt x="4456" y="200"/>
                  <a:pt x="4484" y="135"/>
                </a:cubicBezTo>
                <a:cubicBezTo>
                  <a:pt x="4487" y="134"/>
                  <a:pt x="4490" y="132"/>
                  <a:pt x="4493" y="131"/>
                </a:cubicBezTo>
                <a:cubicBezTo>
                  <a:pt x="4507" y="148"/>
                  <a:pt x="4527" y="190"/>
                  <a:pt x="4547" y="208"/>
                </a:cubicBezTo>
                <a:cubicBezTo>
                  <a:pt x="4577" y="235"/>
                  <a:pt x="4655" y="278"/>
                  <a:pt x="4692" y="240"/>
                </a:cubicBezTo>
                <a:cubicBezTo>
                  <a:pt x="4721" y="210"/>
                  <a:pt x="4698" y="181"/>
                  <a:pt x="4713" y="153"/>
                </a:cubicBezTo>
                <a:cubicBezTo>
                  <a:pt x="4650" y="162"/>
                  <a:pt x="4641" y="125"/>
                  <a:pt x="4583" y="212"/>
                </a:cubicBezTo>
                <a:cubicBezTo>
                  <a:pt x="4560" y="247"/>
                  <a:pt x="4518" y="343"/>
                  <a:pt x="4545" y="385"/>
                </a:cubicBezTo>
                <a:cubicBezTo>
                  <a:pt x="4588" y="452"/>
                  <a:pt x="4647" y="435"/>
                  <a:pt x="4714" y="4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4"/>
          <p:cNvSpPr/>
          <p:nvPr/>
        </p:nvSpPr>
        <p:spPr>
          <a:xfrm>
            <a:off x="7939080" y="2747880"/>
            <a:ext cx="933480" cy="195120"/>
          </a:xfrm>
          <a:custGeom>
            <a:avLst/>
            <a:gdLst/>
            <a:ahLst/>
            <a:rect l="l" t="t" r="r" b="b"/>
            <a:pathLst>
              <a:path w="2594" h="543">
                <a:moveTo>
                  <a:pt x="306" y="111"/>
                </a:moveTo>
                <a:cubicBezTo>
                  <a:pt x="320" y="97"/>
                  <a:pt x="316" y="101"/>
                  <a:pt x="324" y="86"/>
                </a:cubicBezTo>
                <a:cubicBezTo>
                  <a:pt x="275" y="86"/>
                  <a:pt x="248" y="86"/>
                  <a:pt x="201" y="105"/>
                </a:cubicBezTo>
                <a:cubicBezTo>
                  <a:pt x="142" y="129"/>
                  <a:pt x="55" y="170"/>
                  <a:pt x="26" y="231"/>
                </a:cubicBezTo>
                <a:cubicBezTo>
                  <a:pt x="0" y="285"/>
                  <a:pt x="46" y="306"/>
                  <a:pt x="87" y="323"/>
                </a:cubicBezTo>
                <a:cubicBezTo>
                  <a:pt x="124" y="339"/>
                  <a:pt x="187" y="342"/>
                  <a:pt x="216" y="373"/>
                </a:cubicBezTo>
                <a:cubicBezTo>
                  <a:pt x="219" y="386"/>
                  <a:pt x="220" y="391"/>
                  <a:pt x="219" y="400"/>
                </a:cubicBezTo>
                <a:cubicBezTo>
                  <a:pt x="162" y="428"/>
                  <a:pt x="106" y="446"/>
                  <a:pt x="43" y="454"/>
                </a:cubicBezTo>
                <a:cubicBezTo>
                  <a:pt x="29" y="455"/>
                  <a:pt x="14" y="457"/>
                  <a:pt x="0" y="458"/>
                </a:cubicBezTo>
                <a:moveTo>
                  <a:pt x="194" y="56"/>
                </a:moveTo>
                <a:cubicBezTo>
                  <a:pt x="205" y="54"/>
                  <a:pt x="239" y="54"/>
                  <a:pt x="251" y="54"/>
                </a:cubicBezTo>
                <a:cubicBezTo>
                  <a:pt x="330" y="56"/>
                  <a:pt x="409" y="63"/>
                  <a:pt x="487" y="64"/>
                </a:cubicBezTo>
                <a:cubicBezTo>
                  <a:pt x="510" y="64"/>
                  <a:pt x="534" y="64"/>
                  <a:pt x="557" y="64"/>
                </a:cubicBezTo>
                <a:moveTo>
                  <a:pt x="985" y="99"/>
                </a:moveTo>
                <a:cubicBezTo>
                  <a:pt x="937" y="140"/>
                  <a:pt x="894" y="185"/>
                  <a:pt x="852" y="232"/>
                </a:cubicBezTo>
                <a:cubicBezTo>
                  <a:pt x="795" y="296"/>
                  <a:pt x="749" y="364"/>
                  <a:pt x="728" y="447"/>
                </a:cubicBezTo>
                <a:moveTo>
                  <a:pt x="637" y="152"/>
                </a:moveTo>
                <a:cubicBezTo>
                  <a:pt x="681" y="158"/>
                  <a:pt x="711" y="169"/>
                  <a:pt x="752" y="191"/>
                </a:cubicBezTo>
                <a:cubicBezTo>
                  <a:pt x="810" y="221"/>
                  <a:pt x="864" y="258"/>
                  <a:pt x="921" y="290"/>
                </a:cubicBezTo>
                <a:cubicBezTo>
                  <a:pt x="961" y="312"/>
                  <a:pt x="974" y="319"/>
                  <a:pt x="1004" y="324"/>
                </a:cubicBezTo>
                <a:moveTo>
                  <a:pt x="1435" y="127"/>
                </a:moveTo>
                <a:cubicBezTo>
                  <a:pt x="1394" y="127"/>
                  <a:pt x="1369" y="124"/>
                  <a:pt x="1334" y="148"/>
                </a:cubicBezTo>
                <a:cubicBezTo>
                  <a:pt x="1292" y="177"/>
                  <a:pt x="1282" y="211"/>
                  <a:pt x="1280" y="259"/>
                </a:cubicBezTo>
                <a:cubicBezTo>
                  <a:pt x="1278" y="312"/>
                  <a:pt x="1305" y="332"/>
                  <a:pt x="1334" y="373"/>
                </a:cubicBezTo>
                <a:cubicBezTo>
                  <a:pt x="1352" y="398"/>
                  <a:pt x="1379" y="441"/>
                  <a:pt x="1367" y="473"/>
                </a:cubicBezTo>
                <a:cubicBezTo>
                  <a:pt x="1348" y="526"/>
                  <a:pt x="1272" y="532"/>
                  <a:pt x="1227" y="542"/>
                </a:cubicBezTo>
                <a:moveTo>
                  <a:pt x="1459" y="61"/>
                </a:moveTo>
                <a:cubicBezTo>
                  <a:pt x="1504" y="58"/>
                  <a:pt x="1551" y="50"/>
                  <a:pt x="1595" y="64"/>
                </a:cubicBezTo>
                <a:cubicBezTo>
                  <a:pt x="1622" y="72"/>
                  <a:pt x="1648" y="89"/>
                  <a:pt x="1674" y="101"/>
                </a:cubicBezTo>
                <a:moveTo>
                  <a:pt x="1871" y="119"/>
                </a:moveTo>
                <a:cubicBezTo>
                  <a:pt x="1870" y="162"/>
                  <a:pt x="1855" y="191"/>
                  <a:pt x="1835" y="230"/>
                </a:cubicBezTo>
                <a:cubicBezTo>
                  <a:pt x="1807" y="283"/>
                  <a:pt x="1775" y="333"/>
                  <a:pt x="1740" y="382"/>
                </a:cubicBezTo>
                <a:cubicBezTo>
                  <a:pt x="1717" y="413"/>
                  <a:pt x="1694" y="453"/>
                  <a:pt x="1655" y="458"/>
                </a:cubicBezTo>
                <a:moveTo>
                  <a:pt x="1671" y="253"/>
                </a:moveTo>
                <a:cubicBezTo>
                  <a:pt x="1717" y="254"/>
                  <a:pt x="1753" y="264"/>
                  <a:pt x="1796" y="284"/>
                </a:cubicBezTo>
                <a:cubicBezTo>
                  <a:pt x="1842" y="306"/>
                  <a:pt x="1882" y="339"/>
                  <a:pt x="1922" y="370"/>
                </a:cubicBezTo>
                <a:cubicBezTo>
                  <a:pt x="1940" y="384"/>
                  <a:pt x="1958" y="398"/>
                  <a:pt x="1978" y="410"/>
                </a:cubicBezTo>
                <a:moveTo>
                  <a:pt x="2240" y="58"/>
                </a:moveTo>
                <a:cubicBezTo>
                  <a:pt x="2206" y="61"/>
                  <a:pt x="2197" y="73"/>
                  <a:pt x="2189" y="107"/>
                </a:cubicBezTo>
                <a:cubicBezTo>
                  <a:pt x="2182" y="141"/>
                  <a:pt x="2180" y="191"/>
                  <a:pt x="2194" y="223"/>
                </a:cubicBezTo>
                <a:cubicBezTo>
                  <a:pt x="2214" y="270"/>
                  <a:pt x="2264" y="297"/>
                  <a:pt x="2288" y="341"/>
                </a:cubicBezTo>
                <a:cubicBezTo>
                  <a:pt x="2296" y="356"/>
                  <a:pt x="2303" y="399"/>
                  <a:pt x="2288" y="413"/>
                </a:cubicBezTo>
                <a:cubicBezTo>
                  <a:pt x="2259" y="439"/>
                  <a:pt x="2208" y="434"/>
                  <a:pt x="2173" y="435"/>
                </a:cubicBezTo>
                <a:moveTo>
                  <a:pt x="2416" y="20"/>
                </a:moveTo>
                <a:cubicBezTo>
                  <a:pt x="2475" y="9"/>
                  <a:pt x="2529" y="1"/>
                  <a:pt x="2589" y="0"/>
                </a:cubicBezTo>
                <a:cubicBezTo>
                  <a:pt x="2590" y="0"/>
                  <a:pt x="2592" y="0"/>
                  <a:pt x="2593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5"/>
          <p:cNvSpPr/>
          <p:nvPr/>
        </p:nvSpPr>
        <p:spPr>
          <a:xfrm>
            <a:off x="1860120" y="3859920"/>
            <a:ext cx="943920" cy="167760"/>
          </a:xfrm>
          <a:custGeom>
            <a:avLst/>
            <a:gdLst/>
            <a:ahLst/>
            <a:rect l="l" t="t" r="r" b="b"/>
            <a:pathLst>
              <a:path w="2623" h="467">
                <a:moveTo>
                  <a:pt x="32" y="321"/>
                </a:moveTo>
                <a:cubicBezTo>
                  <a:pt x="26" y="310"/>
                  <a:pt x="19" y="299"/>
                  <a:pt x="14" y="287"/>
                </a:cubicBezTo>
                <a:cubicBezTo>
                  <a:pt x="10" y="277"/>
                  <a:pt x="7" y="266"/>
                  <a:pt x="4" y="256"/>
                </a:cubicBezTo>
                <a:cubicBezTo>
                  <a:pt x="0" y="243"/>
                  <a:pt x="1" y="230"/>
                  <a:pt x="1" y="216"/>
                </a:cubicBezTo>
                <a:cubicBezTo>
                  <a:pt x="1" y="209"/>
                  <a:pt x="1" y="202"/>
                  <a:pt x="1" y="195"/>
                </a:cubicBezTo>
                <a:cubicBezTo>
                  <a:pt x="22" y="194"/>
                  <a:pt x="60" y="186"/>
                  <a:pt x="80" y="198"/>
                </a:cubicBezTo>
                <a:cubicBezTo>
                  <a:pt x="115" y="218"/>
                  <a:pt x="114" y="280"/>
                  <a:pt x="110" y="314"/>
                </a:cubicBezTo>
                <a:cubicBezTo>
                  <a:pt x="104" y="363"/>
                  <a:pt x="72" y="395"/>
                  <a:pt x="47" y="434"/>
                </a:cubicBezTo>
                <a:cubicBezTo>
                  <a:pt x="40" y="445"/>
                  <a:pt x="38" y="455"/>
                  <a:pt x="34" y="466"/>
                </a:cubicBezTo>
                <a:cubicBezTo>
                  <a:pt x="80" y="466"/>
                  <a:pt x="123" y="463"/>
                  <a:pt x="169" y="456"/>
                </a:cubicBezTo>
                <a:cubicBezTo>
                  <a:pt x="211" y="450"/>
                  <a:pt x="253" y="442"/>
                  <a:pt x="295" y="434"/>
                </a:cubicBezTo>
                <a:moveTo>
                  <a:pt x="477" y="321"/>
                </a:moveTo>
                <a:cubicBezTo>
                  <a:pt x="491" y="316"/>
                  <a:pt x="502" y="310"/>
                  <a:pt x="519" y="308"/>
                </a:cubicBezTo>
                <a:cubicBezTo>
                  <a:pt x="561" y="303"/>
                  <a:pt x="604" y="299"/>
                  <a:pt x="646" y="293"/>
                </a:cubicBezTo>
                <a:cubicBezTo>
                  <a:pt x="666" y="290"/>
                  <a:pt x="682" y="286"/>
                  <a:pt x="700" y="278"/>
                </a:cubicBezTo>
                <a:cubicBezTo>
                  <a:pt x="696" y="264"/>
                  <a:pt x="705" y="258"/>
                  <a:pt x="692" y="246"/>
                </a:cubicBezTo>
                <a:cubicBezTo>
                  <a:pt x="663" y="219"/>
                  <a:pt x="593" y="239"/>
                  <a:pt x="568" y="258"/>
                </a:cubicBezTo>
                <a:cubicBezTo>
                  <a:pt x="530" y="287"/>
                  <a:pt x="507" y="323"/>
                  <a:pt x="503" y="371"/>
                </a:cubicBezTo>
                <a:cubicBezTo>
                  <a:pt x="499" y="421"/>
                  <a:pt x="551" y="415"/>
                  <a:pt x="587" y="416"/>
                </a:cubicBezTo>
                <a:cubicBezTo>
                  <a:pt x="685" y="419"/>
                  <a:pt x="769" y="405"/>
                  <a:pt x="865" y="378"/>
                </a:cubicBezTo>
                <a:cubicBezTo>
                  <a:pt x="1002" y="338"/>
                  <a:pt x="1183" y="296"/>
                  <a:pt x="1296" y="205"/>
                </a:cubicBezTo>
                <a:cubicBezTo>
                  <a:pt x="1319" y="187"/>
                  <a:pt x="1309" y="187"/>
                  <a:pt x="1315" y="168"/>
                </a:cubicBezTo>
                <a:cubicBezTo>
                  <a:pt x="1279" y="168"/>
                  <a:pt x="1271" y="170"/>
                  <a:pt x="1241" y="195"/>
                </a:cubicBezTo>
                <a:cubicBezTo>
                  <a:pt x="1189" y="238"/>
                  <a:pt x="1134" y="293"/>
                  <a:pt x="1099" y="353"/>
                </a:cubicBezTo>
                <a:cubicBezTo>
                  <a:pt x="1094" y="361"/>
                  <a:pt x="1090" y="370"/>
                  <a:pt x="1086" y="378"/>
                </a:cubicBezTo>
                <a:moveTo>
                  <a:pt x="1054" y="235"/>
                </a:moveTo>
                <a:cubicBezTo>
                  <a:pt x="1092" y="239"/>
                  <a:pt x="1127" y="248"/>
                  <a:pt x="1165" y="258"/>
                </a:cubicBezTo>
                <a:cubicBezTo>
                  <a:pt x="1224" y="274"/>
                  <a:pt x="1286" y="290"/>
                  <a:pt x="1348" y="296"/>
                </a:cubicBezTo>
                <a:cubicBezTo>
                  <a:pt x="1405" y="302"/>
                  <a:pt x="1465" y="304"/>
                  <a:pt x="1519" y="283"/>
                </a:cubicBezTo>
                <a:cubicBezTo>
                  <a:pt x="1560" y="267"/>
                  <a:pt x="1606" y="239"/>
                  <a:pt x="1619" y="196"/>
                </a:cubicBezTo>
                <a:cubicBezTo>
                  <a:pt x="1628" y="165"/>
                  <a:pt x="1625" y="128"/>
                  <a:pt x="1606" y="102"/>
                </a:cubicBezTo>
                <a:cubicBezTo>
                  <a:pt x="1594" y="86"/>
                  <a:pt x="1593" y="93"/>
                  <a:pt x="1578" y="88"/>
                </a:cubicBezTo>
                <a:cubicBezTo>
                  <a:pt x="1547" y="142"/>
                  <a:pt x="1524" y="205"/>
                  <a:pt x="1534" y="267"/>
                </a:cubicBezTo>
                <a:cubicBezTo>
                  <a:pt x="1539" y="301"/>
                  <a:pt x="1575" y="298"/>
                  <a:pt x="1601" y="298"/>
                </a:cubicBezTo>
                <a:cubicBezTo>
                  <a:pt x="1639" y="299"/>
                  <a:pt x="1666" y="298"/>
                  <a:pt x="1694" y="270"/>
                </a:cubicBezTo>
                <a:cubicBezTo>
                  <a:pt x="1712" y="252"/>
                  <a:pt x="1711" y="232"/>
                  <a:pt x="1713" y="208"/>
                </a:cubicBezTo>
                <a:cubicBezTo>
                  <a:pt x="1713" y="201"/>
                  <a:pt x="1713" y="200"/>
                  <a:pt x="1713" y="196"/>
                </a:cubicBezTo>
                <a:cubicBezTo>
                  <a:pt x="1711" y="203"/>
                  <a:pt x="1705" y="226"/>
                  <a:pt x="1704" y="237"/>
                </a:cubicBezTo>
                <a:cubicBezTo>
                  <a:pt x="1704" y="244"/>
                  <a:pt x="1704" y="250"/>
                  <a:pt x="1704" y="257"/>
                </a:cubicBezTo>
                <a:moveTo>
                  <a:pt x="1843" y="154"/>
                </a:moveTo>
                <a:cubicBezTo>
                  <a:pt x="1841" y="151"/>
                  <a:pt x="1840" y="147"/>
                  <a:pt x="1838" y="144"/>
                </a:cubicBezTo>
                <a:cubicBezTo>
                  <a:pt x="1858" y="144"/>
                  <a:pt x="1873" y="147"/>
                  <a:pt x="1892" y="173"/>
                </a:cubicBezTo>
                <a:cubicBezTo>
                  <a:pt x="1915" y="204"/>
                  <a:pt x="1928" y="243"/>
                  <a:pt x="1937" y="281"/>
                </a:cubicBezTo>
                <a:cubicBezTo>
                  <a:pt x="1940" y="295"/>
                  <a:pt x="1940" y="295"/>
                  <a:pt x="1940" y="309"/>
                </a:cubicBezTo>
                <a:cubicBezTo>
                  <a:pt x="1940" y="268"/>
                  <a:pt x="1934" y="227"/>
                  <a:pt x="1950" y="189"/>
                </a:cubicBezTo>
                <a:cubicBezTo>
                  <a:pt x="1963" y="156"/>
                  <a:pt x="1982" y="131"/>
                  <a:pt x="2018" y="126"/>
                </a:cubicBezTo>
                <a:cubicBezTo>
                  <a:pt x="2055" y="120"/>
                  <a:pt x="2065" y="144"/>
                  <a:pt x="2082" y="171"/>
                </a:cubicBezTo>
                <a:cubicBezTo>
                  <a:pt x="2095" y="191"/>
                  <a:pt x="2110" y="228"/>
                  <a:pt x="2133" y="237"/>
                </a:cubicBezTo>
                <a:cubicBezTo>
                  <a:pt x="2149" y="244"/>
                  <a:pt x="2163" y="221"/>
                  <a:pt x="2170" y="213"/>
                </a:cubicBezTo>
                <a:cubicBezTo>
                  <a:pt x="2193" y="185"/>
                  <a:pt x="2211" y="154"/>
                  <a:pt x="2234" y="126"/>
                </a:cubicBezTo>
                <a:cubicBezTo>
                  <a:pt x="2241" y="117"/>
                  <a:pt x="2261" y="90"/>
                  <a:pt x="2276" y="99"/>
                </a:cubicBezTo>
                <a:cubicBezTo>
                  <a:pt x="2302" y="115"/>
                  <a:pt x="2301" y="147"/>
                  <a:pt x="2307" y="176"/>
                </a:cubicBezTo>
                <a:cubicBezTo>
                  <a:pt x="2312" y="201"/>
                  <a:pt x="2317" y="213"/>
                  <a:pt x="2331" y="233"/>
                </a:cubicBezTo>
                <a:moveTo>
                  <a:pt x="2589" y="47"/>
                </a:moveTo>
                <a:cubicBezTo>
                  <a:pt x="2575" y="22"/>
                  <a:pt x="2559" y="0"/>
                  <a:pt x="2526" y="9"/>
                </a:cubicBezTo>
                <a:cubicBezTo>
                  <a:pt x="2496" y="17"/>
                  <a:pt x="2486" y="52"/>
                  <a:pt x="2483" y="79"/>
                </a:cubicBezTo>
                <a:cubicBezTo>
                  <a:pt x="2479" y="120"/>
                  <a:pt x="2498" y="133"/>
                  <a:pt x="2531" y="154"/>
                </a:cubicBezTo>
                <a:cubicBezTo>
                  <a:pt x="2557" y="170"/>
                  <a:pt x="2599" y="189"/>
                  <a:pt x="2609" y="222"/>
                </a:cubicBezTo>
                <a:cubicBezTo>
                  <a:pt x="2622" y="262"/>
                  <a:pt x="2591" y="286"/>
                  <a:pt x="2559" y="304"/>
                </a:cubicBezTo>
                <a:cubicBezTo>
                  <a:pt x="2522" y="321"/>
                  <a:pt x="2511" y="326"/>
                  <a:pt x="2486" y="3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6"/>
          <p:cNvSpPr/>
          <p:nvPr/>
        </p:nvSpPr>
        <p:spPr>
          <a:xfrm>
            <a:off x="3075840" y="3839040"/>
            <a:ext cx="257760" cy="94680"/>
          </a:xfrm>
          <a:custGeom>
            <a:avLst/>
            <a:gdLst/>
            <a:ahLst/>
            <a:rect l="l" t="t" r="r" b="b"/>
            <a:pathLst>
              <a:path w="717" h="264">
                <a:moveTo>
                  <a:pt x="205" y="81"/>
                </a:moveTo>
                <a:cubicBezTo>
                  <a:pt x="169" y="79"/>
                  <a:pt x="165" y="80"/>
                  <a:pt x="145" y="111"/>
                </a:cubicBezTo>
                <a:cubicBezTo>
                  <a:pt x="120" y="149"/>
                  <a:pt x="91" y="190"/>
                  <a:pt x="86" y="238"/>
                </a:cubicBezTo>
                <a:cubicBezTo>
                  <a:pt x="86" y="248"/>
                  <a:pt x="86" y="251"/>
                  <a:pt x="86" y="257"/>
                </a:cubicBezTo>
                <a:cubicBezTo>
                  <a:pt x="112" y="258"/>
                  <a:pt x="140" y="263"/>
                  <a:pt x="164" y="251"/>
                </a:cubicBezTo>
                <a:cubicBezTo>
                  <a:pt x="190" y="238"/>
                  <a:pt x="203" y="213"/>
                  <a:pt x="199" y="185"/>
                </a:cubicBezTo>
                <a:cubicBezTo>
                  <a:pt x="193" y="142"/>
                  <a:pt x="139" y="120"/>
                  <a:pt x="103" y="106"/>
                </a:cubicBezTo>
                <a:cubicBezTo>
                  <a:pt x="89" y="101"/>
                  <a:pt x="27" y="83"/>
                  <a:pt x="12" y="94"/>
                </a:cubicBezTo>
                <a:cubicBezTo>
                  <a:pt x="0" y="103"/>
                  <a:pt x="9" y="122"/>
                  <a:pt x="12" y="132"/>
                </a:cubicBezTo>
                <a:moveTo>
                  <a:pt x="285" y="94"/>
                </a:moveTo>
                <a:cubicBezTo>
                  <a:pt x="276" y="81"/>
                  <a:pt x="280" y="83"/>
                  <a:pt x="261" y="76"/>
                </a:cubicBezTo>
                <a:cubicBezTo>
                  <a:pt x="255" y="74"/>
                  <a:pt x="250" y="70"/>
                  <a:pt x="245" y="67"/>
                </a:cubicBezTo>
                <a:cubicBezTo>
                  <a:pt x="260" y="60"/>
                  <a:pt x="205" y="67"/>
                  <a:pt x="261" y="56"/>
                </a:cubicBezTo>
                <a:cubicBezTo>
                  <a:pt x="294" y="50"/>
                  <a:pt x="345" y="45"/>
                  <a:pt x="375" y="63"/>
                </a:cubicBezTo>
                <a:cubicBezTo>
                  <a:pt x="415" y="85"/>
                  <a:pt x="445" y="132"/>
                  <a:pt x="465" y="170"/>
                </a:cubicBezTo>
                <a:cubicBezTo>
                  <a:pt x="477" y="192"/>
                  <a:pt x="477" y="210"/>
                  <a:pt x="478" y="234"/>
                </a:cubicBezTo>
                <a:cubicBezTo>
                  <a:pt x="459" y="240"/>
                  <a:pt x="421" y="249"/>
                  <a:pt x="402" y="240"/>
                </a:cubicBezTo>
                <a:cubicBezTo>
                  <a:pt x="365" y="223"/>
                  <a:pt x="365" y="181"/>
                  <a:pt x="364" y="147"/>
                </a:cubicBezTo>
                <a:cubicBezTo>
                  <a:pt x="363" y="102"/>
                  <a:pt x="382" y="71"/>
                  <a:pt x="420" y="43"/>
                </a:cubicBezTo>
                <a:cubicBezTo>
                  <a:pt x="460" y="15"/>
                  <a:pt x="539" y="0"/>
                  <a:pt x="587" y="13"/>
                </a:cubicBezTo>
                <a:cubicBezTo>
                  <a:pt x="639" y="27"/>
                  <a:pt x="680" y="85"/>
                  <a:pt x="702" y="132"/>
                </a:cubicBezTo>
                <a:cubicBezTo>
                  <a:pt x="710" y="152"/>
                  <a:pt x="712" y="157"/>
                  <a:pt x="716" y="17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7"/>
          <p:cNvSpPr/>
          <p:nvPr/>
        </p:nvSpPr>
        <p:spPr>
          <a:xfrm>
            <a:off x="3565080" y="3713040"/>
            <a:ext cx="572040" cy="279360"/>
          </a:xfrm>
          <a:custGeom>
            <a:avLst/>
            <a:gdLst/>
            <a:ahLst/>
            <a:rect l="l" t="t" r="r" b="b"/>
            <a:pathLst>
              <a:path w="1590" h="777">
                <a:moveTo>
                  <a:pt x="298" y="437"/>
                </a:moveTo>
                <a:cubicBezTo>
                  <a:pt x="287" y="416"/>
                  <a:pt x="282" y="398"/>
                  <a:pt x="261" y="385"/>
                </a:cubicBezTo>
                <a:cubicBezTo>
                  <a:pt x="236" y="371"/>
                  <a:pt x="187" y="375"/>
                  <a:pt x="160" y="378"/>
                </a:cubicBezTo>
                <a:cubicBezTo>
                  <a:pt x="105" y="384"/>
                  <a:pt x="52" y="419"/>
                  <a:pt x="26" y="469"/>
                </a:cubicBezTo>
                <a:cubicBezTo>
                  <a:pt x="15" y="490"/>
                  <a:pt x="0" y="563"/>
                  <a:pt x="21" y="584"/>
                </a:cubicBezTo>
                <a:cubicBezTo>
                  <a:pt x="49" y="612"/>
                  <a:pt x="137" y="603"/>
                  <a:pt x="169" y="595"/>
                </a:cubicBezTo>
                <a:cubicBezTo>
                  <a:pt x="254" y="574"/>
                  <a:pt x="337" y="510"/>
                  <a:pt x="367" y="427"/>
                </a:cubicBezTo>
                <a:cubicBezTo>
                  <a:pt x="388" y="368"/>
                  <a:pt x="382" y="284"/>
                  <a:pt x="370" y="224"/>
                </a:cubicBezTo>
                <a:cubicBezTo>
                  <a:pt x="356" y="156"/>
                  <a:pt x="332" y="64"/>
                  <a:pt x="293" y="4"/>
                </a:cubicBezTo>
                <a:cubicBezTo>
                  <a:pt x="290" y="1"/>
                  <a:pt x="290" y="0"/>
                  <a:pt x="287" y="0"/>
                </a:cubicBezTo>
                <a:cubicBezTo>
                  <a:pt x="286" y="67"/>
                  <a:pt x="286" y="135"/>
                  <a:pt x="286" y="202"/>
                </a:cubicBezTo>
                <a:cubicBezTo>
                  <a:pt x="286" y="281"/>
                  <a:pt x="288" y="350"/>
                  <a:pt x="328" y="422"/>
                </a:cubicBezTo>
                <a:cubicBezTo>
                  <a:pt x="360" y="479"/>
                  <a:pt x="405" y="510"/>
                  <a:pt x="469" y="513"/>
                </a:cubicBezTo>
                <a:cubicBezTo>
                  <a:pt x="498" y="513"/>
                  <a:pt x="507" y="513"/>
                  <a:pt x="526" y="509"/>
                </a:cubicBezTo>
                <a:moveTo>
                  <a:pt x="626" y="385"/>
                </a:moveTo>
                <a:cubicBezTo>
                  <a:pt x="628" y="360"/>
                  <a:pt x="636" y="331"/>
                  <a:pt x="620" y="320"/>
                </a:cubicBezTo>
                <a:cubicBezTo>
                  <a:pt x="586" y="329"/>
                  <a:pt x="564" y="350"/>
                  <a:pt x="544" y="382"/>
                </a:cubicBezTo>
                <a:cubicBezTo>
                  <a:pt x="533" y="402"/>
                  <a:pt x="533" y="418"/>
                  <a:pt x="533" y="439"/>
                </a:cubicBezTo>
                <a:cubicBezTo>
                  <a:pt x="561" y="444"/>
                  <a:pt x="596" y="448"/>
                  <a:pt x="624" y="437"/>
                </a:cubicBezTo>
                <a:cubicBezTo>
                  <a:pt x="649" y="427"/>
                  <a:pt x="671" y="407"/>
                  <a:pt x="675" y="379"/>
                </a:cubicBezTo>
                <a:cubicBezTo>
                  <a:pt x="676" y="372"/>
                  <a:pt x="675" y="363"/>
                  <a:pt x="675" y="356"/>
                </a:cubicBezTo>
                <a:cubicBezTo>
                  <a:pt x="684" y="373"/>
                  <a:pt x="693" y="403"/>
                  <a:pt x="702" y="423"/>
                </a:cubicBezTo>
                <a:cubicBezTo>
                  <a:pt x="718" y="457"/>
                  <a:pt x="741" y="492"/>
                  <a:pt x="775" y="510"/>
                </a:cubicBezTo>
                <a:cubicBezTo>
                  <a:pt x="799" y="519"/>
                  <a:pt x="805" y="522"/>
                  <a:pt x="822" y="520"/>
                </a:cubicBezTo>
                <a:moveTo>
                  <a:pt x="879" y="353"/>
                </a:moveTo>
                <a:cubicBezTo>
                  <a:pt x="874" y="331"/>
                  <a:pt x="871" y="311"/>
                  <a:pt x="870" y="289"/>
                </a:cubicBezTo>
                <a:cubicBezTo>
                  <a:pt x="888" y="295"/>
                  <a:pt x="891" y="289"/>
                  <a:pt x="909" y="310"/>
                </a:cubicBezTo>
                <a:cubicBezTo>
                  <a:pt x="927" y="331"/>
                  <a:pt x="943" y="378"/>
                  <a:pt x="968" y="392"/>
                </a:cubicBezTo>
                <a:cubicBezTo>
                  <a:pt x="976" y="396"/>
                  <a:pt x="984" y="393"/>
                  <a:pt x="992" y="393"/>
                </a:cubicBezTo>
                <a:cubicBezTo>
                  <a:pt x="999" y="363"/>
                  <a:pt x="998" y="334"/>
                  <a:pt x="998" y="304"/>
                </a:cubicBezTo>
                <a:lnTo>
                  <a:pt x="998" y="303"/>
                </a:lnTo>
                <a:cubicBezTo>
                  <a:pt x="1014" y="345"/>
                  <a:pt x="1018" y="395"/>
                  <a:pt x="1023" y="439"/>
                </a:cubicBezTo>
                <a:cubicBezTo>
                  <a:pt x="1032" y="514"/>
                  <a:pt x="1037" y="590"/>
                  <a:pt x="1049" y="665"/>
                </a:cubicBezTo>
                <a:cubicBezTo>
                  <a:pt x="1055" y="702"/>
                  <a:pt x="1062" y="739"/>
                  <a:pt x="1086" y="769"/>
                </a:cubicBezTo>
                <a:cubicBezTo>
                  <a:pt x="1089" y="771"/>
                  <a:pt x="1091" y="774"/>
                  <a:pt x="1094" y="776"/>
                </a:cubicBezTo>
                <a:moveTo>
                  <a:pt x="1419" y="285"/>
                </a:moveTo>
                <a:cubicBezTo>
                  <a:pt x="1419" y="262"/>
                  <a:pt x="1418" y="311"/>
                  <a:pt x="1413" y="333"/>
                </a:cubicBezTo>
                <a:cubicBezTo>
                  <a:pt x="1399" y="398"/>
                  <a:pt x="1379" y="462"/>
                  <a:pt x="1361" y="525"/>
                </a:cubicBezTo>
                <a:cubicBezTo>
                  <a:pt x="1350" y="562"/>
                  <a:pt x="1339" y="598"/>
                  <a:pt x="1323" y="632"/>
                </a:cubicBezTo>
                <a:cubicBezTo>
                  <a:pt x="1319" y="641"/>
                  <a:pt x="1315" y="643"/>
                  <a:pt x="1311" y="647"/>
                </a:cubicBezTo>
                <a:moveTo>
                  <a:pt x="1217" y="344"/>
                </a:moveTo>
                <a:cubicBezTo>
                  <a:pt x="1245" y="379"/>
                  <a:pt x="1277" y="413"/>
                  <a:pt x="1311" y="443"/>
                </a:cubicBezTo>
                <a:cubicBezTo>
                  <a:pt x="1363" y="490"/>
                  <a:pt x="1419" y="533"/>
                  <a:pt x="1474" y="577"/>
                </a:cubicBezTo>
                <a:cubicBezTo>
                  <a:pt x="1511" y="606"/>
                  <a:pt x="1546" y="634"/>
                  <a:pt x="1589" y="6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8"/>
          <p:cNvSpPr/>
          <p:nvPr/>
        </p:nvSpPr>
        <p:spPr>
          <a:xfrm>
            <a:off x="4381920" y="3706560"/>
            <a:ext cx="394920" cy="217440"/>
          </a:xfrm>
          <a:custGeom>
            <a:avLst/>
            <a:gdLst/>
            <a:ahLst/>
            <a:rect l="l" t="t" r="r" b="b"/>
            <a:pathLst>
              <a:path w="1098" h="605">
                <a:moveTo>
                  <a:pt x="189" y="388"/>
                </a:moveTo>
                <a:cubicBezTo>
                  <a:pt x="179" y="361"/>
                  <a:pt x="182" y="364"/>
                  <a:pt x="148" y="363"/>
                </a:cubicBezTo>
                <a:cubicBezTo>
                  <a:pt x="98" y="361"/>
                  <a:pt x="66" y="407"/>
                  <a:pt x="40" y="444"/>
                </a:cubicBezTo>
                <a:cubicBezTo>
                  <a:pt x="15" y="481"/>
                  <a:pt x="0" y="522"/>
                  <a:pt x="4" y="567"/>
                </a:cubicBezTo>
                <a:cubicBezTo>
                  <a:pt x="8" y="604"/>
                  <a:pt x="73" y="595"/>
                  <a:pt x="98" y="594"/>
                </a:cubicBezTo>
                <a:cubicBezTo>
                  <a:pt x="148" y="593"/>
                  <a:pt x="186" y="574"/>
                  <a:pt x="216" y="533"/>
                </a:cubicBezTo>
                <a:cubicBezTo>
                  <a:pt x="234" y="509"/>
                  <a:pt x="240" y="476"/>
                  <a:pt x="244" y="447"/>
                </a:cubicBezTo>
                <a:cubicBezTo>
                  <a:pt x="245" y="440"/>
                  <a:pt x="245" y="438"/>
                  <a:pt x="245" y="434"/>
                </a:cubicBezTo>
                <a:cubicBezTo>
                  <a:pt x="247" y="439"/>
                  <a:pt x="255" y="462"/>
                  <a:pt x="257" y="470"/>
                </a:cubicBezTo>
                <a:cubicBezTo>
                  <a:pt x="262" y="492"/>
                  <a:pt x="268" y="509"/>
                  <a:pt x="278" y="529"/>
                </a:cubicBezTo>
                <a:cubicBezTo>
                  <a:pt x="296" y="523"/>
                  <a:pt x="291" y="538"/>
                  <a:pt x="307" y="518"/>
                </a:cubicBezTo>
                <a:cubicBezTo>
                  <a:pt x="325" y="496"/>
                  <a:pt x="330" y="461"/>
                  <a:pt x="343" y="436"/>
                </a:cubicBezTo>
                <a:cubicBezTo>
                  <a:pt x="353" y="418"/>
                  <a:pt x="357" y="412"/>
                  <a:pt x="376" y="410"/>
                </a:cubicBezTo>
                <a:cubicBezTo>
                  <a:pt x="398" y="407"/>
                  <a:pt x="407" y="419"/>
                  <a:pt x="424" y="430"/>
                </a:cubicBezTo>
                <a:cubicBezTo>
                  <a:pt x="449" y="447"/>
                  <a:pt x="489" y="457"/>
                  <a:pt x="511" y="432"/>
                </a:cubicBezTo>
                <a:cubicBezTo>
                  <a:pt x="524" y="417"/>
                  <a:pt x="530" y="390"/>
                  <a:pt x="544" y="377"/>
                </a:cubicBezTo>
                <a:cubicBezTo>
                  <a:pt x="553" y="369"/>
                  <a:pt x="560" y="369"/>
                  <a:pt x="574" y="373"/>
                </a:cubicBezTo>
                <a:cubicBezTo>
                  <a:pt x="625" y="387"/>
                  <a:pt x="665" y="418"/>
                  <a:pt x="721" y="427"/>
                </a:cubicBezTo>
                <a:cubicBezTo>
                  <a:pt x="741" y="429"/>
                  <a:pt x="762" y="432"/>
                  <a:pt x="782" y="434"/>
                </a:cubicBezTo>
                <a:moveTo>
                  <a:pt x="1033" y="427"/>
                </a:moveTo>
                <a:cubicBezTo>
                  <a:pt x="1050" y="410"/>
                  <a:pt x="1063" y="394"/>
                  <a:pt x="1055" y="367"/>
                </a:cubicBezTo>
                <a:cubicBezTo>
                  <a:pt x="1044" y="329"/>
                  <a:pt x="988" y="321"/>
                  <a:pt x="955" y="318"/>
                </a:cubicBezTo>
                <a:cubicBezTo>
                  <a:pt x="904" y="314"/>
                  <a:pt x="860" y="319"/>
                  <a:pt x="823" y="358"/>
                </a:cubicBezTo>
                <a:cubicBezTo>
                  <a:pt x="805" y="377"/>
                  <a:pt x="807" y="394"/>
                  <a:pt x="806" y="417"/>
                </a:cubicBezTo>
                <a:cubicBezTo>
                  <a:pt x="825" y="453"/>
                  <a:pt x="859" y="446"/>
                  <a:pt x="900" y="447"/>
                </a:cubicBezTo>
                <a:cubicBezTo>
                  <a:pt x="962" y="448"/>
                  <a:pt x="1016" y="420"/>
                  <a:pt x="1028" y="355"/>
                </a:cubicBezTo>
                <a:cubicBezTo>
                  <a:pt x="1039" y="295"/>
                  <a:pt x="1026" y="239"/>
                  <a:pt x="1011" y="184"/>
                </a:cubicBezTo>
                <a:cubicBezTo>
                  <a:pt x="995" y="127"/>
                  <a:pt x="977" y="71"/>
                  <a:pt x="961" y="15"/>
                </a:cubicBezTo>
                <a:cubicBezTo>
                  <a:pt x="958" y="5"/>
                  <a:pt x="961" y="0"/>
                  <a:pt x="955" y="1"/>
                </a:cubicBezTo>
                <a:cubicBezTo>
                  <a:pt x="955" y="73"/>
                  <a:pt x="950" y="147"/>
                  <a:pt x="963" y="218"/>
                </a:cubicBezTo>
                <a:cubicBezTo>
                  <a:pt x="979" y="307"/>
                  <a:pt x="1012" y="391"/>
                  <a:pt x="1042" y="474"/>
                </a:cubicBezTo>
                <a:cubicBezTo>
                  <a:pt x="1058" y="518"/>
                  <a:pt x="1076" y="559"/>
                  <a:pt x="1097" y="6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9"/>
          <p:cNvSpPr/>
          <p:nvPr/>
        </p:nvSpPr>
        <p:spPr>
          <a:xfrm>
            <a:off x="5140440" y="3586320"/>
            <a:ext cx="2246400" cy="333360"/>
          </a:xfrm>
          <a:custGeom>
            <a:avLst/>
            <a:gdLst/>
            <a:ahLst/>
            <a:rect l="l" t="t" r="r" b="b"/>
            <a:pathLst>
              <a:path w="6241" h="927">
                <a:moveTo>
                  <a:pt x="12" y="666"/>
                </a:moveTo>
                <a:cubicBezTo>
                  <a:pt x="6" y="656"/>
                  <a:pt x="4" y="653"/>
                  <a:pt x="0" y="642"/>
                </a:cubicBezTo>
                <a:cubicBezTo>
                  <a:pt x="21" y="632"/>
                  <a:pt x="41" y="625"/>
                  <a:pt x="65" y="619"/>
                </a:cubicBezTo>
                <a:cubicBezTo>
                  <a:pt x="104" y="609"/>
                  <a:pt x="148" y="603"/>
                  <a:pt x="176" y="570"/>
                </a:cubicBezTo>
                <a:cubicBezTo>
                  <a:pt x="192" y="552"/>
                  <a:pt x="188" y="530"/>
                  <a:pt x="188" y="507"/>
                </a:cubicBezTo>
                <a:cubicBezTo>
                  <a:pt x="188" y="499"/>
                  <a:pt x="188" y="492"/>
                  <a:pt x="188" y="484"/>
                </a:cubicBezTo>
                <a:cubicBezTo>
                  <a:pt x="177" y="507"/>
                  <a:pt x="170" y="535"/>
                  <a:pt x="168" y="563"/>
                </a:cubicBezTo>
                <a:cubicBezTo>
                  <a:pt x="163" y="629"/>
                  <a:pt x="161" y="703"/>
                  <a:pt x="171" y="767"/>
                </a:cubicBezTo>
                <a:cubicBezTo>
                  <a:pt x="178" y="813"/>
                  <a:pt x="194" y="857"/>
                  <a:pt x="210" y="899"/>
                </a:cubicBezTo>
                <a:cubicBezTo>
                  <a:pt x="214" y="909"/>
                  <a:pt x="216" y="917"/>
                  <a:pt x="219" y="926"/>
                </a:cubicBezTo>
                <a:cubicBezTo>
                  <a:pt x="187" y="923"/>
                  <a:pt x="166" y="918"/>
                  <a:pt x="136" y="905"/>
                </a:cubicBezTo>
                <a:cubicBezTo>
                  <a:pt x="124" y="900"/>
                  <a:pt x="110" y="892"/>
                  <a:pt x="100" y="887"/>
                </a:cubicBezTo>
                <a:cubicBezTo>
                  <a:pt x="145" y="879"/>
                  <a:pt x="188" y="875"/>
                  <a:pt x="234" y="873"/>
                </a:cubicBezTo>
                <a:cubicBezTo>
                  <a:pt x="296" y="870"/>
                  <a:pt x="357" y="866"/>
                  <a:pt x="418" y="861"/>
                </a:cubicBezTo>
                <a:moveTo>
                  <a:pt x="883" y="598"/>
                </a:moveTo>
                <a:cubicBezTo>
                  <a:pt x="889" y="601"/>
                  <a:pt x="913" y="613"/>
                  <a:pt x="925" y="621"/>
                </a:cubicBezTo>
                <a:cubicBezTo>
                  <a:pt x="954" y="639"/>
                  <a:pt x="980" y="640"/>
                  <a:pt x="1013" y="640"/>
                </a:cubicBezTo>
                <a:cubicBezTo>
                  <a:pt x="1045" y="640"/>
                  <a:pt x="1063" y="643"/>
                  <a:pt x="1077" y="610"/>
                </a:cubicBezTo>
                <a:cubicBezTo>
                  <a:pt x="1091" y="577"/>
                  <a:pt x="1066" y="544"/>
                  <a:pt x="1041" y="528"/>
                </a:cubicBezTo>
                <a:cubicBezTo>
                  <a:pt x="990" y="495"/>
                  <a:pt x="917" y="499"/>
                  <a:pt x="870" y="537"/>
                </a:cubicBezTo>
                <a:cubicBezTo>
                  <a:pt x="833" y="567"/>
                  <a:pt x="811" y="619"/>
                  <a:pt x="816" y="667"/>
                </a:cubicBezTo>
                <a:cubicBezTo>
                  <a:pt x="822" y="726"/>
                  <a:pt x="908" y="738"/>
                  <a:pt x="954" y="743"/>
                </a:cubicBezTo>
                <a:cubicBezTo>
                  <a:pt x="1040" y="753"/>
                  <a:pt x="1131" y="750"/>
                  <a:pt x="1216" y="729"/>
                </a:cubicBezTo>
                <a:cubicBezTo>
                  <a:pt x="1329" y="700"/>
                  <a:pt x="1447" y="654"/>
                  <a:pt x="1531" y="571"/>
                </a:cubicBezTo>
                <a:cubicBezTo>
                  <a:pt x="1568" y="535"/>
                  <a:pt x="1580" y="502"/>
                  <a:pt x="1595" y="457"/>
                </a:cubicBezTo>
                <a:cubicBezTo>
                  <a:pt x="1542" y="495"/>
                  <a:pt x="1501" y="547"/>
                  <a:pt x="1463" y="601"/>
                </a:cubicBezTo>
                <a:cubicBezTo>
                  <a:pt x="1428" y="649"/>
                  <a:pt x="1398" y="701"/>
                  <a:pt x="1371" y="754"/>
                </a:cubicBezTo>
                <a:cubicBezTo>
                  <a:pt x="1362" y="773"/>
                  <a:pt x="1357" y="782"/>
                  <a:pt x="1344" y="793"/>
                </a:cubicBezTo>
                <a:cubicBezTo>
                  <a:pt x="1342" y="793"/>
                  <a:pt x="1340" y="793"/>
                  <a:pt x="1338" y="793"/>
                </a:cubicBezTo>
                <a:moveTo>
                  <a:pt x="1341" y="571"/>
                </a:moveTo>
                <a:cubicBezTo>
                  <a:pt x="1379" y="571"/>
                  <a:pt x="1388" y="586"/>
                  <a:pt x="1416" y="612"/>
                </a:cubicBezTo>
                <a:cubicBezTo>
                  <a:pt x="1451" y="645"/>
                  <a:pt x="1484" y="677"/>
                  <a:pt x="1526" y="702"/>
                </a:cubicBezTo>
                <a:cubicBezTo>
                  <a:pt x="1558" y="719"/>
                  <a:pt x="1570" y="724"/>
                  <a:pt x="1595" y="727"/>
                </a:cubicBezTo>
                <a:moveTo>
                  <a:pt x="1833" y="573"/>
                </a:moveTo>
                <a:cubicBezTo>
                  <a:pt x="1813" y="545"/>
                  <a:pt x="1801" y="520"/>
                  <a:pt x="1762" y="528"/>
                </a:cubicBezTo>
                <a:cubicBezTo>
                  <a:pt x="1726" y="535"/>
                  <a:pt x="1699" y="572"/>
                  <a:pt x="1692" y="607"/>
                </a:cubicBezTo>
                <a:cubicBezTo>
                  <a:pt x="1686" y="640"/>
                  <a:pt x="1697" y="655"/>
                  <a:pt x="1729" y="663"/>
                </a:cubicBezTo>
                <a:cubicBezTo>
                  <a:pt x="1755" y="669"/>
                  <a:pt x="1804" y="673"/>
                  <a:pt x="1829" y="660"/>
                </a:cubicBezTo>
                <a:cubicBezTo>
                  <a:pt x="1854" y="647"/>
                  <a:pt x="1871" y="618"/>
                  <a:pt x="1889" y="597"/>
                </a:cubicBezTo>
                <a:cubicBezTo>
                  <a:pt x="1895" y="591"/>
                  <a:pt x="1896" y="591"/>
                  <a:pt x="1898" y="587"/>
                </a:cubicBezTo>
                <a:cubicBezTo>
                  <a:pt x="1900" y="609"/>
                  <a:pt x="1902" y="634"/>
                  <a:pt x="1904" y="657"/>
                </a:cubicBezTo>
                <a:cubicBezTo>
                  <a:pt x="1906" y="681"/>
                  <a:pt x="1906" y="709"/>
                  <a:pt x="1929" y="723"/>
                </a:cubicBezTo>
                <a:cubicBezTo>
                  <a:pt x="1945" y="732"/>
                  <a:pt x="1957" y="722"/>
                  <a:pt x="1968" y="714"/>
                </a:cubicBezTo>
                <a:cubicBezTo>
                  <a:pt x="1993" y="696"/>
                  <a:pt x="2009" y="657"/>
                  <a:pt x="2029" y="633"/>
                </a:cubicBezTo>
                <a:cubicBezTo>
                  <a:pt x="2047" y="611"/>
                  <a:pt x="2068" y="576"/>
                  <a:pt x="2100" y="571"/>
                </a:cubicBezTo>
                <a:cubicBezTo>
                  <a:pt x="2133" y="566"/>
                  <a:pt x="2143" y="580"/>
                  <a:pt x="2160" y="607"/>
                </a:cubicBezTo>
                <a:cubicBezTo>
                  <a:pt x="2178" y="634"/>
                  <a:pt x="2188" y="669"/>
                  <a:pt x="2223" y="677"/>
                </a:cubicBezTo>
                <a:cubicBezTo>
                  <a:pt x="2252" y="683"/>
                  <a:pt x="2274" y="673"/>
                  <a:pt x="2296" y="657"/>
                </a:cubicBezTo>
                <a:cubicBezTo>
                  <a:pt x="2332" y="631"/>
                  <a:pt x="2368" y="586"/>
                  <a:pt x="2415" y="580"/>
                </a:cubicBezTo>
                <a:cubicBezTo>
                  <a:pt x="2446" y="575"/>
                  <a:pt x="2454" y="585"/>
                  <a:pt x="2473" y="607"/>
                </a:cubicBezTo>
                <a:cubicBezTo>
                  <a:pt x="2496" y="635"/>
                  <a:pt x="2519" y="656"/>
                  <a:pt x="2548" y="676"/>
                </a:cubicBezTo>
                <a:moveTo>
                  <a:pt x="3110" y="488"/>
                </a:moveTo>
                <a:cubicBezTo>
                  <a:pt x="3090" y="470"/>
                  <a:pt x="3074" y="457"/>
                  <a:pt x="3045" y="464"/>
                </a:cubicBezTo>
                <a:cubicBezTo>
                  <a:pt x="3008" y="472"/>
                  <a:pt x="2976" y="506"/>
                  <a:pt x="2966" y="542"/>
                </a:cubicBezTo>
                <a:cubicBezTo>
                  <a:pt x="2953" y="588"/>
                  <a:pt x="2974" y="608"/>
                  <a:pt x="3015" y="622"/>
                </a:cubicBezTo>
                <a:cubicBezTo>
                  <a:pt x="3063" y="638"/>
                  <a:pt x="3134" y="645"/>
                  <a:pt x="3184" y="636"/>
                </a:cubicBezTo>
                <a:cubicBezTo>
                  <a:pt x="3222" y="629"/>
                  <a:pt x="3235" y="599"/>
                  <a:pt x="3230" y="562"/>
                </a:cubicBezTo>
                <a:cubicBezTo>
                  <a:pt x="3222" y="508"/>
                  <a:pt x="3164" y="479"/>
                  <a:pt x="3119" y="459"/>
                </a:cubicBezTo>
                <a:cubicBezTo>
                  <a:pt x="3105" y="453"/>
                  <a:pt x="3051" y="430"/>
                  <a:pt x="3037" y="446"/>
                </a:cubicBezTo>
                <a:cubicBezTo>
                  <a:pt x="3037" y="465"/>
                  <a:pt x="3039" y="473"/>
                  <a:pt x="3055" y="480"/>
                </a:cubicBezTo>
                <a:moveTo>
                  <a:pt x="3350" y="497"/>
                </a:moveTo>
                <a:cubicBezTo>
                  <a:pt x="3373" y="484"/>
                  <a:pt x="3394" y="467"/>
                  <a:pt x="3418" y="455"/>
                </a:cubicBezTo>
                <a:cubicBezTo>
                  <a:pt x="3432" y="448"/>
                  <a:pt x="3449" y="445"/>
                  <a:pt x="3458" y="459"/>
                </a:cubicBezTo>
                <a:cubicBezTo>
                  <a:pt x="3475" y="484"/>
                  <a:pt x="3479" y="519"/>
                  <a:pt x="3488" y="548"/>
                </a:cubicBezTo>
                <a:cubicBezTo>
                  <a:pt x="3492" y="560"/>
                  <a:pt x="3494" y="562"/>
                  <a:pt x="3493" y="570"/>
                </a:cubicBezTo>
                <a:cubicBezTo>
                  <a:pt x="3496" y="555"/>
                  <a:pt x="3496" y="547"/>
                  <a:pt x="3501" y="532"/>
                </a:cubicBezTo>
                <a:cubicBezTo>
                  <a:pt x="3514" y="495"/>
                  <a:pt x="3539" y="465"/>
                  <a:pt x="3561" y="434"/>
                </a:cubicBezTo>
                <a:cubicBezTo>
                  <a:pt x="3583" y="404"/>
                  <a:pt x="3607" y="366"/>
                  <a:pt x="3644" y="352"/>
                </a:cubicBezTo>
                <a:cubicBezTo>
                  <a:pt x="3690" y="333"/>
                  <a:pt x="3717" y="361"/>
                  <a:pt x="3741" y="398"/>
                </a:cubicBezTo>
                <a:cubicBezTo>
                  <a:pt x="3784" y="466"/>
                  <a:pt x="3803" y="546"/>
                  <a:pt x="3837" y="619"/>
                </a:cubicBezTo>
                <a:moveTo>
                  <a:pt x="4575" y="375"/>
                </a:moveTo>
                <a:cubicBezTo>
                  <a:pt x="4540" y="354"/>
                  <a:pt x="4512" y="349"/>
                  <a:pt x="4471" y="350"/>
                </a:cubicBezTo>
                <a:cubicBezTo>
                  <a:pt x="4400" y="352"/>
                  <a:pt x="4347" y="395"/>
                  <a:pt x="4301" y="446"/>
                </a:cubicBezTo>
                <a:cubicBezTo>
                  <a:pt x="4269" y="481"/>
                  <a:pt x="4257" y="511"/>
                  <a:pt x="4254" y="557"/>
                </a:cubicBezTo>
                <a:cubicBezTo>
                  <a:pt x="4285" y="584"/>
                  <a:pt x="4337" y="589"/>
                  <a:pt x="4380" y="580"/>
                </a:cubicBezTo>
                <a:cubicBezTo>
                  <a:pt x="4467" y="561"/>
                  <a:pt x="4536" y="490"/>
                  <a:pt x="4555" y="404"/>
                </a:cubicBezTo>
                <a:cubicBezTo>
                  <a:pt x="4571" y="331"/>
                  <a:pt x="4565" y="238"/>
                  <a:pt x="4557" y="165"/>
                </a:cubicBezTo>
                <a:cubicBezTo>
                  <a:pt x="4551" y="109"/>
                  <a:pt x="4539" y="53"/>
                  <a:pt x="4524" y="0"/>
                </a:cubicBezTo>
                <a:cubicBezTo>
                  <a:pt x="4490" y="10"/>
                  <a:pt x="4483" y="32"/>
                  <a:pt x="4467" y="76"/>
                </a:cubicBezTo>
                <a:cubicBezTo>
                  <a:pt x="4444" y="141"/>
                  <a:pt x="4431" y="235"/>
                  <a:pt x="4447" y="302"/>
                </a:cubicBezTo>
                <a:cubicBezTo>
                  <a:pt x="4464" y="374"/>
                  <a:pt x="4513" y="419"/>
                  <a:pt x="4568" y="460"/>
                </a:cubicBezTo>
                <a:moveTo>
                  <a:pt x="4890" y="255"/>
                </a:moveTo>
                <a:cubicBezTo>
                  <a:pt x="4834" y="260"/>
                  <a:pt x="4799" y="280"/>
                  <a:pt x="4757" y="318"/>
                </a:cubicBezTo>
                <a:cubicBezTo>
                  <a:pt x="4724" y="349"/>
                  <a:pt x="4706" y="375"/>
                  <a:pt x="4704" y="419"/>
                </a:cubicBezTo>
                <a:cubicBezTo>
                  <a:pt x="4704" y="423"/>
                  <a:pt x="4704" y="428"/>
                  <a:pt x="4704" y="432"/>
                </a:cubicBezTo>
                <a:cubicBezTo>
                  <a:pt x="4741" y="442"/>
                  <a:pt x="4781" y="447"/>
                  <a:pt x="4820" y="442"/>
                </a:cubicBezTo>
                <a:cubicBezTo>
                  <a:pt x="4861" y="437"/>
                  <a:pt x="4888" y="416"/>
                  <a:pt x="4912" y="385"/>
                </a:cubicBezTo>
                <a:cubicBezTo>
                  <a:pt x="4920" y="374"/>
                  <a:pt x="4926" y="362"/>
                  <a:pt x="4933" y="352"/>
                </a:cubicBezTo>
                <a:cubicBezTo>
                  <a:pt x="4933" y="381"/>
                  <a:pt x="4927" y="418"/>
                  <a:pt x="4935" y="446"/>
                </a:cubicBezTo>
                <a:cubicBezTo>
                  <a:pt x="4940" y="462"/>
                  <a:pt x="4947" y="463"/>
                  <a:pt x="4960" y="466"/>
                </a:cubicBezTo>
                <a:moveTo>
                  <a:pt x="5027" y="284"/>
                </a:moveTo>
                <a:cubicBezTo>
                  <a:pt x="5039" y="259"/>
                  <a:pt x="5045" y="234"/>
                  <a:pt x="5076" y="230"/>
                </a:cubicBezTo>
                <a:cubicBezTo>
                  <a:pt x="5105" y="225"/>
                  <a:pt x="5116" y="248"/>
                  <a:pt x="5133" y="268"/>
                </a:cubicBezTo>
                <a:cubicBezTo>
                  <a:pt x="5150" y="288"/>
                  <a:pt x="5171" y="314"/>
                  <a:pt x="5197" y="322"/>
                </a:cubicBezTo>
                <a:cubicBezTo>
                  <a:pt x="5219" y="329"/>
                  <a:pt x="5239" y="326"/>
                  <a:pt x="5254" y="309"/>
                </a:cubicBezTo>
                <a:cubicBezTo>
                  <a:pt x="5280" y="279"/>
                  <a:pt x="5294" y="237"/>
                  <a:pt x="5296" y="197"/>
                </a:cubicBezTo>
                <a:cubicBezTo>
                  <a:pt x="5296" y="195"/>
                  <a:pt x="5296" y="194"/>
                  <a:pt x="5296" y="192"/>
                </a:cubicBezTo>
                <a:cubicBezTo>
                  <a:pt x="5287" y="253"/>
                  <a:pt x="5270" y="312"/>
                  <a:pt x="5266" y="374"/>
                </a:cubicBezTo>
                <a:cubicBezTo>
                  <a:pt x="5263" y="431"/>
                  <a:pt x="5259" y="499"/>
                  <a:pt x="5271" y="555"/>
                </a:cubicBezTo>
                <a:cubicBezTo>
                  <a:pt x="5277" y="583"/>
                  <a:pt x="5289" y="608"/>
                  <a:pt x="5302" y="632"/>
                </a:cubicBezTo>
                <a:moveTo>
                  <a:pt x="5672" y="345"/>
                </a:moveTo>
                <a:cubicBezTo>
                  <a:pt x="5665" y="324"/>
                  <a:pt x="5661" y="305"/>
                  <a:pt x="5657" y="284"/>
                </a:cubicBezTo>
                <a:cubicBezTo>
                  <a:pt x="5656" y="278"/>
                  <a:pt x="5658" y="273"/>
                  <a:pt x="5655" y="268"/>
                </a:cubicBezTo>
                <a:cubicBezTo>
                  <a:pt x="5653" y="264"/>
                  <a:pt x="5645" y="264"/>
                  <a:pt x="5644" y="260"/>
                </a:cubicBezTo>
                <a:cubicBezTo>
                  <a:pt x="5644" y="259"/>
                  <a:pt x="5641" y="258"/>
                  <a:pt x="5641" y="253"/>
                </a:cubicBezTo>
                <a:cubicBezTo>
                  <a:pt x="5641" y="238"/>
                  <a:pt x="5658" y="226"/>
                  <a:pt x="5669" y="218"/>
                </a:cubicBezTo>
                <a:cubicBezTo>
                  <a:pt x="5702" y="196"/>
                  <a:pt x="5794" y="154"/>
                  <a:pt x="5814" y="203"/>
                </a:cubicBezTo>
                <a:cubicBezTo>
                  <a:pt x="5830" y="242"/>
                  <a:pt x="5816" y="308"/>
                  <a:pt x="5812" y="349"/>
                </a:cubicBezTo>
                <a:cubicBezTo>
                  <a:pt x="5809" y="377"/>
                  <a:pt x="5809" y="401"/>
                  <a:pt x="5812" y="426"/>
                </a:cubicBezTo>
                <a:cubicBezTo>
                  <a:pt x="5865" y="426"/>
                  <a:pt x="5894" y="415"/>
                  <a:pt x="5939" y="384"/>
                </a:cubicBezTo>
                <a:cubicBezTo>
                  <a:pt x="5988" y="350"/>
                  <a:pt x="6030" y="303"/>
                  <a:pt x="6057" y="250"/>
                </a:cubicBezTo>
                <a:cubicBezTo>
                  <a:pt x="6081" y="202"/>
                  <a:pt x="6086" y="151"/>
                  <a:pt x="6103" y="102"/>
                </a:cubicBezTo>
                <a:cubicBezTo>
                  <a:pt x="6107" y="92"/>
                  <a:pt x="6101" y="108"/>
                  <a:pt x="6106" y="99"/>
                </a:cubicBezTo>
                <a:cubicBezTo>
                  <a:pt x="6082" y="168"/>
                  <a:pt x="6064" y="235"/>
                  <a:pt x="6060" y="307"/>
                </a:cubicBezTo>
                <a:cubicBezTo>
                  <a:pt x="6056" y="392"/>
                  <a:pt x="6061" y="463"/>
                  <a:pt x="6093" y="541"/>
                </a:cubicBezTo>
                <a:cubicBezTo>
                  <a:pt x="6116" y="597"/>
                  <a:pt x="6149" y="643"/>
                  <a:pt x="6151" y="704"/>
                </a:cubicBezTo>
                <a:cubicBezTo>
                  <a:pt x="6153" y="750"/>
                  <a:pt x="6092" y="753"/>
                  <a:pt x="6057" y="756"/>
                </a:cubicBezTo>
                <a:cubicBezTo>
                  <a:pt x="6027" y="758"/>
                  <a:pt x="5946" y="770"/>
                  <a:pt x="5921" y="748"/>
                </a:cubicBezTo>
                <a:cubicBezTo>
                  <a:pt x="5910" y="739"/>
                  <a:pt x="5906" y="737"/>
                  <a:pt x="5908" y="726"/>
                </a:cubicBezTo>
                <a:cubicBezTo>
                  <a:pt x="5929" y="689"/>
                  <a:pt x="5941" y="678"/>
                  <a:pt x="5989" y="661"/>
                </a:cubicBezTo>
                <a:cubicBezTo>
                  <a:pt x="6072" y="632"/>
                  <a:pt x="6157" y="609"/>
                  <a:pt x="6240" y="5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0"/>
          <p:cNvSpPr/>
          <p:nvPr/>
        </p:nvSpPr>
        <p:spPr>
          <a:xfrm>
            <a:off x="7956720" y="3548160"/>
            <a:ext cx="568440" cy="214200"/>
          </a:xfrm>
          <a:custGeom>
            <a:avLst/>
            <a:gdLst/>
            <a:ahLst/>
            <a:rect l="l" t="t" r="r" b="b"/>
            <a:pathLst>
              <a:path w="1580" h="596">
                <a:moveTo>
                  <a:pt x="26" y="258"/>
                </a:moveTo>
                <a:cubicBezTo>
                  <a:pt x="32" y="253"/>
                  <a:pt x="28" y="247"/>
                  <a:pt x="61" y="245"/>
                </a:cubicBezTo>
                <a:cubicBezTo>
                  <a:pt x="100" y="243"/>
                  <a:pt x="139" y="240"/>
                  <a:pt x="148" y="288"/>
                </a:cubicBezTo>
                <a:cubicBezTo>
                  <a:pt x="159" y="352"/>
                  <a:pt x="133" y="387"/>
                  <a:pt x="91" y="431"/>
                </a:cubicBezTo>
                <a:cubicBezTo>
                  <a:pt x="67" y="455"/>
                  <a:pt x="40" y="483"/>
                  <a:pt x="5" y="491"/>
                </a:cubicBezTo>
                <a:cubicBezTo>
                  <a:pt x="3" y="491"/>
                  <a:pt x="2" y="491"/>
                  <a:pt x="0" y="491"/>
                </a:cubicBezTo>
                <a:cubicBezTo>
                  <a:pt x="7" y="459"/>
                  <a:pt x="18" y="447"/>
                  <a:pt x="46" y="423"/>
                </a:cubicBezTo>
                <a:cubicBezTo>
                  <a:pt x="129" y="351"/>
                  <a:pt x="234" y="311"/>
                  <a:pt x="314" y="235"/>
                </a:cubicBezTo>
                <a:cubicBezTo>
                  <a:pt x="327" y="221"/>
                  <a:pt x="331" y="218"/>
                  <a:pt x="336" y="207"/>
                </a:cubicBezTo>
                <a:cubicBezTo>
                  <a:pt x="297" y="233"/>
                  <a:pt x="260" y="259"/>
                  <a:pt x="225" y="292"/>
                </a:cubicBezTo>
                <a:cubicBezTo>
                  <a:pt x="186" y="330"/>
                  <a:pt x="159" y="368"/>
                  <a:pt x="160" y="423"/>
                </a:cubicBezTo>
                <a:cubicBezTo>
                  <a:pt x="161" y="476"/>
                  <a:pt x="232" y="478"/>
                  <a:pt x="271" y="487"/>
                </a:cubicBezTo>
                <a:moveTo>
                  <a:pt x="878" y="86"/>
                </a:moveTo>
                <a:cubicBezTo>
                  <a:pt x="863" y="79"/>
                  <a:pt x="860" y="76"/>
                  <a:pt x="840" y="91"/>
                </a:cubicBezTo>
                <a:cubicBezTo>
                  <a:pt x="806" y="116"/>
                  <a:pt x="776" y="147"/>
                  <a:pt x="746" y="175"/>
                </a:cubicBezTo>
                <a:cubicBezTo>
                  <a:pt x="727" y="193"/>
                  <a:pt x="700" y="217"/>
                  <a:pt x="694" y="244"/>
                </a:cubicBezTo>
                <a:cubicBezTo>
                  <a:pt x="688" y="272"/>
                  <a:pt x="703" y="281"/>
                  <a:pt x="724" y="296"/>
                </a:cubicBezTo>
                <a:cubicBezTo>
                  <a:pt x="755" y="318"/>
                  <a:pt x="791" y="334"/>
                  <a:pt x="823" y="351"/>
                </a:cubicBezTo>
                <a:cubicBezTo>
                  <a:pt x="849" y="365"/>
                  <a:pt x="881" y="382"/>
                  <a:pt x="902" y="404"/>
                </a:cubicBezTo>
                <a:cubicBezTo>
                  <a:pt x="914" y="421"/>
                  <a:pt x="918" y="426"/>
                  <a:pt x="925" y="438"/>
                </a:cubicBezTo>
                <a:moveTo>
                  <a:pt x="1263" y="56"/>
                </a:moveTo>
                <a:cubicBezTo>
                  <a:pt x="1263" y="46"/>
                  <a:pt x="1259" y="26"/>
                  <a:pt x="1266" y="18"/>
                </a:cubicBezTo>
                <a:cubicBezTo>
                  <a:pt x="1271" y="13"/>
                  <a:pt x="1267" y="17"/>
                  <a:pt x="1275" y="14"/>
                </a:cubicBezTo>
                <a:cubicBezTo>
                  <a:pt x="1281" y="11"/>
                  <a:pt x="1303" y="9"/>
                  <a:pt x="1309" y="12"/>
                </a:cubicBezTo>
                <a:cubicBezTo>
                  <a:pt x="1327" y="23"/>
                  <a:pt x="1325" y="43"/>
                  <a:pt x="1330" y="63"/>
                </a:cubicBezTo>
                <a:cubicBezTo>
                  <a:pt x="1336" y="89"/>
                  <a:pt x="1341" y="110"/>
                  <a:pt x="1363" y="127"/>
                </a:cubicBezTo>
                <a:cubicBezTo>
                  <a:pt x="1386" y="144"/>
                  <a:pt x="1444" y="156"/>
                  <a:pt x="1470" y="140"/>
                </a:cubicBezTo>
                <a:cubicBezTo>
                  <a:pt x="1495" y="124"/>
                  <a:pt x="1514" y="92"/>
                  <a:pt x="1530" y="68"/>
                </a:cubicBezTo>
                <a:cubicBezTo>
                  <a:pt x="1543" y="48"/>
                  <a:pt x="1556" y="26"/>
                  <a:pt x="1566" y="5"/>
                </a:cubicBezTo>
                <a:cubicBezTo>
                  <a:pt x="1567" y="2"/>
                  <a:pt x="1567" y="2"/>
                  <a:pt x="1567" y="0"/>
                </a:cubicBezTo>
                <a:cubicBezTo>
                  <a:pt x="1560" y="42"/>
                  <a:pt x="1541" y="83"/>
                  <a:pt x="1531" y="125"/>
                </a:cubicBezTo>
                <a:cubicBezTo>
                  <a:pt x="1506" y="226"/>
                  <a:pt x="1504" y="328"/>
                  <a:pt x="1503" y="433"/>
                </a:cubicBezTo>
                <a:cubicBezTo>
                  <a:pt x="1502" y="475"/>
                  <a:pt x="1508" y="536"/>
                  <a:pt x="1476" y="571"/>
                </a:cubicBezTo>
                <a:cubicBezTo>
                  <a:pt x="1459" y="590"/>
                  <a:pt x="1442" y="591"/>
                  <a:pt x="1420" y="595"/>
                </a:cubicBezTo>
                <a:cubicBezTo>
                  <a:pt x="1420" y="567"/>
                  <a:pt x="1419" y="542"/>
                  <a:pt x="1426" y="515"/>
                </a:cubicBezTo>
                <a:cubicBezTo>
                  <a:pt x="1433" y="489"/>
                  <a:pt x="1448" y="460"/>
                  <a:pt x="1466" y="441"/>
                </a:cubicBezTo>
                <a:cubicBezTo>
                  <a:pt x="1495" y="409"/>
                  <a:pt x="1539" y="401"/>
                  <a:pt x="1579" y="3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1"/>
          <p:cNvSpPr/>
          <p:nvPr/>
        </p:nvSpPr>
        <p:spPr>
          <a:xfrm>
            <a:off x="1592280" y="4257720"/>
            <a:ext cx="360" cy="3240"/>
          </a:xfrm>
          <a:custGeom>
            <a:avLst/>
            <a:gdLst/>
            <a:ahLst/>
            <a:rect l="l" t="t" r="r" b="b"/>
            <a:pathLst>
              <a:path w="1" h="10">
                <a:moveTo>
                  <a:pt x="0" y="9"/>
                </a:moveTo>
                <a:cubicBezTo>
                  <a:pt x="0" y="6"/>
                  <a:pt x="0" y="3"/>
                  <a:pt x="0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2"/>
          <p:cNvSpPr/>
          <p:nvPr/>
        </p:nvSpPr>
        <p:spPr>
          <a:xfrm>
            <a:off x="1393560" y="4105440"/>
            <a:ext cx="2737080" cy="1190520"/>
          </a:xfrm>
          <a:custGeom>
            <a:avLst/>
            <a:gdLst/>
            <a:ahLst/>
            <a:rect l="l" t="t" r="r" b="b"/>
            <a:pathLst>
              <a:path w="7604" h="3308">
                <a:moveTo>
                  <a:pt x="53" y="205"/>
                </a:moveTo>
                <a:cubicBezTo>
                  <a:pt x="43" y="200"/>
                  <a:pt x="39" y="197"/>
                  <a:pt x="27" y="196"/>
                </a:cubicBezTo>
                <a:cubicBezTo>
                  <a:pt x="22" y="195"/>
                  <a:pt x="11" y="198"/>
                  <a:pt x="8" y="195"/>
                </a:cubicBezTo>
                <a:cubicBezTo>
                  <a:pt x="6" y="193"/>
                  <a:pt x="6" y="172"/>
                  <a:pt x="5" y="169"/>
                </a:cubicBezTo>
                <a:cubicBezTo>
                  <a:pt x="4" y="166"/>
                  <a:pt x="3" y="163"/>
                  <a:pt x="2" y="158"/>
                </a:cubicBezTo>
                <a:cubicBezTo>
                  <a:pt x="0" y="143"/>
                  <a:pt x="0" y="138"/>
                  <a:pt x="14" y="132"/>
                </a:cubicBezTo>
                <a:cubicBezTo>
                  <a:pt x="42" y="119"/>
                  <a:pt x="78" y="120"/>
                  <a:pt x="108" y="120"/>
                </a:cubicBezTo>
                <a:cubicBezTo>
                  <a:pt x="144" y="120"/>
                  <a:pt x="181" y="115"/>
                  <a:pt x="214" y="132"/>
                </a:cubicBezTo>
                <a:cubicBezTo>
                  <a:pt x="239" y="145"/>
                  <a:pt x="248" y="180"/>
                  <a:pt x="239" y="206"/>
                </a:cubicBezTo>
                <a:cubicBezTo>
                  <a:pt x="219" y="264"/>
                  <a:pt x="153" y="311"/>
                  <a:pt x="111" y="353"/>
                </a:cubicBezTo>
                <a:cubicBezTo>
                  <a:pt x="74" y="390"/>
                  <a:pt x="34" y="428"/>
                  <a:pt x="11" y="476"/>
                </a:cubicBezTo>
                <a:cubicBezTo>
                  <a:pt x="6" y="491"/>
                  <a:pt x="4" y="495"/>
                  <a:pt x="5" y="506"/>
                </a:cubicBezTo>
                <a:cubicBezTo>
                  <a:pt x="44" y="515"/>
                  <a:pt x="89" y="514"/>
                  <a:pt x="130" y="512"/>
                </a:cubicBezTo>
                <a:cubicBezTo>
                  <a:pt x="183" y="509"/>
                  <a:pt x="234" y="500"/>
                  <a:pt x="287" y="500"/>
                </a:cubicBezTo>
                <a:cubicBezTo>
                  <a:pt x="292" y="500"/>
                  <a:pt x="297" y="500"/>
                  <a:pt x="302" y="500"/>
                </a:cubicBezTo>
                <a:moveTo>
                  <a:pt x="527" y="733"/>
                </a:moveTo>
                <a:cubicBezTo>
                  <a:pt x="527" y="739"/>
                  <a:pt x="527" y="744"/>
                  <a:pt x="527" y="750"/>
                </a:cubicBezTo>
                <a:cubicBezTo>
                  <a:pt x="533" y="750"/>
                  <a:pt x="539" y="752"/>
                  <a:pt x="545" y="751"/>
                </a:cubicBezTo>
                <a:cubicBezTo>
                  <a:pt x="562" y="749"/>
                  <a:pt x="576" y="744"/>
                  <a:pt x="588" y="730"/>
                </a:cubicBezTo>
                <a:cubicBezTo>
                  <a:pt x="598" y="718"/>
                  <a:pt x="605" y="703"/>
                  <a:pt x="609" y="689"/>
                </a:cubicBezTo>
                <a:cubicBezTo>
                  <a:pt x="609" y="688"/>
                  <a:pt x="609" y="688"/>
                  <a:pt x="609" y="687"/>
                </a:cubicBezTo>
                <a:cubicBezTo>
                  <a:pt x="609" y="722"/>
                  <a:pt x="606" y="755"/>
                  <a:pt x="602" y="790"/>
                </a:cubicBezTo>
                <a:cubicBezTo>
                  <a:pt x="595" y="843"/>
                  <a:pt x="591" y="896"/>
                  <a:pt x="591" y="950"/>
                </a:cubicBezTo>
                <a:cubicBezTo>
                  <a:pt x="591" y="1002"/>
                  <a:pt x="592" y="1044"/>
                  <a:pt x="609" y="1093"/>
                </a:cubicBezTo>
                <a:cubicBezTo>
                  <a:pt x="614" y="1107"/>
                  <a:pt x="614" y="1117"/>
                  <a:pt x="615" y="1131"/>
                </a:cubicBezTo>
                <a:cubicBezTo>
                  <a:pt x="587" y="1137"/>
                  <a:pt x="560" y="1136"/>
                  <a:pt x="532" y="1136"/>
                </a:cubicBezTo>
                <a:cubicBezTo>
                  <a:pt x="529" y="1136"/>
                  <a:pt x="526" y="1136"/>
                  <a:pt x="523" y="1136"/>
                </a:cubicBezTo>
                <a:cubicBezTo>
                  <a:pt x="542" y="1120"/>
                  <a:pt x="562" y="1115"/>
                  <a:pt x="591" y="1109"/>
                </a:cubicBezTo>
                <a:cubicBezTo>
                  <a:pt x="643" y="1099"/>
                  <a:pt x="695" y="1094"/>
                  <a:pt x="748" y="1093"/>
                </a:cubicBezTo>
                <a:cubicBezTo>
                  <a:pt x="776" y="1092"/>
                  <a:pt x="805" y="1093"/>
                  <a:pt x="833" y="1093"/>
                </a:cubicBezTo>
                <a:moveTo>
                  <a:pt x="1355" y="775"/>
                </a:moveTo>
                <a:cubicBezTo>
                  <a:pt x="1344" y="765"/>
                  <a:pt x="1339" y="761"/>
                  <a:pt x="1335" y="748"/>
                </a:cubicBezTo>
                <a:cubicBezTo>
                  <a:pt x="1331" y="734"/>
                  <a:pt x="1336" y="724"/>
                  <a:pt x="1347" y="716"/>
                </a:cubicBezTo>
                <a:cubicBezTo>
                  <a:pt x="1383" y="689"/>
                  <a:pt x="1433" y="676"/>
                  <a:pt x="1477" y="674"/>
                </a:cubicBezTo>
                <a:cubicBezTo>
                  <a:pt x="1518" y="672"/>
                  <a:pt x="1524" y="675"/>
                  <a:pt x="1526" y="717"/>
                </a:cubicBezTo>
                <a:cubicBezTo>
                  <a:pt x="1529" y="791"/>
                  <a:pt x="1498" y="832"/>
                  <a:pt x="1453" y="888"/>
                </a:cubicBezTo>
                <a:cubicBezTo>
                  <a:pt x="1425" y="923"/>
                  <a:pt x="1367" y="963"/>
                  <a:pt x="1352" y="1007"/>
                </a:cubicBezTo>
                <a:cubicBezTo>
                  <a:pt x="1352" y="1009"/>
                  <a:pt x="1352" y="1011"/>
                  <a:pt x="1352" y="1013"/>
                </a:cubicBezTo>
                <a:cubicBezTo>
                  <a:pt x="1403" y="1013"/>
                  <a:pt x="1450" y="1005"/>
                  <a:pt x="1501" y="1000"/>
                </a:cubicBezTo>
                <a:cubicBezTo>
                  <a:pt x="1558" y="994"/>
                  <a:pt x="1615" y="996"/>
                  <a:pt x="1672" y="996"/>
                </a:cubicBezTo>
                <a:moveTo>
                  <a:pt x="2190" y="1242"/>
                </a:moveTo>
                <a:cubicBezTo>
                  <a:pt x="2192" y="1236"/>
                  <a:pt x="2176" y="1251"/>
                  <a:pt x="2187" y="1234"/>
                </a:cubicBezTo>
                <a:cubicBezTo>
                  <a:pt x="2199" y="1215"/>
                  <a:pt x="2219" y="1200"/>
                  <a:pt x="2233" y="1182"/>
                </a:cubicBezTo>
                <a:cubicBezTo>
                  <a:pt x="2248" y="1163"/>
                  <a:pt x="2260" y="1142"/>
                  <a:pt x="2276" y="1124"/>
                </a:cubicBezTo>
                <a:cubicBezTo>
                  <a:pt x="2280" y="1120"/>
                  <a:pt x="2284" y="1117"/>
                  <a:pt x="2288" y="1113"/>
                </a:cubicBezTo>
                <a:cubicBezTo>
                  <a:pt x="2288" y="1174"/>
                  <a:pt x="2282" y="1238"/>
                  <a:pt x="2297" y="1298"/>
                </a:cubicBezTo>
                <a:cubicBezTo>
                  <a:pt x="2308" y="1342"/>
                  <a:pt x="2326" y="1385"/>
                  <a:pt x="2336" y="1430"/>
                </a:cubicBezTo>
                <a:cubicBezTo>
                  <a:pt x="2341" y="1454"/>
                  <a:pt x="2355" y="1491"/>
                  <a:pt x="2348" y="1516"/>
                </a:cubicBezTo>
                <a:cubicBezTo>
                  <a:pt x="2341" y="1541"/>
                  <a:pt x="2323" y="1548"/>
                  <a:pt x="2296" y="1557"/>
                </a:cubicBezTo>
                <a:cubicBezTo>
                  <a:pt x="2270" y="1565"/>
                  <a:pt x="2243" y="1574"/>
                  <a:pt x="2218" y="1581"/>
                </a:cubicBezTo>
                <a:cubicBezTo>
                  <a:pt x="2216" y="1581"/>
                  <a:pt x="2213" y="1582"/>
                  <a:pt x="2211" y="1582"/>
                </a:cubicBezTo>
                <a:cubicBezTo>
                  <a:pt x="2267" y="1579"/>
                  <a:pt x="2320" y="1562"/>
                  <a:pt x="2376" y="1554"/>
                </a:cubicBezTo>
                <a:cubicBezTo>
                  <a:pt x="2442" y="1544"/>
                  <a:pt x="2508" y="1541"/>
                  <a:pt x="2575" y="1538"/>
                </a:cubicBezTo>
                <a:cubicBezTo>
                  <a:pt x="2614" y="1536"/>
                  <a:pt x="2654" y="1536"/>
                  <a:pt x="2693" y="1536"/>
                </a:cubicBezTo>
                <a:moveTo>
                  <a:pt x="854" y="20"/>
                </a:moveTo>
                <a:cubicBezTo>
                  <a:pt x="865" y="11"/>
                  <a:pt x="872" y="6"/>
                  <a:pt x="882" y="0"/>
                </a:cubicBezTo>
                <a:cubicBezTo>
                  <a:pt x="883" y="0"/>
                  <a:pt x="884" y="0"/>
                  <a:pt x="885" y="0"/>
                </a:cubicBezTo>
                <a:cubicBezTo>
                  <a:pt x="894" y="28"/>
                  <a:pt x="904" y="57"/>
                  <a:pt x="909" y="89"/>
                </a:cubicBezTo>
                <a:cubicBezTo>
                  <a:pt x="940" y="286"/>
                  <a:pt x="952" y="484"/>
                  <a:pt x="1000" y="678"/>
                </a:cubicBezTo>
                <a:cubicBezTo>
                  <a:pt x="1033" y="812"/>
                  <a:pt x="1081" y="939"/>
                  <a:pt x="1094" y="1077"/>
                </a:cubicBezTo>
                <a:cubicBezTo>
                  <a:pt x="1112" y="1263"/>
                  <a:pt x="1102" y="1456"/>
                  <a:pt x="1095" y="1642"/>
                </a:cubicBezTo>
                <a:cubicBezTo>
                  <a:pt x="1094" y="1683"/>
                  <a:pt x="1096" y="1728"/>
                  <a:pt x="1100" y="1763"/>
                </a:cubicBezTo>
                <a:cubicBezTo>
                  <a:pt x="1122" y="1763"/>
                  <a:pt x="1144" y="1763"/>
                  <a:pt x="1166" y="1763"/>
                </a:cubicBezTo>
                <a:moveTo>
                  <a:pt x="3000" y="625"/>
                </a:moveTo>
                <a:cubicBezTo>
                  <a:pt x="2986" y="599"/>
                  <a:pt x="2978" y="571"/>
                  <a:pt x="2964" y="546"/>
                </a:cubicBezTo>
                <a:cubicBezTo>
                  <a:pt x="2963" y="543"/>
                  <a:pt x="2960" y="539"/>
                  <a:pt x="2959" y="538"/>
                </a:cubicBezTo>
                <a:cubicBezTo>
                  <a:pt x="2958" y="538"/>
                  <a:pt x="2957" y="538"/>
                  <a:pt x="2956" y="538"/>
                </a:cubicBezTo>
                <a:cubicBezTo>
                  <a:pt x="2948" y="557"/>
                  <a:pt x="2936" y="579"/>
                  <a:pt x="2930" y="601"/>
                </a:cubicBezTo>
                <a:cubicBezTo>
                  <a:pt x="2913" y="661"/>
                  <a:pt x="2916" y="720"/>
                  <a:pt x="2916" y="781"/>
                </a:cubicBezTo>
                <a:cubicBezTo>
                  <a:pt x="2916" y="1077"/>
                  <a:pt x="2919" y="1374"/>
                  <a:pt x="2919" y="1672"/>
                </a:cubicBezTo>
                <a:cubicBezTo>
                  <a:pt x="2919" y="1789"/>
                  <a:pt x="2893" y="1945"/>
                  <a:pt x="2927" y="2058"/>
                </a:cubicBezTo>
                <a:cubicBezTo>
                  <a:pt x="2929" y="2061"/>
                  <a:pt x="2932" y="2065"/>
                  <a:pt x="2934" y="2068"/>
                </a:cubicBezTo>
                <a:moveTo>
                  <a:pt x="3137" y="1730"/>
                </a:moveTo>
                <a:cubicBezTo>
                  <a:pt x="3128" y="1725"/>
                  <a:pt x="3125" y="1723"/>
                  <a:pt x="3121" y="1711"/>
                </a:cubicBezTo>
                <a:cubicBezTo>
                  <a:pt x="3114" y="1688"/>
                  <a:pt x="3151" y="1680"/>
                  <a:pt x="3165" y="1675"/>
                </a:cubicBezTo>
                <a:cubicBezTo>
                  <a:pt x="3208" y="1659"/>
                  <a:pt x="3255" y="1646"/>
                  <a:pt x="3301" y="1643"/>
                </a:cubicBezTo>
                <a:cubicBezTo>
                  <a:pt x="3334" y="1641"/>
                  <a:pt x="3357" y="1636"/>
                  <a:pt x="3361" y="1674"/>
                </a:cubicBezTo>
                <a:cubicBezTo>
                  <a:pt x="3366" y="1725"/>
                  <a:pt x="3336" y="1751"/>
                  <a:pt x="3304" y="1785"/>
                </a:cubicBezTo>
                <a:cubicBezTo>
                  <a:pt x="3288" y="1802"/>
                  <a:pt x="3254" y="1823"/>
                  <a:pt x="3246" y="1847"/>
                </a:cubicBezTo>
                <a:cubicBezTo>
                  <a:pt x="3246" y="1851"/>
                  <a:pt x="3246" y="1852"/>
                  <a:pt x="3246" y="1854"/>
                </a:cubicBezTo>
                <a:cubicBezTo>
                  <a:pt x="3317" y="1854"/>
                  <a:pt x="3388" y="1854"/>
                  <a:pt x="3459" y="1854"/>
                </a:cubicBezTo>
                <a:moveTo>
                  <a:pt x="3925" y="1921"/>
                </a:moveTo>
                <a:cubicBezTo>
                  <a:pt x="3933" y="1926"/>
                  <a:pt x="3915" y="1927"/>
                  <a:pt x="3938" y="1933"/>
                </a:cubicBezTo>
                <a:cubicBezTo>
                  <a:pt x="3956" y="1937"/>
                  <a:pt x="4010" y="1948"/>
                  <a:pt x="4024" y="1933"/>
                </a:cubicBezTo>
                <a:cubicBezTo>
                  <a:pt x="4038" y="1918"/>
                  <a:pt x="4032" y="1889"/>
                  <a:pt x="4032" y="1870"/>
                </a:cubicBezTo>
                <a:cubicBezTo>
                  <a:pt x="4032" y="1868"/>
                  <a:pt x="4032" y="1867"/>
                  <a:pt x="4032" y="1866"/>
                </a:cubicBezTo>
                <a:cubicBezTo>
                  <a:pt x="4041" y="1891"/>
                  <a:pt x="4050" y="1916"/>
                  <a:pt x="4061" y="1940"/>
                </a:cubicBezTo>
                <a:cubicBezTo>
                  <a:pt x="4085" y="1993"/>
                  <a:pt x="4101" y="2045"/>
                  <a:pt x="4116" y="2101"/>
                </a:cubicBezTo>
                <a:cubicBezTo>
                  <a:pt x="4134" y="2169"/>
                  <a:pt x="4148" y="2239"/>
                  <a:pt x="4149" y="2310"/>
                </a:cubicBezTo>
                <a:cubicBezTo>
                  <a:pt x="4149" y="2317"/>
                  <a:pt x="4153" y="2340"/>
                  <a:pt x="4146" y="2346"/>
                </a:cubicBezTo>
                <a:cubicBezTo>
                  <a:pt x="4143" y="2349"/>
                  <a:pt x="4132" y="2345"/>
                  <a:pt x="4128" y="2346"/>
                </a:cubicBezTo>
                <a:cubicBezTo>
                  <a:pt x="4127" y="2335"/>
                  <a:pt x="4123" y="2316"/>
                  <a:pt x="4131" y="2307"/>
                </a:cubicBezTo>
                <a:cubicBezTo>
                  <a:pt x="4165" y="2268"/>
                  <a:pt x="4265" y="2267"/>
                  <a:pt x="4310" y="2255"/>
                </a:cubicBezTo>
                <a:cubicBezTo>
                  <a:pt x="4320" y="2252"/>
                  <a:pt x="4330" y="2249"/>
                  <a:pt x="4340" y="2246"/>
                </a:cubicBezTo>
                <a:moveTo>
                  <a:pt x="4591" y="1422"/>
                </a:moveTo>
                <a:cubicBezTo>
                  <a:pt x="4589" y="1439"/>
                  <a:pt x="4586" y="1443"/>
                  <a:pt x="4586" y="1460"/>
                </a:cubicBezTo>
                <a:cubicBezTo>
                  <a:pt x="4582" y="1734"/>
                  <a:pt x="4593" y="2000"/>
                  <a:pt x="4639" y="2269"/>
                </a:cubicBezTo>
                <a:cubicBezTo>
                  <a:pt x="4671" y="2457"/>
                  <a:pt x="4727" y="2638"/>
                  <a:pt x="4761" y="2826"/>
                </a:cubicBezTo>
                <a:cubicBezTo>
                  <a:pt x="4773" y="2891"/>
                  <a:pt x="4773" y="2923"/>
                  <a:pt x="4773" y="2989"/>
                </a:cubicBezTo>
                <a:moveTo>
                  <a:pt x="5086" y="2313"/>
                </a:moveTo>
                <a:cubicBezTo>
                  <a:pt x="5078" y="2305"/>
                  <a:pt x="5070" y="2296"/>
                  <a:pt x="5061" y="2287"/>
                </a:cubicBezTo>
                <a:cubicBezTo>
                  <a:pt x="5048" y="2274"/>
                  <a:pt x="5047" y="2269"/>
                  <a:pt x="5046" y="2251"/>
                </a:cubicBezTo>
                <a:cubicBezTo>
                  <a:pt x="5045" y="2232"/>
                  <a:pt x="5062" y="2231"/>
                  <a:pt x="5080" y="2229"/>
                </a:cubicBezTo>
                <a:cubicBezTo>
                  <a:pt x="5106" y="2225"/>
                  <a:pt x="5152" y="2219"/>
                  <a:pt x="5178" y="2227"/>
                </a:cubicBezTo>
                <a:cubicBezTo>
                  <a:pt x="5211" y="2237"/>
                  <a:pt x="5206" y="2287"/>
                  <a:pt x="5204" y="2313"/>
                </a:cubicBezTo>
                <a:cubicBezTo>
                  <a:pt x="5199" y="2372"/>
                  <a:pt x="5159" y="2416"/>
                  <a:pt x="5122" y="2460"/>
                </a:cubicBezTo>
                <a:cubicBezTo>
                  <a:pt x="5108" y="2477"/>
                  <a:pt x="5090" y="2492"/>
                  <a:pt x="5077" y="2509"/>
                </a:cubicBezTo>
                <a:lnTo>
                  <a:pt x="5077" y="2510"/>
                </a:lnTo>
                <a:cubicBezTo>
                  <a:pt x="5130" y="2510"/>
                  <a:pt x="5182" y="2507"/>
                  <a:pt x="5234" y="2506"/>
                </a:cubicBezTo>
                <a:cubicBezTo>
                  <a:pt x="5266" y="2505"/>
                  <a:pt x="5297" y="2506"/>
                  <a:pt x="5329" y="2506"/>
                </a:cubicBezTo>
                <a:moveTo>
                  <a:pt x="5645" y="2750"/>
                </a:moveTo>
                <a:cubicBezTo>
                  <a:pt x="5658" y="2748"/>
                  <a:pt x="5671" y="2748"/>
                  <a:pt x="5685" y="2748"/>
                </a:cubicBezTo>
                <a:cubicBezTo>
                  <a:pt x="5693" y="2748"/>
                  <a:pt x="5695" y="2748"/>
                  <a:pt x="5699" y="2751"/>
                </a:cubicBezTo>
                <a:moveTo>
                  <a:pt x="5799" y="2764"/>
                </a:moveTo>
                <a:cubicBezTo>
                  <a:pt x="5806" y="2758"/>
                  <a:pt x="5803" y="2757"/>
                  <a:pt x="5811" y="2752"/>
                </a:cubicBezTo>
                <a:cubicBezTo>
                  <a:pt x="5837" y="2734"/>
                  <a:pt x="5866" y="2720"/>
                  <a:pt x="5888" y="2697"/>
                </a:cubicBezTo>
                <a:cubicBezTo>
                  <a:pt x="5898" y="2686"/>
                  <a:pt x="5900" y="2677"/>
                  <a:pt x="5905" y="2665"/>
                </a:cubicBezTo>
                <a:lnTo>
                  <a:pt x="5905" y="2664"/>
                </a:lnTo>
                <a:cubicBezTo>
                  <a:pt x="5905" y="2709"/>
                  <a:pt x="5904" y="2746"/>
                  <a:pt x="5918" y="2790"/>
                </a:cubicBezTo>
                <a:cubicBezTo>
                  <a:pt x="5938" y="2853"/>
                  <a:pt x="5972" y="2909"/>
                  <a:pt x="5994" y="2971"/>
                </a:cubicBezTo>
                <a:cubicBezTo>
                  <a:pt x="6009" y="3013"/>
                  <a:pt x="6012" y="3051"/>
                  <a:pt x="6012" y="3095"/>
                </a:cubicBezTo>
                <a:cubicBezTo>
                  <a:pt x="6012" y="3122"/>
                  <a:pt x="6000" y="3124"/>
                  <a:pt x="5977" y="3128"/>
                </a:cubicBezTo>
                <a:cubicBezTo>
                  <a:pt x="5967" y="3129"/>
                  <a:pt x="5965" y="3125"/>
                  <a:pt x="5958" y="3125"/>
                </a:cubicBezTo>
                <a:cubicBezTo>
                  <a:pt x="5967" y="3101"/>
                  <a:pt x="5952" y="3103"/>
                  <a:pt x="5985" y="3088"/>
                </a:cubicBezTo>
                <a:cubicBezTo>
                  <a:pt x="6054" y="3057"/>
                  <a:pt x="6147" y="3064"/>
                  <a:pt x="6221" y="3049"/>
                </a:cubicBezTo>
                <a:moveTo>
                  <a:pt x="6443" y="2118"/>
                </a:moveTo>
                <a:cubicBezTo>
                  <a:pt x="6451" y="2150"/>
                  <a:pt x="6462" y="2183"/>
                  <a:pt x="6471" y="2216"/>
                </a:cubicBezTo>
                <a:cubicBezTo>
                  <a:pt x="6515" y="2382"/>
                  <a:pt x="6524" y="2556"/>
                  <a:pt x="6557" y="2724"/>
                </a:cubicBezTo>
                <a:cubicBezTo>
                  <a:pt x="6579" y="2836"/>
                  <a:pt x="6609" y="2943"/>
                  <a:pt x="6640" y="3052"/>
                </a:cubicBezTo>
                <a:cubicBezTo>
                  <a:pt x="6661" y="3125"/>
                  <a:pt x="6684" y="3196"/>
                  <a:pt x="6713" y="3266"/>
                </a:cubicBezTo>
                <a:cubicBezTo>
                  <a:pt x="6724" y="3292"/>
                  <a:pt x="6729" y="3291"/>
                  <a:pt x="6744" y="3307"/>
                </a:cubicBezTo>
                <a:moveTo>
                  <a:pt x="7169" y="2930"/>
                </a:moveTo>
                <a:cubicBezTo>
                  <a:pt x="7164" y="2920"/>
                  <a:pt x="7162" y="2916"/>
                  <a:pt x="7160" y="2906"/>
                </a:cubicBezTo>
                <a:cubicBezTo>
                  <a:pt x="7160" y="2904"/>
                  <a:pt x="7160" y="2902"/>
                  <a:pt x="7160" y="2900"/>
                </a:cubicBezTo>
                <a:cubicBezTo>
                  <a:pt x="7192" y="2890"/>
                  <a:pt x="7223" y="2890"/>
                  <a:pt x="7257" y="2890"/>
                </a:cubicBezTo>
                <a:cubicBezTo>
                  <a:pt x="7300" y="2890"/>
                  <a:pt x="7350" y="2894"/>
                  <a:pt x="7366" y="2943"/>
                </a:cubicBezTo>
                <a:cubicBezTo>
                  <a:pt x="7383" y="2994"/>
                  <a:pt x="7363" y="3045"/>
                  <a:pt x="7336" y="3087"/>
                </a:cubicBezTo>
                <a:cubicBezTo>
                  <a:pt x="7312" y="3124"/>
                  <a:pt x="7276" y="3154"/>
                  <a:pt x="7255" y="3193"/>
                </a:cubicBezTo>
                <a:cubicBezTo>
                  <a:pt x="7250" y="3207"/>
                  <a:pt x="7249" y="3211"/>
                  <a:pt x="7250" y="3220"/>
                </a:cubicBezTo>
                <a:cubicBezTo>
                  <a:pt x="7286" y="3227"/>
                  <a:pt x="7325" y="3228"/>
                  <a:pt x="7365" y="3228"/>
                </a:cubicBezTo>
                <a:cubicBezTo>
                  <a:pt x="7425" y="3228"/>
                  <a:pt x="7488" y="3234"/>
                  <a:pt x="7548" y="3222"/>
                </a:cubicBezTo>
                <a:cubicBezTo>
                  <a:pt x="7578" y="3213"/>
                  <a:pt x="7587" y="3211"/>
                  <a:pt x="7603" y="319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43"/>
          <p:cNvSpPr/>
          <p:nvPr/>
        </p:nvSpPr>
        <p:spPr>
          <a:xfrm>
            <a:off x="1809720" y="5687640"/>
            <a:ext cx="755640" cy="201960"/>
          </a:xfrm>
          <a:custGeom>
            <a:avLst/>
            <a:gdLst/>
            <a:ahLst/>
            <a:rect l="l" t="t" r="r" b="b"/>
            <a:pathLst>
              <a:path w="2100" h="562">
                <a:moveTo>
                  <a:pt x="3" y="111"/>
                </a:moveTo>
                <a:cubicBezTo>
                  <a:pt x="6" y="110"/>
                  <a:pt x="14" y="108"/>
                  <a:pt x="18" y="106"/>
                </a:cubicBezTo>
                <a:cubicBezTo>
                  <a:pt x="33" y="100"/>
                  <a:pt x="47" y="93"/>
                  <a:pt x="61" y="86"/>
                </a:cubicBezTo>
                <a:cubicBezTo>
                  <a:pt x="74" y="79"/>
                  <a:pt x="82" y="70"/>
                  <a:pt x="89" y="58"/>
                </a:cubicBezTo>
                <a:cubicBezTo>
                  <a:pt x="94" y="50"/>
                  <a:pt x="94" y="42"/>
                  <a:pt x="94" y="33"/>
                </a:cubicBezTo>
                <a:cubicBezTo>
                  <a:pt x="94" y="27"/>
                  <a:pt x="94" y="22"/>
                  <a:pt x="94" y="16"/>
                </a:cubicBezTo>
                <a:cubicBezTo>
                  <a:pt x="92" y="20"/>
                  <a:pt x="90" y="0"/>
                  <a:pt x="89" y="39"/>
                </a:cubicBezTo>
                <a:cubicBezTo>
                  <a:pt x="88" y="99"/>
                  <a:pt x="105" y="154"/>
                  <a:pt x="116" y="212"/>
                </a:cubicBezTo>
                <a:cubicBezTo>
                  <a:pt x="127" y="272"/>
                  <a:pt x="136" y="333"/>
                  <a:pt x="139" y="394"/>
                </a:cubicBezTo>
                <a:cubicBezTo>
                  <a:pt x="140" y="419"/>
                  <a:pt x="141" y="444"/>
                  <a:pt x="142" y="469"/>
                </a:cubicBezTo>
                <a:cubicBezTo>
                  <a:pt x="142" y="472"/>
                  <a:pt x="142" y="472"/>
                  <a:pt x="142" y="474"/>
                </a:cubicBezTo>
                <a:cubicBezTo>
                  <a:pt x="112" y="474"/>
                  <a:pt x="86" y="474"/>
                  <a:pt x="57" y="466"/>
                </a:cubicBezTo>
                <a:cubicBezTo>
                  <a:pt x="38" y="461"/>
                  <a:pt x="19" y="454"/>
                  <a:pt x="0" y="447"/>
                </a:cubicBezTo>
                <a:cubicBezTo>
                  <a:pt x="7" y="442"/>
                  <a:pt x="13" y="437"/>
                  <a:pt x="28" y="434"/>
                </a:cubicBezTo>
                <a:cubicBezTo>
                  <a:pt x="68" y="425"/>
                  <a:pt x="110" y="421"/>
                  <a:pt x="151" y="416"/>
                </a:cubicBezTo>
                <a:cubicBezTo>
                  <a:pt x="184" y="412"/>
                  <a:pt x="218" y="410"/>
                  <a:pt x="251" y="406"/>
                </a:cubicBezTo>
                <a:moveTo>
                  <a:pt x="672" y="382"/>
                </a:moveTo>
                <a:cubicBezTo>
                  <a:pt x="657" y="405"/>
                  <a:pt x="643" y="426"/>
                  <a:pt x="636" y="453"/>
                </a:cubicBezTo>
                <a:cubicBezTo>
                  <a:pt x="632" y="470"/>
                  <a:pt x="629" y="488"/>
                  <a:pt x="628" y="506"/>
                </a:cubicBezTo>
                <a:cubicBezTo>
                  <a:pt x="628" y="511"/>
                  <a:pt x="628" y="513"/>
                  <a:pt x="628" y="516"/>
                </a:cubicBezTo>
                <a:moveTo>
                  <a:pt x="777" y="158"/>
                </a:moveTo>
                <a:cubicBezTo>
                  <a:pt x="797" y="131"/>
                  <a:pt x="817" y="126"/>
                  <a:pt x="850" y="124"/>
                </a:cubicBezTo>
                <a:cubicBezTo>
                  <a:pt x="867" y="123"/>
                  <a:pt x="882" y="125"/>
                  <a:pt x="898" y="118"/>
                </a:cubicBezTo>
                <a:cubicBezTo>
                  <a:pt x="915" y="110"/>
                  <a:pt x="910" y="105"/>
                  <a:pt x="911" y="88"/>
                </a:cubicBezTo>
                <a:cubicBezTo>
                  <a:pt x="912" y="66"/>
                  <a:pt x="908" y="57"/>
                  <a:pt x="896" y="40"/>
                </a:cubicBezTo>
                <a:cubicBezTo>
                  <a:pt x="891" y="35"/>
                  <a:pt x="890" y="34"/>
                  <a:pt x="887" y="31"/>
                </a:cubicBezTo>
                <a:cubicBezTo>
                  <a:pt x="887" y="85"/>
                  <a:pt x="893" y="131"/>
                  <a:pt x="906" y="183"/>
                </a:cubicBezTo>
                <a:cubicBezTo>
                  <a:pt x="928" y="272"/>
                  <a:pt x="960" y="362"/>
                  <a:pt x="964" y="454"/>
                </a:cubicBezTo>
                <a:cubicBezTo>
                  <a:pt x="965" y="481"/>
                  <a:pt x="969" y="502"/>
                  <a:pt x="938" y="510"/>
                </a:cubicBezTo>
                <a:cubicBezTo>
                  <a:pt x="918" y="515"/>
                  <a:pt x="893" y="512"/>
                  <a:pt x="875" y="509"/>
                </a:cubicBezTo>
                <a:cubicBezTo>
                  <a:pt x="881" y="486"/>
                  <a:pt x="883" y="489"/>
                  <a:pt x="911" y="484"/>
                </a:cubicBezTo>
                <a:cubicBezTo>
                  <a:pt x="971" y="473"/>
                  <a:pt x="1032" y="468"/>
                  <a:pt x="1094" y="461"/>
                </a:cubicBezTo>
                <a:cubicBezTo>
                  <a:pt x="1107" y="459"/>
                  <a:pt x="1121" y="458"/>
                  <a:pt x="1134" y="456"/>
                </a:cubicBezTo>
                <a:moveTo>
                  <a:pt x="1470" y="420"/>
                </a:moveTo>
                <a:cubicBezTo>
                  <a:pt x="1464" y="448"/>
                  <a:pt x="1460" y="475"/>
                  <a:pt x="1459" y="505"/>
                </a:cubicBezTo>
                <a:cubicBezTo>
                  <a:pt x="1459" y="517"/>
                  <a:pt x="1452" y="555"/>
                  <a:pt x="1467" y="561"/>
                </a:cubicBezTo>
                <a:cubicBezTo>
                  <a:pt x="1471" y="561"/>
                  <a:pt x="1475" y="561"/>
                  <a:pt x="1479" y="561"/>
                </a:cubicBezTo>
                <a:moveTo>
                  <a:pt x="1644" y="193"/>
                </a:moveTo>
                <a:cubicBezTo>
                  <a:pt x="1643" y="192"/>
                  <a:pt x="1627" y="182"/>
                  <a:pt x="1631" y="177"/>
                </a:cubicBezTo>
                <a:cubicBezTo>
                  <a:pt x="1645" y="160"/>
                  <a:pt x="1739" y="152"/>
                  <a:pt x="1763" y="141"/>
                </a:cubicBezTo>
                <a:cubicBezTo>
                  <a:pt x="1796" y="126"/>
                  <a:pt x="1798" y="109"/>
                  <a:pt x="1799" y="76"/>
                </a:cubicBezTo>
                <a:cubicBezTo>
                  <a:pt x="1799" y="67"/>
                  <a:pt x="1799" y="65"/>
                  <a:pt x="1799" y="59"/>
                </a:cubicBezTo>
                <a:cubicBezTo>
                  <a:pt x="1778" y="68"/>
                  <a:pt x="1783" y="45"/>
                  <a:pt x="1777" y="84"/>
                </a:cubicBezTo>
                <a:cubicBezTo>
                  <a:pt x="1768" y="140"/>
                  <a:pt x="1772" y="206"/>
                  <a:pt x="1783" y="262"/>
                </a:cubicBezTo>
                <a:cubicBezTo>
                  <a:pt x="1797" y="334"/>
                  <a:pt x="1833" y="401"/>
                  <a:pt x="1835" y="474"/>
                </a:cubicBezTo>
                <a:cubicBezTo>
                  <a:pt x="1836" y="507"/>
                  <a:pt x="1824" y="509"/>
                  <a:pt x="1793" y="512"/>
                </a:cubicBezTo>
                <a:cubicBezTo>
                  <a:pt x="1768" y="515"/>
                  <a:pt x="1742" y="513"/>
                  <a:pt x="1717" y="513"/>
                </a:cubicBezTo>
                <a:cubicBezTo>
                  <a:pt x="1761" y="509"/>
                  <a:pt x="1805" y="505"/>
                  <a:pt x="1849" y="499"/>
                </a:cubicBezTo>
                <a:cubicBezTo>
                  <a:pt x="1933" y="486"/>
                  <a:pt x="2016" y="468"/>
                  <a:pt x="2099" y="4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44"/>
          <p:cNvSpPr/>
          <p:nvPr/>
        </p:nvSpPr>
        <p:spPr>
          <a:xfrm>
            <a:off x="2817720" y="5535720"/>
            <a:ext cx="1797120" cy="260280"/>
          </a:xfrm>
          <a:custGeom>
            <a:avLst/>
            <a:gdLst/>
            <a:ahLst/>
            <a:rect l="l" t="t" r="r" b="b"/>
            <a:pathLst>
              <a:path w="4993" h="724">
                <a:moveTo>
                  <a:pt x="0" y="524"/>
                </a:moveTo>
                <a:cubicBezTo>
                  <a:pt x="12" y="532"/>
                  <a:pt x="11" y="532"/>
                  <a:pt x="24" y="539"/>
                </a:cubicBezTo>
                <a:cubicBezTo>
                  <a:pt x="56" y="555"/>
                  <a:pt x="89" y="553"/>
                  <a:pt x="123" y="553"/>
                </a:cubicBezTo>
                <a:cubicBezTo>
                  <a:pt x="151" y="553"/>
                  <a:pt x="207" y="552"/>
                  <a:pt x="217" y="516"/>
                </a:cubicBezTo>
                <a:cubicBezTo>
                  <a:pt x="223" y="494"/>
                  <a:pt x="217" y="483"/>
                  <a:pt x="200" y="473"/>
                </a:cubicBezTo>
                <a:cubicBezTo>
                  <a:pt x="179" y="461"/>
                  <a:pt x="134" y="456"/>
                  <a:pt x="112" y="467"/>
                </a:cubicBezTo>
                <a:cubicBezTo>
                  <a:pt x="75" y="485"/>
                  <a:pt x="47" y="529"/>
                  <a:pt x="39" y="568"/>
                </a:cubicBezTo>
                <a:cubicBezTo>
                  <a:pt x="34" y="591"/>
                  <a:pt x="31" y="630"/>
                  <a:pt x="58" y="640"/>
                </a:cubicBezTo>
                <a:cubicBezTo>
                  <a:pt x="103" y="656"/>
                  <a:pt x="170" y="644"/>
                  <a:pt x="217" y="644"/>
                </a:cubicBezTo>
                <a:cubicBezTo>
                  <a:pt x="284" y="644"/>
                  <a:pt x="349" y="636"/>
                  <a:pt x="415" y="624"/>
                </a:cubicBezTo>
                <a:cubicBezTo>
                  <a:pt x="451" y="617"/>
                  <a:pt x="488" y="609"/>
                  <a:pt x="520" y="588"/>
                </a:cubicBezTo>
                <a:cubicBezTo>
                  <a:pt x="541" y="574"/>
                  <a:pt x="550" y="558"/>
                  <a:pt x="560" y="536"/>
                </a:cubicBezTo>
                <a:moveTo>
                  <a:pt x="635" y="428"/>
                </a:moveTo>
                <a:cubicBezTo>
                  <a:pt x="624" y="443"/>
                  <a:pt x="618" y="452"/>
                  <a:pt x="608" y="468"/>
                </a:cubicBezTo>
                <a:cubicBezTo>
                  <a:pt x="581" y="512"/>
                  <a:pt x="551" y="553"/>
                  <a:pt x="520" y="595"/>
                </a:cubicBezTo>
                <a:cubicBezTo>
                  <a:pt x="498" y="625"/>
                  <a:pt x="477" y="651"/>
                  <a:pt x="448" y="672"/>
                </a:cubicBezTo>
                <a:moveTo>
                  <a:pt x="377" y="500"/>
                </a:moveTo>
                <a:cubicBezTo>
                  <a:pt x="398" y="492"/>
                  <a:pt x="428" y="483"/>
                  <a:pt x="461" y="493"/>
                </a:cubicBezTo>
                <a:cubicBezTo>
                  <a:pt x="548" y="519"/>
                  <a:pt x="622" y="581"/>
                  <a:pt x="695" y="631"/>
                </a:cubicBezTo>
                <a:cubicBezTo>
                  <a:pt x="731" y="655"/>
                  <a:pt x="760" y="657"/>
                  <a:pt x="802" y="658"/>
                </a:cubicBezTo>
                <a:cubicBezTo>
                  <a:pt x="811" y="658"/>
                  <a:pt x="819" y="658"/>
                  <a:pt x="828" y="658"/>
                </a:cubicBezTo>
                <a:moveTo>
                  <a:pt x="893" y="550"/>
                </a:moveTo>
                <a:cubicBezTo>
                  <a:pt x="895" y="521"/>
                  <a:pt x="898" y="493"/>
                  <a:pt x="893" y="464"/>
                </a:cubicBezTo>
                <a:cubicBezTo>
                  <a:pt x="860" y="458"/>
                  <a:pt x="850" y="470"/>
                  <a:pt x="833" y="500"/>
                </a:cubicBezTo>
                <a:cubicBezTo>
                  <a:pt x="810" y="540"/>
                  <a:pt x="803" y="580"/>
                  <a:pt x="802" y="626"/>
                </a:cubicBezTo>
                <a:cubicBezTo>
                  <a:pt x="801" y="662"/>
                  <a:pt x="811" y="666"/>
                  <a:pt x="845" y="667"/>
                </a:cubicBezTo>
                <a:cubicBezTo>
                  <a:pt x="883" y="668"/>
                  <a:pt x="910" y="665"/>
                  <a:pt x="936" y="634"/>
                </a:cubicBezTo>
                <a:cubicBezTo>
                  <a:pt x="958" y="608"/>
                  <a:pt x="962" y="577"/>
                  <a:pt x="963" y="544"/>
                </a:cubicBezTo>
                <a:cubicBezTo>
                  <a:pt x="963" y="533"/>
                  <a:pt x="963" y="531"/>
                  <a:pt x="963" y="524"/>
                </a:cubicBezTo>
                <a:cubicBezTo>
                  <a:pt x="965" y="543"/>
                  <a:pt x="968" y="574"/>
                  <a:pt x="975" y="596"/>
                </a:cubicBezTo>
                <a:cubicBezTo>
                  <a:pt x="990" y="641"/>
                  <a:pt x="1014" y="656"/>
                  <a:pt x="1054" y="674"/>
                </a:cubicBezTo>
                <a:moveTo>
                  <a:pt x="1163" y="579"/>
                </a:moveTo>
                <a:cubicBezTo>
                  <a:pt x="1156" y="555"/>
                  <a:pt x="1151" y="533"/>
                  <a:pt x="1148" y="509"/>
                </a:cubicBezTo>
                <a:cubicBezTo>
                  <a:pt x="1175" y="528"/>
                  <a:pt x="1185" y="543"/>
                  <a:pt x="1199" y="578"/>
                </a:cubicBezTo>
                <a:cubicBezTo>
                  <a:pt x="1214" y="617"/>
                  <a:pt x="1228" y="658"/>
                  <a:pt x="1238" y="698"/>
                </a:cubicBezTo>
                <a:cubicBezTo>
                  <a:pt x="1241" y="711"/>
                  <a:pt x="1242" y="715"/>
                  <a:pt x="1241" y="723"/>
                </a:cubicBezTo>
                <a:cubicBezTo>
                  <a:pt x="1238" y="718"/>
                  <a:pt x="1220" y="697"/>
                  <a:pt x="1217" y="679"/>
                </a:cubicBezTo>
                <a:cubicBezTo>
                  <a:pt x="1212" y="644"/>
                  <a:pt x="1211" y="597"/>
                  <a:pt x="1232" y="568"/>
                </a:cubicBezTo>
                <a:cubicBezTo>
                  <a:pt x="1254" y="537"/>
                  <a:pt x="1314" y="515"/>
                  <a:pt x="1348" y="540"/>
                </a:cubicBezTo>
                <a:cubicBezTo>
                  <a:pt x="1373" y="558"/>
                  <a:pt x="1383" y="596"/>
                  <a:pt x="1393" y="624"/>
                </a:cubicBezTo>
                <a:cubicBezTo>
                  <a:pt x="1396" y="644"/>
                  <a:pt x="1392" y="641"/>
                  <a:pt x="1391" y="620"/>
                </a:cubicBezTo>
                <a:cubicBezTo>
                  <a:pt x="1388" y="579"/>
                  <a:pt x="1395" y="566"/>
                  <a:pt x="1429" y="542"/>
                </a:cubicBezTo>
                <a:cubicBezTo>
                  <a:pt x="1487" y="501"/>
                  <a:pt x="1556" y="495"/>
                  <a:pt x="1625" y="499"/>
                </a:cubicBezTo>
                <a:cubicBezTo>
                  <a:pt x="1689" y="503"/>
                  <a:pt x="1744" y="536"/>
                  <a:pt x="1795" y="573"/>
                </a:cubicBezTo>
                <a:cubicBezTo>
                  <a:pt x="1833" y="600"/>
                  <a:pt x="1865" y="632"/>
                  <a:pt x="1899" y="664"/>
                </a:cubicBezTo>
                <a:moveTo>
                  <a:pt x="2414" y="468"/>
                </a:moveTo>
                <a:cubicBezTo>
                  <a:pt x="2393" y="458"/>
                  <a:pt x="2373" y="445"/>
                  <a:pt x="2346" y="454"/>
                </a:cubicBezTo>
                <a:cubicBezTo>
                  <a:pt x="2315" y="464"/>
                  <a:pt x="2277" y="499"/>
                  <a:pt x="2266" y="530"/>
                </a:cubicBezTo>
                <a:cubicBezTo>
                  <a:pt x="2254" y="561"/>
                  <a:pt x="2264" y="584"/>
                  <a:pt x="2295" y="593"/>
                </a:cubicBezTo>
                <a:cubicBezTo>
                  <a:pt x="2338" y="606"/>
                  <a:pt x="2422" y="615"/>
                  <a:pt x="2462" y="591"/>
                </a:cubicBezTo>
                <a:cubicBezTo>
                  <a:pt x="2476" y="577"/>
                  <a:pt x="2481" y="573"/>
                  <a:pt x="2484" y="560"/>
                </a:cubicBezTo>
                <a:cubicBezTo>
                  <a:pt x="2480" y="512"/>
                  <a:pt x="2455" y="499"/>
                  <a:pt x="2411" y="479"/>
                </a:cubicBezTo>
                <a:cubicBezTo>
                  <a:pt x="2360" y="455"/>
                  <a:pt x="2307" y="444"/>
                  <a:pt x="2252" y="437"/>
                </a:cubicBezTo>
                <a:cubicBezTo>
                  <a:pt x="2310" y="449"/>
                  <a:pt x="2385" y="459"/>
                  <a:pt x="2444" y="448"/>
                </a:cubicBezTo>
                <a:cubicBezTo>
                  <a:pt x="2469" y="443"/>
                  <a:pt x="2472" y="434"/>
                  <a:pt x="2492" y="420"/>
                </a:cubicBezTo>
                <a:cubicBezTo>
                  <a:pt x="2515" y="405"/>
                  <a:pt x="2527" y="402"/>
                  <a:pt x="2555" y="402"/>
                </a:cubicBezTo>
                <a:cubicBezTo>
                  <a:pt x="2616" y="401"/>
                  <a:pt x="2657" y="411"/>
                  <a:pt x="2711" y="441"/>
                </a:cubicBezTo>
                <a:cubicBezTo>
                  <a:pt x="2767" y="472"/>
                  <a:pt x="2829" y="513"/>
                  <a:pt x="2861" y="570"/>
                </a:cubicBezTo>
                <a:cubicBezTo>
                  <a:pt x="2870" y="585"/>
                  <a:pt x="2867" y="593"/>
                  <a:pt x="2868" y="610"/>
                </a:cubicBezTo>
                <a:cubicBezTo>
                  <a:pt x="2839" y="614"/>
                  <a:pt x="2795" y="623"/>
                  <a:pt x="2767" y="614"/>
                </a:cubicBezTo>
                <a:cubicBezTo>
                  <a:pt x="2738" y="605"/>
                  <a:pt x="2722" y="579"/>
                  <a:pt x="2724" y="550"/>
                </a:cubicBezTo>
                <a:cubicBezTo>
                  <a:pt x="2728" y="507"/>
                  <a:pt x="2808" y="486"/>
                  <a:pt x="2842" y="474"/>
                </a:cubicBezTo>
                <a:cubicBezTo>
                  <a:pt x="2929" y="442"/>
                  <a:pt x="3053" y="419"/>
                  <a:pt x="3139" y="464"/>
                </a:cubicBezTo>
                <a:cubicBezTo>
                  <a:pt x="3184" y="488"/>
                  <a:pt x="3193" y="520"/>
                  <a:pt x="3194" y="566"/>
                </a:cubicBezTo>
                <a:cubicBezTo>
                  <a:pt x="3195" y="592"/>
                  <a:pt x="3192" y="604"/>
                  <a:pt x="3180" y="626"/>
                </a:cubicBezTo>
                <a:moveTo>
                  <a:pt x="4018" y="411"/>
                </a:moveTo>
                <a:cubicBezTo>
                  <a:pt x="4009" y="371"/>
                  <a:pt x="4007" y="340"/>
                  <a:pt x="3969" y="316"/>
                </a:cubicBezTo>
                <a:cubicBezTo>
                  <a:pt x="3922" y="287"/>
                  <a:pt x="3842" y="297"/>
                  <a:pt x="3797" y="321"/>
                </a:cubicBezTo>
                <a:cubicBezTo>
                  <a:pt x="3749" y="346"/>
                  <a:pt x="3689" y="395"/>
                  <a:pt x="3656" y="438"/>
                </a:cubicBezTo>
                <a:cubicBezTo>
                  <a:pt x="3647" y="458"/>
                  <a:pt x="3643" y="461"/>
                  <a:pt x="3645" y="475"/>
                </a:cubicBezTo>
                <a:cubicBezTo>
                  <a:pt x="3697" y="480"/>
                  <a:pt x="3748" y="488"/>
                  <a:pt x="3802" y="473"/>
                </a:cubicBezTo>
                <a:cubicBezTo>
                  <a:pt x="3881" y="451"/>
                  <a:pt x="3966" y="406"/>
                  <a:pt x="4024" y="348"/>
                </a:cubicBezTo>
                <a:cubicBezTo>
                  <a:pt x="4091" y="281"/>
                  <a:pt x="4095" y="200"/>
                  <a:pt x="4096" y="110"/>
                </a:cubicBezTo>
                <a:cubicBezTo>
                  <a:pt x="4096" y="67"/>
                  <a:pt x="4095" y="39"/>
                  <a:pt x="4083" y="0"/>
                </a:cubicBezTo>
                <a:cubicBezTo>
                  <a:pt x="4080" y="16"/>
                  <a:pt x="4073" y="52"/>
                  <a:pt x="4072" y="72"/>
                </a:cubicBezTo>
                <a:cubicBezTo>
                  <a:pt x="4070" y="144"/>
                  <a:pt x="4069" y="205"/>
                  <a:pt x="4106" y="268"/>
                </a:cubicBezTo>
                <a:cubicBezTo>
                  <a:pt x="4136" y="318"/>
                  <a:pt x="4184" y="356"/>
                  <a:pt x="4240" y="371"/>
                </a:cubicBezTo>
                <a:cubicBezTo>
                  <a:pt x="4288" y="384"/>
                  <a:pt x="4361" y="386"/>
                  <a:pt x="4409" y="372"/>
                </a:cubicBezTo>
                <a:cubicBezTo>
                  <a:pt x="4447" y="362"/>
                  <a:pt x="4510" y="328"/>
                  <a:pt x="4523" y="286"/>
                </a:cubicBezTo>
                <a:cubicBezTo>
                  <a:pt x="4527" y="273"/>
                  <a:pt x="4524" y="262"/>
                  <a:pt x="4526" y="249"/>
                </a:cubicBezTo>
                <a:cubicBezTo>
                  <a:pt x="4477" y="252"/>
                  <a:pt x="4445" y="266"/>
                  <a:pt x="4407" y="298"/>
                </a:cubicBezTo>
                <a:cubicBezTo>
                  <a:pt x="4376" y="325"/>
                  <a:pt x="4383" y="335"/>
                  <a:pt x="4375" y="368"/>
                </a:cubicBezTo>
                <a:cubicBezTo>
                  <a:pt x="4408" y="376"/>
                  <a:pt x="4439" y="382"/>
                  <a:pt x="4477" y="379"/>
                </a:cubicBezTo>
                <a:cubicBezTo>
                  <a:pt x="4525" y="376"/>
                  <a:pt x="4545" y="355"/>
                  <a:pt x="4571" y="321"/>
                </a:cubicBezTo>
                <a:cubicBezTo>
                  <a:pt x="4567" y="317"/>
                  <a:pt x="4574" y="281"/>
                  <a:pt x="4562" y="331"/>
                </a:cubicBezTo>
                <a:cubicBezTo>
                  <a:pt x="4557" y="350"/>
                  <a:pt x="4551" y="398"/>
                  <a:pt x="4565" y="414"/>
                </a:cubicBezTo>
                <a:cubicBezTo>
                  <a:pt x="4579" y="422"/>
                  <a:pt x="4582" y="425"/>
                  <a:pt x="4593" y="424"/>
                </a:cubicBezTo>
                <a:moveTo>
                  <a:pt x="4675" y="298"/>
                </a:moveTo>
                <a:cubicBezTo>
                  <a:pt x="4675" y="277"/>
                  <a:pt x="4669" y="268"/>
                  <a:pt x="4688" y="263"/>
                </a:cubicBezTo>
                <a:cubicBezTo>
                  <a:pt x="4712" y="256"/>
                  <a:pt x="4731" y="289"/>
                  <a:pt x="4744" y="303"/>
                </a:cubicBezTo>
                <a:cubicBezTo>
                  <a:pt x="4770" y="332"/>
                  <a:pt x="4787" y="353"/>
                  <a:pt x="4823" y="368"/>
                </a:cubicBezTo>
                <a:cubicBezTo>
                  <a:pt x="4835" y="373"/>
                  <a:pt x="4862" y="381"/>
                  <a:pt x="4875" y="371"/>
                </a:cubicBezTo>
                <a:cubicBezTo>
                  <a:pt x="4887" y="363"/>
                  <a:pt x="4883" y="327"/>
                  <a:pt x="4886" y="314"/>
                </a:cubicBezTo>
                <a:cubicBezTo>
                  <a:pt x="4886" y="307"/>
                  <a:pt x="4885" y="305"/>
                  <a:pt x="4889" y="302"/>
                </a:cubicBezTo>
                <a:cubicBezTo>
                  <a:pt x="4910" y="313"/>
                  <a:pt x="4915" y="327"/>
                  <a:pt x="4925" y="354"/>
                </a:cubicBezTo>
                <a:cubicBezTo>
                  <a:pt x="4949" y="420"/>
                  <a:pt x="4947" y="493"/>
                  <a:pt x="4980" y="556"/>
                </a:cubicBezTo>
                <a:cubicBezTo>
                  <a:pt x="4984" y="562"/>
                  <a:pt x="4988" y="568"/>
                  <a:pt x="4992" y="5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5"/>
          <p:cNvSpPr/>
          <p:nvPr/>
        </p:nvSpPr>
        <p:spPr>
          <a:xfrm>
            <a:off x="4821840" y="5589720"/>
            <a:ext cx="816840" cy="204840"/>
          </a:xfrm>
          <a:custGeom>
            <a:avLst/>
            <a:gdLst/>
            <a:ahLst/>
            <a:rect l="l" t="t" r="r" b="b"/>
            <a:pathLst>
              <a:path w="2270" h="570">
                <a:moveTo>
                  <a:pt x="13" y="243"/>
                </a:moveTo>
                <a:cubicBezTo>
                  <a:pt x="8" y="231"/>
                  <a:pt x="0" y="218"/>
                  <a:pt x="17" y="211"/>
                </a:cubicBezTo>
                <a:cubicBezTo>
                  <a:pt x="56" y="194"/>
                  <a:pt x="107" y="197"/>
                  <a:pt x="149" y="199"/>
                </a:cubicBezTo>
                <a:cubicBezTo>
                  <a:pt x="197" y="201"/>
                  <a:pt x="206" y="226"/>
                  <a:pt x="202" y="271"/>
                </a:cubicBezTo>
                <a:cubicBezTo>
                  <a:pt x="197" y="320"/>
                  <a:pt x="158" y="351"/>
                  <a:pt x="117" y="373"/>
                </a:cubicBezTo>
                <a:cubicBezTo>
                  <a:pt x="97" y="384"/>
                  <a:pt x="81" y="386"/>
                  <a:pt x="59" y="387"/>
                </a:cubicBezTo>
                <a:cubicBezTo>
                  <a:pt x="61" y="349"/>
                  <a:pt x="81" y="333"/>
                  <a:pt x="108" y="306"/>
                </a:cubicBezTo>
                <a:cubicBezTo>
                  <a:pt x="157" y="258"/>
                  <a:pt x="238" y="212"/>
                  <a:pt x="260" y="143"/>
                </a:cubicBezTo>
                <a:cubicBezTo>
                  <a:pt x="260" y="140"/>
                  <a:pt x="260" y="138"/>
                  <a:pt x="260" y="135"/>
                </a:cubicBezTo>
                <a:cubicBezTo>
                  <a:pt x="233" y="169"/>
                  <a:pt x="212" y="201"/>
                  <a:pt x="207" y="245"/>
                </a:cubicBezTo>
                <a:cubicBezTo>
                  <a:pt x="201" y="294"/>
                  <a:pt x="219" y="318"/>
                  <a:pt x="263" y="339"/>
                </a:cubicBezTo>
                <a:cubicBezTo>
                  <a:pt x="299" y="356"/>
                  <a:pt x="336" y="359"/>
                  <a:pt x="375" y="364"/>
                </a:cubicBezTo>
                <a:moveTo>
                  <a:pt x="590" y="329"/>
                </a:moveTo>
                <a:cubicBezTo>
                  <a:pt x="590" y="375"/>
                  <a:pt x="578" y="439"/>
                  <a:pt x="594" y="482"/>
                </a:cubicBezTo>
                <a:cubicBezTo>
                  <a:pt x="600" y="498"/>
                  <a:pt x="609" y="499"/>
                  <a:pt x="623" y="504"/>
                </a:cubicBezTo>
                <a:moveTo>
                  <a:pt x="799" y="75"/>
                </a:moveTo>
                <a:cubicBezTo>
                  <a:pt x="799" y="67"/>
                  <a:pt x="800" y="60"/>
                  <a:pt x="800" y="52"/>
                </a:cubicBezTo>
                <a:cubicBezTo>
                  <a:pt x="834" y="45"/>
                  <a:pt x="868" y="44"/>
                  <a:pt x="903" y="46"/>
                </a:cubicBezTo>
                <a:cubicBezTo>
                  <a:pt x="953" y="50"/>
                  <a:pt x="992" y="74"/>
                  <a:pt x="1027" y="108"/>
                </a:cubicBezTo>
                <a:cubicBezTo>
                  <a:pt x="1033" y="113"/>
                  <a:pt x="1034" y="113"/>
                  <a:pt x="1039" y="116"/>
                </a:cubicBezTo>
                <a:cubicBezTo>
                  <a:pt x="1040" y="116"/>
                  <a:pt x="1041" y="116"/>
                  <a:pt x="1042" y="116"/>
                </a:cubicBezTo>
                <a:cubicBezTo>
                  <a:pt x="1042" y="88"/>
                  <a:pt x="1044" y="67"/>
                  <a:pt x="1033" y="42"/>
                </a:cubicBezTo>
                <a:cubicBezTo>
                  <a:pt x="1026" y="27"/>
                  <a:pt x="1018" y="13"/>
                  <a:pt x="1009" y="0"/>
                </a:cubicBezTo>
                <a:cubicBezTo>
                  <a:pt x="1009" y="29"/>
                  <a:pt x="1008" y="53"/>
                  <a:pt x="1018" y="81"/>
                </a:cubicBezTo>
                <a:cubicBezTo>
                  <a:pt x="1039" y="138"/>
                  <a:pt x="1069" y="188"/>
                  <a:pt x="1082" y="248"/>
                </a:cubicBezTo>
                <a:cubicBezTo>
                  <a:pt x="1089" y="282"/>
                  <a:pt x="1091" y="324"/>
                  <a:pt x="1087" y="359"/>
                </a:cubicBezTo>
                <a:cubicBezTo>
                  <a:pt x="1083" y="394"/>
                  <a:pt x="1056" y="426"/>
                  <a:pt x="1020" y="434"/>
                </a:cubicBezTo>
                <a:cubicBezTo>
                  <a:pt x="1006" y="437"/>
                  <a:pt x="968" y="440"/>
                  <a:pt x="955" y="431"/>
                </a:cubicBezTo>
                <a:cubicBezTo>
                  <a:pt x="936" y="418"/>
                  <a:pt x="926" y="392"/>
                  <a:pt x="924" y="370"/>
                </a:cubicBezTo>
                <a:cubicBezTo>
                  <a:pt x="922" y="344"/>
                  <a:pt x="924" y="326"/>
                  <a:pt x="941" y="306"/>
                </a:cubicBezTo>
                <a:cubicBezTo>
                  <a:pt x="946" y="302"/>
                  <a:pt x="950" y="297"/>
                  <a:pt x="955" y="293"/>
                </a:cubicBezTo>
                <a:moveTo>
                  <a:pt x="1426" y="370"/>
                </a:moveTo>
                <a:cubicBezTo>
                  <a:pt x="1444" y="393"/>
                  <a:pt x="1456" y="418"/>
                  <a:pt x="1459" y="448"/>
                </a:cubicBezTo>
                <a:cubicBezTo>
                  <a:pt x="1463" y="487"/>
                  <a:pt x="1459" y="529"/>
                  <a:pt x="1459" y="569"/>
                </a:cubicBezTo>
                <a:moveTo>
                  <a:pt x="1847" y="164"/>
                </a:moveTo>
                <a:cubicBezTo>
                  <a:pt x="1852" y="145"/>
                  <a:pt x="1843" y="147"/>
                  <a:pt x="1860" y="141"/>
                </a:cubicBezTo>
                <a:cubicBezTo>
                  <a:pt x="1876" y="135"/>
                  <a:pt x="1897" y="139"/>
                  <a:pt x="1914" y="139"/>
                </a:cubicBezTo>
                <a:cubicBezTo>
                  <a:pt x="1944" y="139"/>
                  <a:pt x="1978" y="134"/>
                  <a:pt x="2007" y="143"/>
                </a:cubicBezTo>
                <a:cubicBezTo>
                  <a:pt x="2028" y="149"/>
                  <a:pt x="2052" y="161"/>
                  <a:pt x="2063" y="181"/>
                </a:cubicBezTo>
                <a:cubicBezTo>
                  <a:pt x="2079" y="212"/>
                  <a:pt x="2071" y="262"/>
                  <a:pt x="2056" y="291"/>
                </a:cubicBezTo>
                <a:cubicBezTo>
                  <a:pt x="2022" y="359"/>
                  <a:pt x="1948" y="417"/>
                  <a:pt x="1926" y="490"/>
                </a:cubicBezTo>
                <a:cubicBezTo>
                  <a:pt x="1917" y="520"/>
                  <a:pt x="1933" y="522"/>
                  <a:pt x="1957" y="524"/>
                </a:cubicBezTo>
                <a:cubicBezTo>
                  <a:pt x="2038" y="531"/>
                  <a:pt x="2122" y="517"/>
                  <a:pt x="2200" y="498"/>
                </a:cubicBezTo>
                <a:cubicBezTo>
                  <a:pt x="2223" y="492"/>
                  <a:pt x="2246" y="485"/>
                  <a:pt x="2269" y="4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46"/>
          <p:cNvSpPr/>
          <p:nvPr/>
        </p:nvSpPr>
        <p:spPr>
          <a:xfrm>
            <a:off x="6327720" y="5553720"/>
            <a:ext cx="960480" cy="138240"/>
          </a:xfrm>
          <a:custGeom>
            <a:avLst/>
            <a:gdLst/>
            <a:ahLst/>
            <a:rect l="l" t="t" r="r" b="b"/>
            <a:pathLst>
              <a:path w="2669" h="385">
                <a:moveTo>
                  <a:pt x="59" y="22"/>
                </a:moveTo>
                <a:cubicBezTo>
                  <a:pt x="47" y="24"/>
                  <a:pt x="38" y="24"/>
                  <a:pt x="26" y="25"/>
                </a:cubicBezTo>
                <a:cubicBezTo>
                  <a:pt x="43" y="18"/>
                  <a:pt x="61" y="12"/>
                  <a:pt x="81" y="11"/>
                </a:cubicBezTo>
                <a:cubicBezTo>
                  <a:pt x="113" y="9"/>
                  <a:pt x="171" y="0"/>
                  <a:pt x="198" y="22"/>
                </a:cubicBezTo>
                <a:cubicBezTo>
                  <a:pt x="222" y="42"/>
                  <a:pt x="209" y="87"/>
                  <a:pt x="193" y="108"/>
                </a:cubicBezTo>
                <a:cubicBezTo>
                  <a:pt x="157" y="150"/>
                  <a:pt x="95" y="177"/>
                  <a:pt x="43" y="192"/>
                </a:cubicBezTo>
                <a:cubicBezTo>
                  <a:pt x="20" y="196"/>
                  <a:pt x="14" y="198"/>
                  <a:pt x="0" y="200"/>
                </a:cubicBezTo>
                <a:cubicBezTo>
                  <a:pt x="11" y="194"/>
                  <a:pt x="80" y="162"/>
                  <a:pt x="109" y="150"/>
                </a:cubicBezTo>
                <a:cubicBezTo>
                  <a:pt x="171" y="126"/>
                  <a:pt x="239" y="108"/>
                  <a:pt x="295" y="69"/>
                </a:cubicBezTo>
                <a:cubicBezTo>
                  <a:pt x="315" y="55"/>
                  <a:pt x="326" y="43"/>
                  <a:pt x="337" y="23"/>
                </a:cubicBezTo>
                <a:cubicBezTo>
                  <a:pt x="295" y="29"/>
                  <a:pt x="262" y="47"/>
                  <a:pt x="232" y="78"/>
                </a:cubicBezTo>
                <a:cubicBezTo>
                  <a:pt x="216" y="95"/>
                  <a:pt x="193" y="145"/>
                  <a:pt x="215" y="167"/>
                </a:cubicBezTo>
                <a:cubicBezTo>
                  <a:pt x="240" y="193"/>
                  <a:pt x="291" y="195"/>
                  <a:pt x="323" y="202"/>
                </a:cubicBezTo>
                <a:moveTo>
                  <a:pt x="941" y="46"/>
                </a:moveTo>
                <a:cubicBezTo>
                  <a:pt x="892" y="46"/>
                  <a:pt x="847" y="54"/>
                  <a:pt x="798" y="62"/>
                </a:cubicBezTo>
                <a:cubicBezTo>
                  <a:pt x="732" y="73"/>
                  <a:pt x="664" y="81"/>
                  <a:pt x="600" y="99"/>
                </a:cubicBezTo>
                <a:cubicBezTo>
                  <a:pt x="574" y="107"/>
                  <a:pt x="570" y="108"/>
                  <a:pt x="563" y="128"/>
                </a:cubicBezTo>
                <a:cubicBezTo>
                  <a:pt x="597" y="147"/>
                  <a:pt x="638" y="152"/>
                  <a:pt x="675" y="160"/>
                </a:cubicBezTo>
                <a:cubicBezTo>
                  <a:pt x="745" y="174"/>
                  <a:pt x="815" y="187"/>
                  <a:pt x="886" y="194"/>
                </a:cubicBezTo>
                <a:cubicBezTo>
                  <a:pt x="895" y="195"/>
                  <a:pt x="905" y="195"/>
                  <a:pt x="914" y="196"/>
                </a:cubicBezTo>
                <a:moveTo>
                  <a:pt x="1126" y="20"/>
                </a:moveTo>
                <a:cubicBezTo>
                  <a:pt x="1133" y="19"/>
                  <a:pt x="1146" y="18"/>
                  <a:pt x="1155" y="18"/>
                </a:cubicBezTo>
                <a:cubicBezTo>
                  <a:pt x="1181" y="18"/>
                  <a:pt x="1194" y="32"/>
                  <a:pt x="1210" y="52"/>
                </a:cubicBezTo>
                <a:cubicBezTo>
                  <a:pt x="1223" y="68"/>
                  <a:pt x="1231" y="84"/>
                  <a:pt x="1251" y="90"/>
                </a:cubicBezTo>
                <a:cubicBezTo>
                  <a:pt x="1266" y="95"/>
                  <a:pt x="1275" y="88"/>
                  <a:pt x="1283" y="78"/>
                </a:cubicBezTo>
                <a:cubicBezTo>
                  <a:pt x="1292" y="67"/>
                  <a:pt x="1295" y="54"/>
                  <a:pt x="1303" y="42"/>
                </a:cubicBezTo>
                <a:cubicBezTo>
                  <a:pt x="1304" y="40"/>
                  <a:pt x="1304" y="39"/>
                  <a:pt x="1306" y="40"/>
                </a:cubicBezTo>
                <a:cubicBezTo>
                  <a:pt x="1312" y="71"/>
                  <a:pt x="1318" y="105"/>
                  <a:pt x="1322" y="138"/>
                </a:cubicBezTo>
                <a:cubicBezTo>
                  <a:pt x="1329" y="190"/>
                  <a:pt x="1340" y="243"/>
                  <a:pt x="1343" y="298"/>
                </a:cubicBezTo>
                <a:cubicBezTo>
                  <a:pt x="1345" y="335"/>
                  <a:pt x="1349" y="360"/>
                  <a:pt x="1309" y="376"/>
                </a:cubicBezTo>
                <a:cubicBezTo>
                  <a:pt x="1289" y="384"/>
                  <a:pt x="1266" y="381"/>
                  <a:pt x="1245" y="381"/>
                </a:cubicBezTo>
                <a:cubicBezTo>
                  <a:pt x="1243" y="381"/>
                  <a:pt x="1241" y="381"/>
                  <a:pt x="1239" y="381"/>
                </a:cubicBezTo>
                <a:cubicBezTo>
                  <a:pt x="1239" y="366"/>
                  <a:pt x="1229" y="350"/>
                  <a:pt x="1243" y="336"/>
                </a:cubicBezTo>
                <a:cubicBezTo>
                  <a:pt x="1274" y="307"/>
                  <a:pt x="1336" y="292"/>
                  <a:pt x="1375" y="277"/>
                </a:cubicBezTo>
                <a:cubicBezTo>
                  <a:pt x="1430" y="258"/>
                  <a:pt x="1487" y="245"/>
                  <a:pt x="1543" y="232"/>
                </a:cubicBezTo>
                <a:moveTo>
                  <a:pt x="1779" y="114"/>
                </a:moveTo>
                <a:cubicBezTo>
                  <a:pt x="1794" y="105"/>
                  <a:pt x="1808" y="96"/>
                  <a:pt x="1824" y="89"/>
                </a:cubicBezTo>
                <a:cubicBezTo>
                  <a:pt x="1790" y="92"/>
                  <a:pt x="1763" y="99"/>
                  <a:pt x="1730" y="114"/>
                </a:cubicBezTo>
                <a:cubicBezTo>
                  <a:pt x="1698" y="128"/>
                  <a:pt x="1663" y="144"/>
                  <a:pt x="1638" y="167"/>
                </a:cubicBezTo>
                <a:cubicBezTo>
                  <a:pt x="1633" y="172"/>
                  <a:pt x="1622" y="195"/>
                  <a:pt x="1629" y="202"/>
                </a:cubicBezTo>
                <a:cubicBezTo>
                  <a:pt x="1649" y="222"/>
                  <a:pt x="1706" y="228"/>
                  <a:pt x="1733" y="232"/>
                </a:cubicBezTo>
                <a:cubicBezTo>
                  <a:pt x="1789" y="241"/>
                  <a:pt x="1846" y="244"/>
                  <a:pt x="1903" y="249"/>
                </a:cubicBezTo>
                <a:cubicBezTo>
                  <a:pt x="1935" y="252"/>
                  <a:pt x="1945" y="253"/>
                  <a:pt x="1966" y="252"/>
                </a:cubicBezTo>
                <a:moveTo>
                  <a:pt x="2146" y="57"/>
                </a:moveTo>
                <a:cubicBezTo>
                  <a:pt x="2162" y="43"/>
                  <a:pt x="2165" y="41"/>
                  <a:pt x="2191" y="38"/>
                </a:cubicBezTo>
                <a:cubicBezTo>
                  <a:pt x="2226" y="34"/>
                  <a:pt x="2262" y="36"/>
                  <a:pt x="2297" y="36"/>
                </a:cubicBezTo>
                <a:cubicBezTo>
                  <a:pt x="2326" y="36"/>
                  <a:pt x="2354" y="38"/>
                  <a:pt x="2382" y="46"/>
                </a:cubicBezTo>
                <a:cubicBezTo>
                  <a:pt x="2390" y="48"/>
                  <a:pt x="2391" y="49"/>
                  <a:pt x="2394" y="54"/>
                </a:cubicBezTo>
                <a:cubicBezTo>
                  <a:pt x="2404" y="74"/>
                  <a:pt x="2378" y="99"/>
                  <a:pt x="2368" y="112"/>
                </a:cubicBezTo>
                <a:cubicBezTo>
                  <a:pt x="2353" y="132"/>
                  <a:pt x="2337" y="151"/>
                  <a:pt x="2330" y="175"/>
                </a:cubicBezTo>
                <a:cubicBezTo>
                  <a:pt x="2325" y="190"/>
                  <a:pt x="2323" y="207"/>
                  <a:pt x="2339" y="214"/>
                </a:cubicBezTo>
                <a:cubicBezTo>
                  <a:pt x="2371" y="229"/>
                  <a:pt x="2421" y="220"/>
                  <a:pt x="2455" y="220"/>
                </a:cubicBezTo>
                <a:cubicBezTo>
                  <a:pt x="2527" y="220"/>
                  <a:pt x="2597" y="220"/>
                  <a:pt x="2668" y="22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7"/>
          <p:cNvSpPr/>
          <p:nvPr/>
        </p:nvSpPr>
        <p:spPr>
          <a:xfrm>
            <a:off x="1309680" y="5956200"/>
            <a:ext cx="39600" cy="111240"/>
          </a:xfrm>
          <a:custGeom>
            <a:avLst/>
            <a:gdLst/>
            <a:ahLst/>
            <a:rect l="l" t="t" r="r" b="b"/>
            <a:pathLst>
              <a:path w="111" h="310">
                <a:moveTo>
                  <a:pt x="0" y="18"/>
                </a:moveTo>
                <a:cubicBezTo>
                  <a:pt x="2" y="12"/>
                  <a:pt x="4" y="6"/>
                  <a:pt x="6" y="0"/>
                </a:cubicBezTo>
                <a:cubicBezTo>
                  <a:pt x="11" y="27"/>
                  <a:pt x="18" y="51"/>
                  <a:pt x="26" y="77"/>
                </a:cubicBezTo>
                <a:cubicBezTo>
                  <a:pt x="39" y="119"/>
                  <a:pt x="54" y="162"/>
                  <a:pt x="68" y="204"/>
                </a:cubicBezTo>
                <a:cubicBezTo>
                  <a:pt x="80" y="241"/>
                  <a:pt x="92" y="275"/>
                  <a:pt x="110" y="3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48"/>
          <p:cNvSpPr/>
          <p:nvPr/>
        </p:nvSpPr>
        <p:spPr>
          <a:xfrm>
            <a:off x="1570680" y="5987520"/>
            <a:ext cx="69480" cy="74880"/>
          </a:xfrm>
          <a:custGeom>
            <a:avLst/>
            <a:gdLst/>
            <a:ahLst/>
            <a:rect l="l" t="t" r="r" b="b"/>
            <a:pathLst>
              <a:path w="194" h="209">
                <a:moveTo>
                  <a:pt x="7" y="37"/>
                </a:moveTo>
                <a:cubicBezTo>
                  <a:pt x="6" y="33"/>
                  <a:pt x="0" y="23"/>
                  <a:pt x="4" y="19"/>
                </a:cubicBezTo>
                <a:cubicBezTo>
                  <a:pt x="22" y="0"/>
                  <a:pt x="63" y="1"/>
                  <a:pt x="86" y="1"/>
                </a:cubicBezTo>
                <a:cubicBezTo>
                  <a:pt x="124" y="0"/>
                  <a:pt x="140" y="25"/>
                  <a:pt x="147" y="61"/>
                </a:cubicBezTo>
                <a:cubicBezTo>
                  <a:pt x="154" y="99"/>
                  <a:pt x="151" y="141"/>
                  <a:pt x="129" y="172"/>
                </a:cubicBezTo>
                <a:cubicBezTo>
                  <a:pt x="117" y="188"/>
                  <a:pt x="103" y="198"/>
                  <a:pt x="87" y="208"/>
                </a:cubicBezTo>
                <a:cubicBezTo>
                  <a:pt x="125" y="208"/>
                  <a:pt x="156" y="202"/>
                  <a:pt x="193" y="19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9"/>
          <p:cNvSpPr/>
          <p:nvPr/>
        </p:nvSpPr>
        <p:spPr>
          <a:xfrm>
            <a:off x="1779120" y="5978160"/>
            <a:ext cx="106560" cy="127440"/>
          </a:xfrm>
          <a:custGeom>
            <a:avLst/>
            <a:gdLst/>
            <a:ahLst/>
            <a:rect l="l" t="t" r="r" b="b"/>
            <a:pathLst>
              <a:path w="297" h="355">
                <a:moveTo>
                  <a:pt x="12" y="74"/>
                </a:moveTo>
                <a:cubicBezTo>
                  <a:pt x="7" y="59"/>
                  <a:pt x="0" y="44"/>
                  <a:pt x="16" y="31"/>
                </a:cubicBezTo>
                <a:cubicBezTo>
                  <a:pt x="44" y="7"/>
                  <a:pt x="83" y="2"/>
                  <a:pt x="118" y="1"/>
                </a:cubicBezTo>
                <a:cubicBezTo>
                  <a:pt x="153" y="0"/>
                  <a:pt x="152" y="34"/>
                  <a:pt x="151" y="63"/>
                </a:cubicBezTo>
                <a:cubicBezTo>
                  <a:pt x="150" y="104"/>
                  <a:pt x="126" y="117"/>
                  <a:pt x="102" y="146"/>
                </a:cubicBezTo>
                <a:cubicBezTo>
                  <a:pt x="93" y="156"/>
                  <a:pt x="100" y="152"/>
                  <a:pt x="96" y="159"/>
                </a:cubicBezTo>
                <a:cubicBezTo>
                  <a:pt x="135" y="160"/>
                  <a:pt x="174" y="158"/>
                  <a:pt x="211" y="167"/>
                </a:cubicBezTo>
                <a:cubicBezTo>
                  <a:pt x="246" y="175"/>
                  <a:pt x="296" y="208"/>
                  <a:pt x="274" y="254"/>
                </a:cubicBezTo>
                <a:cubicBezTo>
                  <a:pt x="252" y="303"/>
                  <a:pt x="188" y="328"/>
                  <a:pt x="146" y="3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0"/>
          <p:cNvSpPr/>
          <p:nvPr/>
        </p:nvSpPr>
        <p:spPr>
          <a:xfrm>
            <a:off x="2085840" y="6136200"/>
            <a:ext cx="31680" cy="147240"/>
          </a:xfrm>
          <a:custGeom>
            <a:avLst/>
            <a:gdLst/>
            <a:ahLst/>
            <a:rect l="l" t="t" r="r" b="b"/>
            <a:pathLst>
              <a:path w="89" h="410">
                <a:moveTo>
                  <a:pt x="0" y="20"/>
                </a:moveTo>
                <a:cubicBezTo>
                  <a:pt x="8" y="15"/>
                  <a:pt x="16" y="12"/>
                  <a:pt x="25" y="8"/>
                </a:cubicBezTo>
                <a:cubicBezTo>
                  <a:pt x="28" y="7"/>
                  <a:pt x="35" y="0"/>
                  <a:pt x="39" y="4"/>
                </a:cubicBezTo>
                <a:cubicBezTo>
                  <a:pt x="64" y="25"/>
                  <a:pt x="71" y="96"/>
                  <a:pt x="76" y="124"/>
                </a:cubicBezTo>
                <a:cubicBezTo>
                  <a:pt x="87" y="185"/>
                  <a:pt x="88" y="245"/>
                  <a:pt x="88" y="307"/>
                </a:cubicBezTo>
                <a:cubicBezTo>
                  <a:pt x="88" y="341"/>
                  <a:pt x="88" y="375"/>
                  <a:pt x="88" y="4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51"/>
          <p:cNvSpPr/>
          <p:nvPr/>
        </p:nvSpPr>
        <p:spPr>
          <a:xfrm>
            <a:off x="2316240" y="6164280"/>
            <a:ext cx="101520" cy="65160"/>
          </a:xfrm>
          <a:custGeom>
            <a:avLst/>
            <a:gdLst/>
            <a:ahLst/>
            <a:rect l="l" t="t" r="r" b="b"/>
            <a:pathLst>
              <a:path w="283" h="182">
                <a:moveTo>
                  <a:pt x="6" y="30"/>
                </a:moveTo>
                <a:cubicBezTo>
                  <a:pt x="5" y="24"/>
                  <a:pt x="4" y="25"/>
                  <a:pt x="2" y="21"/>
                </a:cubicBezTo>
                <a:cubicBezTo>
                  <a:pt x="1" y="19"/>
                  <a:pt x="1" y="16"/>
                  <a:pt x="0" y="14"/>
                </a:cubicBezTo>
                <a:cubicBezTo>
                  <a:pt x="28" y="1"/>
                  <a:pt x="56" y="0"/>
                  <a:pt x="88" y="0"/>
                </a:cubicBezTo>
                <a:cubicBezTo>
                  <a:pt x="128" y="0"/>
                  <a:pt x="154" y="20"/>
                  <a:pt x="169" y="58"/>
                </a:cubicBezTo>
                <a:cubicBezTo>
                  <a:pt x="180" y="85"/>
                  <a:pt x="177" y="118"/>
                  <a:pt x="177" y="147"/>
                </a:cubicBezTo>
                <a:cubicBezTo>
                  <a:pt x="177" y="158"/>
                  <a:pt x="176" y="170"/>
                  <a:pt x="175" y="180"/>
                </a:cubicBezTo>
                <a:lnTo>
                  <a:pt x="175" y="181"/>
                </a:lnTo>
                <a:cubicBezTo>
                  <a:pt x="210" y="181"/>
                  <a:pt x="247" y="181"/>
                  <a:pt x="282" y="1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2"/>
          <p:cNvSpPr/>
          <p:nvPr/>
        </p:nvSpPr>
        <p:spPr>
          <a:xfrm>
            <a:off x="2568600" y="6153120"/>
            <a:ext cx="130320" cy="163440"/>
          </a:xfrm>
          <a:custGeom>
            <a:avLst/>
            <a:gdLst/>
            <a:ahLst/>
            <a:rect l="l" t="t" r="r" b="b"/>
            <a:pathLst>
              <a:path w="363" h="455">
                <a:moveTo>
                  <a:pt x="18" y="218"/>
                </a:moveTo>
                <a:cubicBezTo>
                  <a:pt x="18" y="224"/>
                  <a:pt x="18" y="225"/>
                  <a:pt x="18" y="232"/>
                </a:cubicBezTo>
                <a:cubicBezTo>
                  <a:pt x="18" y="272"/>
                  <a:pt x="21" y="312"/>
                  <a:pt x="12" y="352"/>
                </a:cubicBezTo>
                <a:cubicBezTo>
                  <a:pt x="7" y="372"/>
                  <a:pt x="3" y="389"/>
                  <a:pt x="2" y="409"/>
                </a:cubicBezTo>
                <a:cubicBezTo>
                  <a:pt x="34" y="409"/>
                  <a:pt x="49" y="408"/>
                  <a:pt x="79" y="395"/>
                </a:cubicBezTo>
                <a:cubicBezTo>
                  <a:pt x="130" y="373"/>
                  <a:pt x="189" y="349"/>
                  <a:pt x="232" y="312"/>
                </a:cubicBezTo>
                <a:cubicBezTo>
                  <a:pt x="240" y="305"/>
                  <a:pt x="237" y="301"/>
                  <a:pt x="239" y="293"/>
                </a:cubicBezTo>
                <a:cubicBezTo>
                  <a:pt x="239" y="306"/>
                  <a:pt x="234" y="330"/>
                  <a:pt x="241" y="343"/>
                </a:cubicBezTo>
                <a:cubicBezTo>
                  <a:pt x="248" y="356"/>
                  <a:pt x="271" y="363"/>
                  <a:pt x="283" y="371"/>
                </a:cubicBezTo>
                <a:moveTo>
                  <a:pt x="75" y="0"/>
                </a:moveTo>
                <a:cubicBezTo>
                  <a:pt x="72" y="8"/>
                  <a:pt x="69" y="9"/>
                  <a:pt x="69" y="29"/>
                </a:cubicBezTo>
                <a:cubicBezTo>
                  <a:pt x="68" y="87"/>
                  <a:pt x="58" y="144"/>
                  <a:pt x="49" y="201"/>
                </a:cubicBezTo>
                <a:cubicBezTo>
                  <a:pt x="42" y="248"/>
                  <a:pt x="32" y="291"/>
                  <a:pt x="21" y="336"/>
                </a:cubicBezTo>
                <a:cubicBezTo>
                  <a:pt x="15" y="361"/>
                  <a:pt x="7" y="385"/>
                  <a:pt x="2" y="409"/>
                </a:cubicBezTo>
                <a:cubicBezTo>
                  <a:pt x="1" y="412"/>
                  <a:pt x="1" y="416"/>
                  <a:pt x="0" y="419"/>
                </a:cubicBezTo>
                <a:cubicBezTo>
                  <a:pt x="33" y="419"/>
                  <a:pt x="58" y="417"/>
                  <a:pt x="90" y="409"/>
                </a:cubicBezTo>
                <a:cubicBezTo>
                  <a:pt x="143" y="397"/>
                  <a:pt x="198" y="387"/>
                  <a:pt x="251" y="376"/>
                </a:cubicBezTo>
                <a:cubicBezTo>
                  <a:pt x="280" y="370"/>
                  <a:pt x="310" y="366"/>
                  <a:pt x="336" y="352"/>
                </a:cubicBezTo>
                <a:cubicBezTo>
                  <a:pt x="338" y="350"/>
                  <a:pt x="339" y="348"/>
                  <a:pt x="341" y="346"/>
                </a:cubicBezTo>
                <a:cubicBezTo>
                  <a:pt x="338" y="326"/>
                  <a:pt x="340" y="317"/>
                  <a:pt x="318" y="308"/>
                </a:cubicBezTo>
                <a:cubicBezTo>
                  <a:pt x="308" y="304"/>
                  <a:pt x="300" y="304"/>
                  <a:pt x="290" y="302"/>
                </a:cubicBezTo>
                <a:cubicBezTo>
                  <a:pt x="290" y="324"/>
                  <a:pt x="288" y="345"/>
                  <a:pt x="297" y="366"/>
                </a:cubicBezTo>
                <a:cubicBezTo>
                  <a:pt x="312" y="400"/>
                  <a:pt x="337" y="428"/>
                  <a:pt x="362" y="4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53"/>
          <p:cNvSpPr/>
          <p:nvPr/>
        </p:nvSpPr>
        <p:spPr>
          <a:xfrm>
            <a:off x="2996640" y="6315480"/>
            <a:ext cx="417960" cy="120240"/>
          </a:xfrm>
          <a:custGeom>
            <a:avLst/>
            <a:gdLst/>
            <a:ahLst/>
            <a:rect l="l" t="t" r="r" b="b"/>
            <a:pathLst>
              <a:path w="1162" h="335">
                <a:moveTo>
                  <a:pt x="15" y="30"/>
                </a:moveTo>
                <a:cubicBezTo>
                  <a:pt x="0" y="0"/>
                  <a:pt x="9" y="50"/>
                  <a:pt x="9" y="60"/>
                </a:cubicBezTo>
                <a:cubicBezTo>
                  <a:pt x="9" y="106"/>
                  <a:pt x="12" y="150"/>
                  <a:pt x="18" y="195"/>
                </a:cubicBezTo>
                <a:cubicBezTo>
                  <a:pt x="21" y="217"/>
                  <a:pt x="26" y="236"/>
                  <a:pt x="33" y="257"/>
                </a:cubicBezTo>
                <a:moveTo>
                  <a:pt x="278" y="89"/>
                </a:moveTo>
                <a:cubicBezTo>
                  <a:pt x="283" y="71"/>
                  <a:pt x="290" y="70"/>
                  <a:pt x="312" y="64"/>
                </a:cubicBezTo>
                <a:cubicBezTo>
                  <a:pt x="332" y="59"/>
                  <a:pt x="381" y="52"/>
                  <a:pt x="400" y="64"/>
                </a:cubicBezTo>
                <a:cubicBezTo>
                  <a:pt x="429" y="83"/>
                  <a:pt x="424" y="124"/>
                  <a:pt x="424" y="153"/>
                </a:cubicBezTo>
                <a:cubicBezTo>
                  <a:pt x="424" y="185"/>
                  <a:pt x="408" y="202"/>
                  <a:pt x="390" y="229"/>
                </a:cubicBezTo>
                <a:cubicBezTo>
                  <a:pt x="385" y="236"/>
                  <a:pt x="383" y="236"/>
                  <a:pt x="384" y="241"/>
                </a:cubicBezTo>
                <a:cubicBezTo>
                  <a:pt x="387" y="241"/>
                  <a:pt x="428" y="244"/>
                  <a:pt x="434" y="244"/>
                </a:cubicBezTo>
                <a:cubicBezTo>
                  <a:pt x="473" y="244"/>
                  <a:pt x="511" y="241"/>
                  <a:pt x="550" y="238"/>
                </a:cubicBezTo>
                <a:moveTo>
                  <a:pt x="891" y="60"/>
                </a:moveTo>
                <a:cubicBezTo>
                  <a:pt x="884" y="52"/>
                  <a:pt x="887" y="48"/>
                  <a:pt x="872" y="47"/>
                </a:cubicBezTo>
                <a:cubicBezTo>
                  <a:pt x="859" y="46"/>
                  <a:pt x="838" y="43"/>
                  <a:pt x="828" y="53"/>
                </a:cubicBezTo>
                <a:cubicBezTo>
                  <a:pt x="822" y="59"/>
                  <a:pt x="821" y="82"/>
                  <a:pt x="824" y="89"/>
                </a:cubicBezTo>
                <a:cubicBezTo>
                  <a:pt x="831" y="105"/>
                  <a:pt x="861" y="111"/>
                  <a:pt x="875" y="114"/>
                </a:cubicBezTo>
                <a:cubicBezTo>
                  <a:pt x="887" y="117"/>
                  <a:pt x="910" y="117"/>
                  <a:pt x="921" y="123"/>
                </a:cubicBezTo>
                <a:cubicBezTo>
                  <a:pt x="924" y="125"/>
                  <a:pt x="924" y="130"/>
                  <a:pt x="926" y="134"/>
                </a:cubicBezTo>
                <a:cubicBezTo>
                  <a:pt x="934" y="152"/>
                  <a:pt x="947" y="155"/>
                  <a:pt x="965" y="164"/>
                </a:cubicBezTo>
                <a:cubicBezTo>
                  <a:pt x="995" y="178"/>
                  <a:pt x="1022" y="192"/>
                  <a:pt x="1043" y="219"/>
                </a:cubicBezTo>
                <a:cubicBezTo>
                  <a:pt x="1058" y="238"/>
                  <a:pt x="1071" y="263"/>
                  <a:pt x="1073" y="287"/>
                </a:cubicBezTo>
                <a:cubicBezTo>
                  <a:pt x="1075" y="313"/>
                  <a:pt x="1070" y="318"/>
                  <a:pt x="1043" y="324"/>
                </a:cubicBezTo>
                <a:cubicBezTo>
                  <a:pt x="996" y="334"/>
                  <a:pt x="944" y="328"/>
                  <a:pt x="896" y="328"/>
                </a:cubicBezTo>
                <a:cubicBezTo>
                  <a:pt x="886" y="328"/>
                  <a:pt x="876" y="328"/>
                  <a:pt x="867" y="328"/>
                </a:cubicBezTo>
                <a:moveTo>
                  <a:pt x="881" y="83"/>
                </a:moveTo>
                <a:cubicBezTo>
                  <a:pt x="918" y="63"/>
                  <a:pt x="955" y="53"/>
                  <a:pt x="996" y="43"/>
                </a:cubicBezTo>
                <a:cubicBezTo>
                  <a:pt x="1051" y="29"/>
                  <a:pt x="1106" y="20"/>
                  <a:pt x="1161" y="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54"/>
          <p:cNvSpPr/>
          <p:nvPr/>
        </p:nvSpPr>
        <p:spPr>
          <a:xfrm>
            <a:off x="3759120" y="6421320"/>
            <a:ext cx="60480" cy="49320"/>
          </a:xfrm>
          <a:custGeom>
            <a:avLst/>
            <a:gdLst/>
            <a:ahLst/>
            <a:rect l="l" t="t" r="r" b="b"/>
            <a:pathLst>
              <a:path w="169" h="138">
                <a:moveTo>
                  <a:pt x="0" y="11"/>
                </a:moveTo>
                <a:cubicBezTo>
                  <a:pt x="39" y="4"/>
                  <a:pt x="76" y="0"/>
                  <a:pt x="117" y="0"/>
                </a:cubicBezTo>
                <a:cubicBezTo>
                  <a:pt x="129" y="0"/>
                  <a:pt x="141" y="0"/>
                  <a:pt x="152" y="0"/>
                </a:cubicBezTo>
                <a:cubicBezTo>
                  <a:pt x="152" y="30"/>
                  <a:pt x="150" y="32"/>
                  <a:pt x="128" y="55"/>
                </a:cubicBezTo>
                <a:cubicBezTo>
                  <a:pt x="104" y="81"/>
                  <a:pt x="74" y="97"/>
                  <a:pt x="49" y="119"/>
                </a:cubicBezTo>
                <a:cubicBezTo>
                  <a:pt x="41" y="126"/>
                  <a:pt x="39" y="127"/>
                  <a:pt x="36" y="133"/>
                </a:cubicBezTo>
                <a:cubicBezTo>
                  <a:pt x="38" y="133"/>
                  <a:pt x="62" y="137"/>
                  <a:pt x="70" y="137"/>
                </a:cubicBezTo>
                <a:cubicBezTo>
                  <a:pt x="98" y="137"/>
                  <a:pt x="124" y="136"/>
                  <a:pt x="152" y="132"/>
                </a:cubicBezTo>
                <a:cubicBezTo>
                  <a:pt x="157" y="131"/>
                  <a:pt x="163" y="131"/>
                  <a:pt x="168" y="13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5"/>
          <p:cNvSpPr/>
          <p:nvPr/>
        </p:nvSpPr>
        <p:spPr>
          <a:xfrm>
            <a:off x="3952800" y="6402600"/>
            <a:ext cx="81360" cy="92160"/>
          </a:xfrm>
          <a:custGeom>
            <a:avLst/>
            <a:gdLst/>
            <a:ahLst/>
            <a:rect l="l" t="t" r="r" b="b"/>
            <a:pathLst>
              <a:path w="227" h="257">
                <a:moveTo>
                  <a:pt x="24" y="8"/>
                </a:moveTo>
                <a:cubicBezTo>
                  <a:pt x="30" y="6"/>
                  <a:pt x="39" y="4"/>
                  <a:pt x="47" y="4"/>
                </a:cubicBezTo>
                <a:cubicBezTo>
                  <a:pt x="65" y="4"/>
                  <a:pt x="84" y="0"/>
                  <a:pt x="93" y="19"/>
                </a:cubicBezTo>
                <a:cubicBezTo>
                  <a:pt x="101" y="35"/>
                  <a:pt x="96" y="61"/>
                  <a:pt x="96" y="79"/>
                </a:cubicBezTo>
                <a:cubicBezTo>
                  <a:pt x="96" y="82"/>
                  <a:pt x="94" y="100"/>
                  <a:pt x="97" y="103"/>
                </a:cubicBezTo>
                <a:cubicBezTo>
                  <a:pt x="107" y="111"/>
                  <a:pt x="133" y="110"/>
                  <a:pt x="145" y="112"/>
                </a:cubicBezTo>
                <a:cubicBezTo>
                  <a:pt x="169" y="116"/>
                  <a:pt x="202" y="118"/>
                  <a:pt x="214" y="143"/>
                </a:cubicBezTo>
                <a:cubicBezTo>
                  <a:pt x="226" y="165"/>
                  <a:pt x="220" y="193"/>
                  <a:pt x="201" y="209"/>
                </a:cubicBezTo>
                <a:cubicBezTo>
                  <a:pt x="169" y="235"/>
                  <a:pt x="115" y="250"/>
                  <a:pt x="74" y="254"/>
                </a:cubicBezTo>
                <a:cubicBezTo>
                  <a:pt x="50" y="256"/>
                  <a:pt x="24" y="254"/>
                  <a:pt x="0" y="2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6"/>
          <p:cNvSpPr/>
          <p:nvPr/>
        </p:nvSpPr>
        <p:spPr>
          <a:xfrm>
            <a:off x="4208400" y="6328080"/>
            <a:ext cx="84240" cy="126720"/>
          </a:xfrm>
          <a:custGeom>
            <a:avLst/>
            <a:gdLst/>
            <a:ahLst/>
            <a:rect l="l" t="t" r="r" b="b"/>
            <a:pathLst>
              <a:path w="235" h="353">
                <a:moveTo>
                  <a:pt x="55" y="45"/>
                </a:moveTo>
                <a:cubicBezTo>
                  <a:pt x="55" y="39"/>
                  <a:pt x="55" y="32"/>
                  <a:pt x="55" y="26"/>
                </a:cubicBezTo>
                <a:cubicBezTo>
                  <a:pt x="55" y="15"/>
                  <a:pt x="61" y="0"/>
                  <a:pt x="55" y="29"/>
                </a:cubicBezTo>
                <a:cubicBezTo>
                  <a:pt x="48" y="71"/>
                  <a:pt x="30" y="113"/>
                  <a:pt x="17" y="154"/>
                </a:cubicBezTo>
                <a:cubicBezTo>
                  <a:pt x="9" y="179"/>
                  <a:pt x="1" y="205"/>
                  <a:pt x="0" y="232"/>
                </a:cubicBezTo>
                <a:cubicBezTo>
                  <a:pt x="0" y="236"/>
                  <a:pt x="0" y="237"/>
                  <a:pt x="0" y="239"/>
                </a:cubicBezTo>
                <a:cubicBezTo>
                  <a:pt x="26" y="239"/>
                  <a:pt x="38" y="239"/>
                  <a:pt x="63" y="228"/>
                </a:cubicBezTo>
                <a:cubicBezTo>
                  <a:pt x="96" y="213"/>
                  <a:pt x="131" y="188"/>
                  <a:pt x="168" y="186"/>
                </a:cubicBezTo>
                <a:cubicBezTo>
                  <a:pt x="194" y="184"/>
                  <a:pt x="194" y="216"/>
                  <a:pt x="196" y="235"/>
                </a:cubicBezTo>
                <a:cubicBezTo>
                  <a:pt x="200" y="269"/>
                  <a:pt x="195" y="304"/>
                  <a:pt x="216" y="334"/>
                </a:cubicBezTo>
                <a:cubicBezTo>
                  <a:pt x="222" y="340"/>
                  <a:pt x="228" y="346"/>
                  <a:pt x="234" y="3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7"/>
          <p:cNvSpPr/>
          <p:nvPr/>
        </p:nvSpPr>
        <p:spPr>
          <a:xfrm>
            <a:off x="4474800" y="6548400"/>
            <a:ext cx="400320" cy="123840"/>
          </a:xfrm>
          <a:custGeom>
            <a:avLst/>
            <a:gdLst/>
            <a:ahLst/>
            <a:rect l="l" t="t" r="r" b="b"/>
            <a:pathLst>
              <a:path w="1113" h="345">
                <a:moveTo>
                  <a:pt x="3" y="87"/>
                </a:moveTo>
                <a:cubicBezTo>
                  <a:pt x="3" y="85"/>
                  <a:pt x="0" y="78"/>
                  <a:pt x="2" y="76"/>
                </a:cubicBezTo>
                <a:cubicBezTo>
                  <a:pt x="14" y="59"/>
                  <a:pt x="56" y="66"/>
                  <a:pt x="72" y="66"/>
                </a:cubicBezTo>
                <a:cubicBezTo>
                  <a:pt x="93" y="66"/>
                  <a:pt x="130" y="58"/>
                  <a:pt x="144" y="76"/>
                </a:cubicBezTo>
                <a:cubicBezTo>
                  <a:pt x="158" y="94"/>
                  <a:pt x="151" y="128"/>
                  <a:pt x="151" y="149"/>
                </a:cubicBezTo>
                <a:cubicBezTo>
                  <a:pt x="151" y="171"/>
                  <a:pt x="144" y="179"/>
                  <a:pt x="136" y="197"/>
                </a:cubicBezTo>
                <a:cubicBezTo>
                  <a:pt x="136" y="199"/>
                  <a:pt x="135" y="201"/>
                  <a:pt x="135" y="203"/>
                </a:cubicBezTo>
                <a:cubicBezTo>
                  <a:pt x="186" y="203"/>
                  <a:pt x="235" y="204"/>
                  <a:pt x="286" y="197"/>
                </a:cubicBezTo>
                <a:moveTo>
                  <a:pt x="386" y="10"/>
                </a:moveTo>
                <a:cubicBezTo>
                  <a:pt x="387" y="1"/>
                  <a:pt x="365" y="5"/>
                  <a:pt x="396" y="3"/>
                </a:cubicBezTo>
                <a:cubicBezTo>
                  <a:pt x="422" y="2"/>
                  <a:pt x="437" y="2"/>
                  <a:pt x="450" y="27"/>
                </a:cubicBezTo>
                <a:cubicBezTo>
                  <a:pt x="462" y="50"/>
                  <a:pt x="465" y="99"/>
                  <a:pt x="454" y="123"/>
                </a:cubicBezTo>
                <a:cubicBezTo>
                  <a:pt x="448" y="137"/>
                  <a:pt x="449" y="132"/>
                  <a:pt x="446" y="144"/>
                </a:cubicBezTo>
                <a:cubicBezTo>
                  <a:pt x="477" y="153"/>
                  <a:pt x="515" y="164"/>
                  <a:pt x="541" y="184"/>
                </a:cubicBezTo>
                <a:cubicBezTo>
                  <a:pt x="570" y="205"/>
                  <a:pt x="568" y="230"/>
                  <a:pt x="568" y="262"/>
                </a:cubicBezTo>
                <a:cubicBezTo>
                  <a:pt x="568" y="293"/>
                  <a:pt x="547" y="306"/>
                  <a:pt x="519" y="314"/>
                </a:cubicBezTo>
                <a:cubicBezTo>
                  <a:pt x="502" y="319"/>
                  <a:pt x="486" y="320"/>
                  <a:pt x="468" y="321"/>
                </a:cubicBezTo>
                <a:lnTo>
                  <a:pt x="467" y="321"/>
                </a:lnTo>
                <a:moveTo>
                  <a:pt x="782" y="116"/>
                </a:moveTo>
                <a:cubicBezTo>
                  <a:pt x="789" y="124"/>
                  <a:pt x="788" y="124"/>
                  <a:pt x="792" y="134"/>
                </a:cubicBezTo>
                <a:cubicBezTo>
                  <a:pt x="808" y="170"/>
                  <a:pt x="832" y="198"/>
                  <a:pt x="861" y="225"/>
                </a:cubicBezTo>
                <a:cubicBezTo>
                  <a:pt x="888" y="251"/>
                  <a:pt x="921" y="269"/>
                  <a:pt x="949" y="293"/>
                </a:cubicBezTo>
                <a:cubicBezTo>
                  <a:pt x="961" y="303"/>
                  <a:pt x="965" y="310"/>
                  <a:pt x="965" y="325"/>
                </a:cubicBezTo>
                <a:cubicBezTo>
                  <a:pt x="965" y="340"/>
                  <a:pt x="957" y="339"/>
                  <a:pt x="945" y="342"/>
                </a:cubicBezTo>
                <a:cubicBezTo>
                  <a:pt x="940" y="344"/>
                  <a:pt x="939" y="344"/>
                  <a:pt x="936" y="344"/>
                </a:cubicBezTo>
                <a:moveTo>
                  <a:pt x="839" y="63"/>
                </a:moveTo>
                <a:cubicBezTo>
                  <a:pt x="839" y="38"/>
                  <a:pt x="871" y="34"/>
                  <a:pt x="893" y="28"/>
                </a:cubicBezTo>
                <a:cubicBezTo>
                  <a:pt x="944" y="14"/>
                  <a:pt x="996" y="11"/>
                  <a:pt x="1048" y="7"/>
                </a:cubicBezTo>
                <a:cubicBezTo>
                  <a:pt x="1080" y="4"/>
                  <a:pt x="1091" y="3"/>
                  <a:pt x="1112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58"/>
          <p:cNvSpPr/>
          <p:nvPr/>
        </p:nvSpPr>
        <p:spPr>
          <a:xfrm>
            <a:off x="1262160" y="6113520"/>
            <a:ext cx="3506760" cy="674640"/>
          </a:xfrm>
          <a:custGeom>
            <a:avLst/>
            <a:gdLst/>
            <a:ahLst/>
            <a:rect l="l" t="t" r="r" b="b"/>
            <a:pathLst>
              <a:path w="9742" h="1875">
                <a:moveTo>
                  <a:pt x="0" y="214"/>
                </a:moveTo>
                <a:cubicBezTo>
                  <a:pt x="78" y="214"/>
                  <a:pt x="148" y="204"/>
                  <a:pt x="225" y="188"/>
                </a:cubicBezTo>
                <a:cubicBezTo>
                  <a:pt x="495" y="133"/>
                  <a:pt x="765" y="98"/>
                  <a:pt x="1038" y="63"/>
                </a:cubicBezTo>
                <a:cubicBezTo>
                  <a:pt x="1168" y="46"/>
                  <a:pt x="1298" y="25"/>
                  <a:pt x="1429" y="14"/>
                </a:cubicBezTo>
                <a:cubicBezTo>
                  <a:pt x="1482" y="10"/>
                  <a:pt x="1534" y="2"/>
                  <a:pt x="1587" y="0"/>
                </a:cubicBezTo>
                <a:cubicBezTo>
                  <a:pt x="1600" y="0"/>
                  <a:pt x="1604" y="0"/>
                  <a:pt x="1612" y="0"/>
                </a:cubicBezTo>
                <a:moveTo>
                  <a:pt x="2309" y="782"/>
                </a:moveTo>
                <a:cubicBezTo>
                  <a:pt x="2315" y="782"/>
                  <a:pt x="2314" y="782"/>
                  <a:pt x="2320" y="782"/>
                </a:cubicBezTo>
                <a:cubicBezTo>
                  <a:pt x="2403" y="784"/>
                  <a:pt x="2487" y="783"/>
                  <a:pt x="2570" y="783"/>
                </a:cubicBezTo>
                <a:cubicBezTo>
                  <a:pt x="2960" y="783"/>
                  <a:pt x="3385" y="833"/>
                  <a:pt x="3771" y="775"/>
                </a:cubicBezTo>
                <a:cubicBezTo>
                  <a:pt x="3814" y="768"/>
                  <a:pt x="3856" y="756"/>
                  <a:pt x="3898" y="743"/>
                </a:cubicBezTo>
                <a:cubicBezTo>
                  <a:pt x="3911" y="739"/>
                  <a:pt x="3902" y="741"/>
                  <a:pt x="3915" y="736"/>
                </a:cubicBezTo>
                <a:moveTo>
                  <a:pt x="5107" y="1340"/>
                </a:moveTo>
                <a:cubicBezTo>
                  <a:pt x="5107" y="1339"/>
                  <a:pt x="5099" y="1321"/>
                  <a:pt x="5098" y="1320"/>
                </a:cubicBezTo>
                <a:cubicBezTo>
                  <a:pt x="5096" y="1318"/>
                  <a:pt x="5094" y="1319"/>
                  <a:pt x="5091" y="1316"/>
                </a:cubicBezTo>
                <a:cubicBezTo>
                  <a:pt x="5085" y="1310"/>
                  <a:pt x="5075" y="1304"/>
                  <a:pt x="5067" y="1300"/>
                </a:cubicBezTo>
                <a:cubicBezTo>
                  <a:pt x="5052" y="1293"/>
                  <a:pt x="5035" y="1289"/>
                  <a:pt x="5019" y="1286"/>
                </a:cubicBezTo>
                <a:cubicBezTo>
                  <a:pt x="5003" y="1283"/>
                  <a:pt x="4986" y="1283"/>
                  <a:pt x="4970" y="1283"/>
                </a:cubicBezTo>
                <a:cubicBezTo>
                  <a:pt x="4964" y="1283"/>
                  <a:pt x="4957" y="1283"/>
                  <a:pt x="4951" y="1283"/>
                </a:cubicBezTo>
                <a:cubicBezTo>
                  <a:pt x="5004" y="1274"/>
                  <a:pt x="5058" y="1267"/>
                  <a:pt x="5112" y="1259"/>
                </a:cubicBezTo>
                <a:cubicBezTo>
                  <a:pt x="5205" y="1246"/>
                  <a:pt x="5298" y="1228"/>
                  <a:pt x="5391" y="1215"/>
                </a:cubicBezTo>
                <a:cubicBezTo>
                  <a:pt x="5588" y="1188"/>
                  <a:pt x="5786" y="1180"/>
                  <a:pt x="5984" y="1174"/>
                </a:cubicBezTo>
                <a:cubicBezTo>
                  <a:pt x="6017" y="1173"/>
                  <a:pt x="6059" y="1179"/>
                  <a:pt x="6092" y="1170"/>
                </a:cubicBezTo>
                <a:cubicBezTo>
                  <a:pt x="6094" y="1169"/>
                  <a:pt x="6092" y="1165"/>
                  <a:pt x="6093" y="1165"/>
                </a:cubicBezTo>
                <a:moveTo>
                  <a:pt x="7032" y="1468"/>
                </a:moveTo>
                <a:cubicBezTo>
                  <a:pt x="7024" y="1465"/>
                  <a:pt x="7017" y="1460"/>
                  <a:pt x="7009" y="1458"/>
                </a:cubicBezTo>
                <a:cubicBezTo>
                  <a:pt x="7007" y="1457"/>
                  <a:pt x="7004" y="1459"/>
                  <a:pt x="7002" y="1458"/>
                </a:cubicBezTo>
                <a:cubicBezTo>
                  <a:pt x="7007" y="1457"/>
                  <a:pt x="7048" y="1452"/>
                  <a:pt x="7055" y="1451"/>
                </a:cubicBezTo>
                <a:cubicBezTo>
                  <a:pt x="7248" y="1427"/>
                  <a:pt x="7438" y="1394"/>
                  <a:pt x="7628" y="1349"/>
                </a:cubicBezTo>
                <a:cubicBezTo>
                  <a:pt x="7915" y="1282"/>
                  <a:pt x="8242" y="1208"/>
                  <a:pt x="8517" y="1201"/>
                </a:cubicBezTo>
                <a:cubicBezTo>
                  <a:pt x="8448" y="1202"/>
                  <a:pt x="8359" y="1198"/>
                  <a:pt x="8295" y="1225"/>
                </a:cubicBezTo>
                <a:cubicBezTo>
                  <a:pt x="8293" y="1229"/>
                  <a:pt x="8292" y="1230"/>
                  <a:pt x="8293" y="1234"/>
                </a:cubicBezTo>
                <a:moveTo>
                  <a:pt x="8709" y="1759"/>
                </a:moveTo>
                <a:cubicBezTo>
                  <a:pt x="8709" y="1767"/>
                  <a:pt x="8692" y="1764"/>
                  <a:pt x="8705" y="1781"/>
                </a:cubicBezTo>
                <a:cubicBezTo>
                  <a:pt x="8728" y="1810"/>
                  <a:pt x="8807" y="1819"/>
                  <a:pt x="8838" y="1826"/>
                </a:cubicBezTo>
                <a:cubicBezTo>
                  <a:pt x="8930" y="1846"/>
                  <a:pt x="9026" y="1853"/>
                  <a:pt x="9120" y="1855"/>
                </a:cubicBezTo>
                <a:cubicBezTo>
                  <a:pt x="9295" y="1859"/>
                  <a:pt x="9471" y="1847"/>
                  <a:pt x="9646" y="1862"/>
                </a:cubicBezTo>
                <a:cubicBezTo>
                  <a:pt x="9678" y="1865"/>
                  <a:pt x="9709" y="1870"/>
                  <a:pt x="9741" y="1874"/>
                </a:cubicBezTo>
                <a:cubicBezTo>
                  <a:pt x="9715" y="1874"/>
                  <a:pt x="9690" y="1874"/>
                  <a:pt x="9664" y="18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9"/>
          <p:cNvSpPr/>
          <p:nvPr/>
        </p:nvSpPr>
        <p:spPr>
          <a:xfrm>
            <a:off x="-90360" y="2162160"/>
            <a:ext cx="1572840" cy="111240"/>
          </a:xfrm>
          <a:custGeom>
            <a:avLst/>
            <a:gdLst/>
            <a:ahLst/>
            <a:rect l="l" t="t" r="r" b="b"/>
            <a:pathLst>
              <a:path w="4370" h="310">
                <a:moveTo>
                  <a:pt x="0" y="19"/>
                </a:moveTo>
                <a:cubicBezTo>
                  <a:pt x="1414" y="15"/>
                  <a:pt x="2744" y="0"/>
                  <a:pt x="4159" y="0"/>
                </a:cubicBezTo>
                <a:cubicBezTo>
                  <a:pt x="4201" y="0"/>
                  <a:pt x="4230" y="9"/>
                  <a:pt x="4268" y="27"/>
                </a:cubicBezTo>
                <a:cubicBezTo>
                  <a:pt x="4311" y="47"/>
                  <a:pt x="4369" y="80"/>
                  <a:pt x="4347" y="141"/>
                </a:cubicBezTo>
                <a:cubicBezTo>
                  <a:pt x="4320" y="218"/>
                  <a:pt x="4198" y="268"/>
                  <a:pt x="4137" y="3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60"/>
          <p:cNvSpPr/>
          <p:nvPr/>
        </p:nvSpPr>
        <p:spPr>
          <a:xfrm>
            <a:off x="4665240" y="1984320"/>
            <a:ext cx="154440" cy="968400"/>
          </a:xfrm>
          <a:custGeom>
            <a:avLst/>
            <a:gdLst/>
            <a:ahLst/>
            <a:rect l="l" t="t" r="r" b="b"/>
            <a:pathLst>
              <a:path w="430" h="2691">
                <a:moveTo>
                  <a:pt x="311" y="0"/>
                </a:moveTo>
                <a:cubicBezTo>
                  <a:pt x="334" y="22"/>
                  <a:pt x="337" y="49"/>
                  <a:pt x="341" y="87"/>
                </a:cubicBezTo>
                <a:cubicBezTo>
                  <a:pt x="353" y="194"/>
                  <a:pt x="349" y="303"/>
                  <a:pt x="355" y="411"/>
                </a:cubicBezTo>
                <a:cubicBezTo>
                  <a:pt x="359" y="479"/>
                  <a:pt x="368" y="548"/>
                  <a:pt x="371" y="616"/>
                </a:cubicBezTo>
                <a:cubicBezTo>
                  <a:pt x="371" y="626"/>
                  <a:pt x="371" y="636"/>
                  <a:pt x="371" y="646"/>
                </a:cubicBezTo>
                <a:moveTo>
                  <a:pt x="28" y="1177"/>
                </a:moveTo>
                <a:cubicBezTo>
                  <a:pt x="27" y="1175"/>
                  <a:pt x="23" y="1165"/>
                  <a:pt x="22" y="1163"/>
                </a:cubicBezTo>
                <a:cubicBezTo>
                  <a:pt x="18" y="1158"/>
                  <a:pt x="10" y="1153"/>
                  <a:pt x="6" y="1147"/>
                </a:cubicBezTo>
                <a:cubicBezTo>
                  <a:pt x="0" y="1138"/>
                  <a:pt x="3" y="1137"/>
                  <a:pt x="1" y="1127"/>
                </a:cubicBezTo>
                <a:cubicBezTo>
                  <a:pt x="29" y="1107"/>
                  <a:pt x="55" y="1094"/>
                  <a:pt x="98" y="1088"/>
                </a:cubicBezTo>
                <a:cubicBezTo>
                  <a:pt x="138" y="1083"/>
                  <a:pt x="224" y="1069"/>
                  <a:pt x="261" y="1089"/>
                </a:cubicBezTo>
                <a:cubicBezTo>
                  <a:pt x="298" y="1109"/>
                  <a:pt x="300" y="1186"/>
                  <a:pt x="291" y="1219"/>
                </a:cubicBezTo>
                <a:cubicBezTo>
                  <a:pt x="273" y="1282"/>
                  <a:pt x="210" y="1329"/>
                  <a:pt x="161" y="1366"/>
                </a:cubicBezTo>
                <a:cubicBezTo>
                  <a:pt x="142" y="1380"/>
                  <a:pt x="126" y="1394"/>
                  <a:pt x="109" y="1409"/>
                </a:cubicBezTo>
                <a:cubicBezTo>
                  <a:pt x="140" y="1411"/>
                  <a:pt x="187" y="1414"/>
                  <a:pt x="224" y="1412"/>
                </a:cubicBezTo>
                <a:cubicBezTo>
                  <a:pt x="285" y="1409"/>
                  <a:pt x="345" y="1396"/>
                  <a:pt x="406" y="1393"/>
                </a:cubicBezTo>
                <a:cubicBezTo>
                  <a:pt x="414" y="1393"/>
                  <a:pt x="421" y="1393"/>
                  <a:pt x="429" y="1393"/>
                </a:cubicBezTo>
                <a:moveTo>
                  <a:pt x="94" y="1676"/>
                </a:moveTo>
                <a:cubicBezTo>
                  <a:pt x="117" y="1648"/>
                  <a:pt x="147" y="1641"/>
                  <a:pt x="184" y="1633"/>
                </a:cubicBezTo>
                <a:cubicBezTo>
                  <a:pt x="207" y="1628"/>
                  <a:pt x="261" y="1615"/>
                  <a:pt x="278" y="1640"/>
                </a:cubicBezTo>
                <a:cubicBezTo>
                  <a:pt x="299" y="1670"/>
                  <a:pt x="286" y="1725"/>
                  <a:pt x="267" y="1751"/>
                </a:cubicBezTo>
                <a:cubicBezTo>
                  <a:pt x="239" y="1788"/>
                  <a:pt x="192" y="1812"/>
                  <a:pt x="154" y="1836"/>
                </a:cubicBezTo>
                <a:cubicBezTo>
                  <a:pt x="136" y="1847"/>
                  <a:pt x="145" y="1842"/>
                  <a:pt x="138" y="1854"/>
                </a:cubicBezTo>
                <a:cubicBezTo>
                  <a:pt x="186" y="1854"/>
                  <a:pt x="247" y="1843"/>
                  <a:pt x="292" y="1862"/>
                </a:cubicBezTo>
                <a:cubicBezTo>
                  <a:pt x="327" y="1876"/>
                  <a:pt x="333" y="1908"/>
                  <a:pt x="329" y="1941"/>
                </a:cubicBezTo>
                <a:cubicBezTo>
                  <a:pt x="321" y="1994"/>
                  <a:pt x="264" y="2022"/>
                  <a:pt x="221" y="2045"/>
                </a:cubicBezTo>
                <a:cubicBezTo>
                  <a:pt x="183" y="2065"/>
                  <a:pt x="143" y="2082"/>
                  <a:pt x="103" y="2098"/>
                </a:cubicBezTo>
                <a:moveTo>
                  <a:pt x="164" y="2327"/>
                </a:moveTo>
                <a:cubicBezTo>
                  <a:pt x="141" y="2334"/>
                  <a:pt x="149" y="2378"/>
                  <a:pt x="147" y="2402"/>
                </a:cubicBezTo>
                <a:cubicBezTo>
                  <a:pt x="144" y="2444"/>
                  <a:pt x="133" y="2504"/>
                  <a:pt x="150" y="2545"/>
                </a:cubicBezTo>
                <a:cubicBezTo>
                  <a:pt x="164" y="2578"/>
                  <a:pt x="216" y="2598"/>
                  <a:pt x="250" y="2584"/>
                </a:cubicBezTo>
                <a:cubicBezTo>
                  <a:pt x="281" y="2571"/>
                  <a:pt x="298" y="2538"/>
                  <a:pt x="317" y="2513"/>
                </a:cubicBezTo>
                <a:cubicBezTo>
                  <a:pt x="324" y="2507"/>
                  <a:pt x="324" y="2505"/>
                  <a:pt x="328" y="2502"/>
                </a:cubicBezTo>
                <a:cubicBezTo>
                  <a:pt x="328" y="2565"/>
                  <a:pt x="328" y="2627"/>
                  <a:pt x="326" y="26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1"/>
          <p:cNvSpPr/>
          <p:nvPr/>
        </p:nvSpPr>
        <p:spPr>
          <a:xfrm>
            <a:off x="4729680" y="3146400"/>
            <a:ext cx="178560" cy="127800"/>
          </a:xfrm>
          <a:custGeom>
            <a:avLst/>
            <a:gdLst/>
            <a:ahLst/>
            <a:rect l="l" t="t" r="r" b="b"/>
            <a:pathLst>
              <a:path w="497" h="356">
                <a:moveTo>
                  <a:pt x="117" y="29"/>
                </a:moveTo>
                <a:cubicBezTo>
                  <a:pt x="95" y="26"/>
                  <a:pt x="67" y="21"/>
                  <a:pt x="46" y="30"/>
                </a:cubicBezTo>
                <a:cubicBezTo>
                  <a:pt x="19" y="41"/>
                  <a:pt x="0" y="70"/>
                  <a:pt x="10" y="100"/>
                </a:cubicBezTo>
                <a:cubicBezTo>
                  <a:pt x="25" y="148"/>
                  <a:pt x="93" y="179"/>
                  <a:pt x="130" y="205"/>
                </a:cubicBezTo>
                <a:cubicBezTo>
                  <a:pt x="165" y="229"/>
                  <a:pt x="224" y="260"/>
                  <a:pt x="242" y="302"/>
                </a:cubicBezTo>
                <a:cubicBezTo>
                  <a:pt x="256" y="338"/>
                  <a:pt x="221" y="344"/>
                  <a:pt x="194" y="349"/>
                </a:cubicBezTo>
                <a:cubicBezTo>
                  <a:pt x="160" y="355"/>
                  <a:pt x="126" y="353"/>
                  <a:pt x="92" y="353"/>
                </a:cubicBezTo>
                <a:moveTo>
                  <a:pt x="242" y="4"/>
                </a:moveTo>
                <a:cubicBezTo>
                  <a:pt x="303" y="0"/>
                  <a:pt x="364" y="0"/>
                  <a:pt x="424" y="0"/>
                </a:cubicBezTo>
                <a:cubicBezTo>
                  <a:pt x="460" y="0"/>
                  <a:pt x="472" y="0"/>
                  <a:pt x="496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2"/>
          <p:cNvSpPr/>
          <p:nvPr/>
        </p:nvSpPr>
        <p:spPr>
          <a:xfrm>
            <a:off x="946800" y="2470320"/>
            <a:ext cx="197640" cy="91800"/>
          </a:xfrm>
          <a:custGeom>
            <a:avLst/>
            <a:gdLst/>
            <a:ahLst/>
            <a:rect l="l" t="t" r="r" b="b"/>
            <a:pathLst>
              <a:path w="550" h="256">
                <a:moveTo>
                  <a:pt x="74" y="161"/>
                </a:moveTo>
                <a:cubicBezTo>
                  <a:pt x="64" y="145"/>
                  <a:pt x="53" y="130"/>
                  <a:pt x="41" y="115"/>
                </a:cubicBezTo>
                <a:cubicBezTo>
                  <a:pt x="39" y="113"/>
                  <a:pt x="33" y="103"/>
                  <a:pt x="30" y="101"/>
                </a:cubicBezTo>
                <a:cubicBezTo>
                  <a:pt x="24" y="97"/>
                  <a:pt x="41" y="103"/>
                  <a:pt x="23" y="99"/>
                </a:cubicBezTo>
                <a:cubicBezTo>
                  <a:pt x="15" y="116"/>
                  <a:pt x="9" y="137"/>
                  <a:pt x="8" y="160"/>
                </a:cubicBezTo>
                <a:cubicBezTo>
                  <a:pt x="7" y="193"/>
                  <a:pt x="0" y="225"/>
                  <a:pt x="35" y="241"/>
                </a:cubicBezTo>
                <a:cubicBezTo>
                  <a:pt x="60" y="253"/>
                  <a:pt x="113" y="255"/>
                  <a:pt x="138" y="244"/>
                </a:cubicBezTo>
                <a:cubicBezTo>
                  <a:pt x="163" y="233"/>
                  <a:pt x="199" y="202"/>
                  <a:pt x="207" y="174"/>
                </a:cubicBezTo>
                <a:cubicBezTo>
                  <a:pt x="213" y="151"/>
                  <a:pt x="206" y="130"/>
                  <a:pt x="189" y="114"/>
                </a:cubicBezTo>
                <a:cubicBezTo>
                  <a:pt x="169" y="95"/>
                  <a:pt x="151" y="94"/>
                  <a:pt x="126" y="94"/>
                </a:cubicBezTo>
                <a:cubicBezTo>
                  <a:pt x="111" y="94"/>
                  <a:pt x="96" y="94"/>
                  <a:pt x="90" y="111"/>
                </a:cubicBezTo>
                <a:cubicBezTo>
                  <a:pt x="90" y="113"/>
                  <a:pt x="90" y="114"/>
                  <a:pt x="90" y="115"/>
                </a:cubicBezTo>
                <a:moveTo>
                  <a:pt x="253" y="79"/>
                </a:moveTo>
                <a:cubicBezTo>
                  <a:pt x="260" y="77"/>
                  <a:pt x="266" y="77"/>
                  <a:pt x="274" y="72"/>
                </a:cubicBezTo>
                <a:cubicBezTo>
                  <a:pt x="293" y="61"/>
                  <a:pt x="313" y="48"/>
                  <a:pt x="329" y="32"/>
                </a:cubicBezTo>
                <a:cubicBezTo>
                  <a:pt x="338" y="24"/>
                  <a:pt x="336" y="20"/>
                  <a:pt x="337" y="9"/>
                </a:cubicBezTo>
                <a:cubicBezTo>
                  <a:pt x="338" y="2"/>
                  <a:pt x="337" y="3"/>
                  <a:pt x="334" y="0"/>
                </a:cubicBezTo>
                <a:cubicBezTo>
                  <a:pt x="332" y="0"/>
                  <a:pt x="331" y="0"/>
                  <a:pt x="329" y="0"/>
                </a:cubicBezTo>
                <a:cubicBezTo>
                  <a:pt x="343" y="1"/>
                  <a:pt x="349" y="3"/>
                  <a:pt x="363" y="6"/>
                </a:cubicBezTo>
                <a:cubicBezTo>
                  <a:pt x="384" y="11"/>
                  <a:pt x="409" y="18"/>
                  <a:pt x="425" y="31"/>
                </a:cubicBezTo>
                <a:cubicBezTo>
                  <a:pt x="447" y="49"/>
                  <a:pt x="441" y="79"/>
                  <a:pt x="446" y="102"/>
                </a:cubicBezTo>
                <a:cubicBezTo>
                  <a:pt x="449" y="117"/>
                  <a:pt x="453" y="139"/>
                  <a:pt x="464" y="151"/>
                </a:cubicBezTo>
                <a:cubicBezTo>
                  <a:pt x="483" y="171"/>
                  <a:pt x="514" y="169"/>
                  <a:pt x="536" y="186"/>
                </a:cubicBezTo>
                <a:cubicBezTo>
                  <a:pt x="540" y="189"/>
                  <a:pt x="545" y="194"/>
                  <a:pt x="549" y="1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63"/>
          <p:cNvSpPr/>
          <p:nvPr/>
        </p:nvSpPr>
        <p:spPr>
          <a:xfrm>
            <a:off x="1000800" y="2752920"/>
            <a:ext cx="178200" cy="105120"/>
          </a:xfrm>
          <a:custGeom>
            <a:avLst/>
            <a:gdLst/>
            <a:ahLst/>
            <a:rect l="l" t="t" r="r" b="b"/>
            <a:pathLst>
              <a:path w="496" h="293">
                <a:moveTo>
                  <a:pt x="43" y="187"/>
                </a:moveTo>
                <a:cubicBezTo>
                  <a:pt x="33" y="187"/>
                  <a:pt x="34" y="186"/>
                  <a:pt x="27" y="194"/>
                </a:cubicBezTo>
                <a:cubicBezTo>
                  <a:pt x="17" y="207"/>
                  <a:pt x="8" y="227"/>
                  <a:pt x="5" y="243"/>
                </a:cubicBezTo>
                <a:cubicBezTo>
                  <a:pt x="4" y="250"/>
                  <a:pt x="0" y="283"/>
                  <a:pt x="11" y="287"/>
                </a:cubicBezTo>
                <a:cubicBezTo>
                  <a:pt x="25" y="292"/>
                  <a:pt x="58" y="291"/>
                  <a:pt x="71" y="288"/>
                </a:cubicBezTo>
                <a:cubicBezTo>
                  <a:pt x="85" y="285"/>
                  <a:pt x="113" y="273"/>
                  <a:pt x="119" y="258"/>
                </a:cubicBezTo>
                <a:cubicBezTo>
                  <a:pt x="125" y="244"/>
                  <a:pt x="117" y="232"/>
                  <a:pt x="107" y="225"/>
                </a:cubicBezTo>
                <a:cubicBezTo>
                  <a:pt x="90" y="213"/>
                  <a:pt x="70" y="207"/>
                  <a:pt x="53" y="196"/>
                </a:cubicBezTo>
                <a:cubicBezTo>
                  <a:pt x="48" y="193"/>
                  <a:pt x="47" y="193"/>
                  <a:pt x="46" y="190"/>
                </a:cubicBezTo>
                <a:moveTo>
                  <a:pt x="268" y="142"/>
                </a:moveTo>
                <a:cubicBezTo>
                  <a:pt x="280" y="140"/>
                  <a:pt x="282" y="138"/>
                  <a:pt x="292" y="127"/>
                </a:cubicBezTo>
                <a:cubicBezTo>
                  <a:pt x="309" y="106"/>
                  <a:pt x="328" y="88"/>
                  <a:pt x="336" y="61"/>
                </a:cubicBezTo>
                <a:cubicBezTo>
                  <a:pt x="340" y="48"/>
                  <a:pt x="339" y="33"/>
                  <a:pt x="339" y="18"/>
                </a:cubicBezTo>
                <a:cubicBezTo>
                  <a:pt x="339" y="0"/>
                  <a:pt x="317" y="5"/>
                  <a:pt x="305" y="5"/>
                </a:cubicBezTo>
                <a:cubicBezTo>
                  <a:pt x="294" y="5"/>
                  <a:pt x="285" y="2"/>
                  <a:pt x="280" y="10"/>
                </a:cubicBezTo>
                <a:cubicBezTo>
                  <a:pt x="280" y="12"/>
                  <a:pt x="280" y="13"/>
                  <a:pt x="280" y="15"/>
                </a:cubicBezTo>
                <a:cubicBezTo>
                  <a:pt x="296" y="23"/>
                  <a:pt x="316" y="25"/>
                  <a:pt x="339" y="26"/>
                </a:cubicBezTo>
                <a:cubicBezTo>
                  <a:pt x="381" y="29"/>
                  <a:pt x="446" y="21"/>
                  <a:pt x="479" y="51"/>
                </a:cubicBezTo>
                <a:cubicBezTo>
                  <a:pt x="495" y="64"/>
                  <a:pt x="494" y="118"/>
                  <a:pt x="488" y="136"/>
                </a:cubicBezTo>
                <a:cubicBezTo>
                  <a:pt x="477" y="168"/>
                  <a:pt x="451" y="193"/>
                  <a:pt x="445" y="228"/>
                </a:cubicBezTo>
                <a:cubicBezTo>
                  <a:pt x="442" y="245"/>
                  <a:pt x="445" y="248"/>
                  <a:pt x="455" y="26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64"/>
          <p:cNvSpPr/>
          <p:nvPr/>
        </p:nvSpPr>
        <p:spPr>
          <a:xfrm>
            <a:off x="1083960" y="3014640"/>
            <a:ext cx="174960" cy="99000"/>
          </a:xfrm>
          <a:custGeom>
            <a:avLst/>
            <a:gdLst/>
            <a:ahLst/>
            <a:rect l="l" t="t" r="r" b="b"/>
            <a:pathLst>
              <a:path w="487" h="276">
                <a:moveTo>
                  <a:pt x="130" y="132"/>
                </a:moveTo>
                <a:cubicBezTo>
                  <a:pt x="118" y="118"/>
                  <a:pt x="116" y="114"/>
                  <a:pt x="98" y="114"/>
                </a:cubicBezTo>
                <a:cubicBezTo>
                  <a:pt x="64" y="113"/>
                  <a:pt x="49" y="134"/>
                  <a:pt x="31" y="160"/>
                </a:cubicBezTo>
                <a:cubicBezTo>
                  <a:pt x="12" y="188"/>
                  <a:pt x="3" y="217"/>
                  <a:pt x="1" y="250"/>
                </a:cubicBezTo>
                <a:cubicBezTo>
                  <a:pt x="0" y="275"/>
                  <a:pt x="34" y="269"/>
                  <a:pt x="52" y="267"/>
                </a:cubicBezTo>
                <a:cubicBezTo>
                  <a:pt x="79" y="264"/>
                  <a:pt x="111" y="248"/>
                  <a:pt x="127" y="224"/>
                </a:cubicBezTo>
                <a:cubicBezTo>
                  <a:pt x="137" y="208"/>
                  <a:pt x="130" y="192"/>
                  <a:pt x="114" y="184"/>
                </a:cubicBezTo>
                <a:cubicBezTo>
                  <a:pt x="90" y="171"/>
                  <a:pt x="62" y="168"/>
                  <a:pt x="35" y="168"/>
                </a:cubicBezTo>
                <a:cubicBezTo>
                  <a:pt x="26" y="168"/>
                  <a:pt x="24" y="168"/>
                  <a:pt x="19" y="168"/>
                </a:cubicBezTo>
                <a:moveTo>
                  <a:pt x="300" y="165"/>
                </a:moveTo>
                <a:cubicBezTo>
                  <a:pt x="300" y="170"/>
                  <a:pt x="300" y="175"/>
                  <a:pt x="300" y="180"/>
                </a:cubicBezTo>
                <a:cubicBezTo>
                  <a:pt x="312" y="161"/>
                  <a:pt x="329" y="145"/>
                  <a:pt x="340" y="126"/>
                </a:cubicBezTo>
                <a:cubicBezTo>
                  <a:pt x="355" y="100"/>
                  <a:pt x="355" y="78"/>
                  <a:pt x="355" y="49"/>
                </a:cubicBezTo>
                <a:cubicBezTo>
                  <a:pt x="355" y="34"/>
                  <a:pt x="360" y="12"/>
                  <a:pt x="344" y="3"/>
                </a:cubicBezTo>
                <a:cubicBezTo>
                  <a:pt x="338" y="0"/>
                  <a:pt x="336" y="1"/>
                  <a:pt x="330" y="0"/>
                </a:cubicBezTo>
                <a:cubicBezTo>
                  <a:pt x="330" y="16"/>
                  <a:pt x="327" y="31"/>
                  <a:pt x="337" y="45"/>
                </a:cubicBezTo>
                <a:cubicBezTo>
                  <a:pt x="350" y="64"/>
                  <a:pt x="364" y="82"/>
                  <a:pt x="380" y="100"/>
                </a:cubicBezTo>
                <a:cubicBezTo>
                  <a:pt x="391" y="114"/>
                  <a:pt x="401" y="128"/>
                  <a:pt x="413" y="140"/>
                </a:cubicBezTo>
                <a:cubicBezTo>
                  <a:pt x="424" y="152"/>
                  <a:pt x="434" y="165"/>
                  <a:pt x="447" y="175"/>
                </a:cubicBezTo>
                <a:cubicBezTo>
                  <a:pt x="460" y="185"/>
                  <a:pt x="473" y="194"/>
                  <a:pt x="486" y="2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65"/>
          <p:cNvSpPr/>
          <p:nvPr/>
        </p:nvSpPr>
        <p:spPr>
          <a:xfrm>
            <a:off x="1118880" y="3277800"/>
            <a:ext cx="189720" cy="93600"/>
          </a:xfrm>
          <a:custGeom>
            <a:avLst/>
            <a:gdLst/>
            <a:ahLst/>
            <a:rect l="l" t="t" r="r" b="b"/>
            <a:pathLst>
              <a:path w="528" h="261">
                <a:moveTo>
                  <a:pt x="97" y="136"/>
                </a:moveTo>
                <a:cubicBezTo>
                  <a:pt x="83" y="136"/>
                  <a:pt x="61" y="132"/>
                  <a:pt x="48" y="139"/>
                </a:cubicBezTo>
                <a:cubicBezTo>
                  <a:pt x="24" y="152"/>
                  <a:pt x="13" y="181"/>
                  <a:pt x="5" y="206"/>
                </a:cubicBezTo>
                <a:cubicBezTo>
                  <a:pt x="0" y="222"/>
                  <a:pt x="1" y="237"/>
                  <a:pt x="1" y="254"/>
                </a:cubicBezTo>
                <a:cubicBezTo>
                  <a:pt x="23" y="259"/>
                  <a:pt x="38" y="260"/>
                  <a:pt x="56" y="242"/>
                </a:cubicBezTo>
                <a:cubicBezTo>
                  <a:pt x="72" y="226"/>
                  <a:pt x="86" y="201"/>
                  <a:pt x="90" y="179"/>
                </a:cubicBezTo>
                <a:cubicBezTo>
                  <a:pt x="91" y="172"/>
                  <a:pt x="90" y="163"/>
                  <a:pt x="89" y="156"/>
                </a:cubicBezTo>
                <a:cubicBezTo>
                  <a:pt x="70" y="153"/>
                  <a:pt x="52" y="152"/>
                  <a:pt x="33" y="153"/>
                </a:cubicBezTo>
                <a:cubicBezTo>
                  <a:pt x="18" y="154"/>
                  <a:pt x="21" y="168"/>
                  <a:pt x="21" y="179"/>
                </a:cubicBezTo>
                <a:moveTo>
                  <a:pt x="417" y="100"/>
                </a:moveTo>
                <a:cubicBezTo>
                  <a:pt x="417" y="83"/>
                  <a:pt x="419" y="67"/>
                  <a:pt x="425" y="51"/>
                </a:cubicBezTo>
                <a:cubicBezTo>
                  <a:pt x="430" y="37"/>
                  <a:pt x="439" y="9"/>
                  <a:pt x="420" y="4"/>
                </a:cubicBezTo>
                <a:cubicBezTo>
                  <a:pt x="406" y="0"/>
                  <a:pt x="379" y="0"/>
                  <a:pt x="365" y="3"/>
                </a:cubicBezTo>
                <a:cubicBezTo>
                  <a:pt x="358" y="7"/>
                  <a:pt x="355" y="7"/>
                  <a:pt x="354" y="13"/>
                </a:cubicBezTo>
                <a:cubicBezTo>
                  <a:pt x="367" y="25"/>
                  <a:pt x="378" y="24"/>
                  <a:pt x="399" y="24"/>
                </a:cubicBezTo>
                <a:cubicBezTo>
                  <a:pt x="432" y="24"/>
                  <a:pt x="464" y="22"/>
                  <a:pt x="496" y="30"/>
                </a:cubicBezTo>
                <a:cubicBezTo>
                  <a:pt x="518" y="35"/>
                  <a:pt x="525" y="42"/>
                  <a:pt x="526" y="64"/>
                </a:cubicBezTo>
                <a:cubicBezTo>
                  <a:pt x="527" y="85"/>
                  <a:pt x="527" y="104"/>
                  <a:pt x="521" y="124"/>
                </a:cubicBezTo>
                <a:cubicBezTo>
                  <a:pt x="515" y="146"/>
                  <a:pt x="513" y="165"/>
                  <a:pt x="513" y="188"/>
                </a:cubicBezTo>
                <a:cubicBezTo>
                  <a:pt x="513" y="193"/>
                  <a:pt x="513" y="198"/>
                  <a:pt x="513" y="20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66"/>
          <p:cNvSpPr/>
          <p:nvPr/>
        </p:nvSpPr>
        <p:spPr>
          <a:xfrm>
            <a:off x="1154160" y="3587760"/>
            <a:ext cx="208080" cy="109080"/>
          </a:xfrm>
          <a:custGeom>
            <a:avLst/>
            <a:gdLst/>
            <a:ahLst/>
            <a:rect l="l" t="t" r="r" b="b"/>
            <a:pathLst>
              <a:path w="579" h="304">
                <a:moveTo>
                  <a:pt x="44" y="225"/>
                </a:moveTo>
                <a:cubicBezTo>
                  <a:pt x="40" y="222"/>
                  <a:pt x="43" y="223"/>
                  <a:pt x="38" y="223"/>
                </a:cubicBezTo>
                <a:cubicBezTo>
                  <a:pt x="29" y="222"/>
                  <a:pt x="21" y="229"/>
                  <a:pt x="17" y="237"/>
                </a:cubicBezTo>
                <a:cubicBezTo>
                  <a:pt x="9" y="251"/>
                  <a:pt x="2" y="271"/>
                  <a:pt x="0" y="287"/>
                </a:cubicBezTo>
                <a:cubicBezTo>
                  <a:pt x="0" y="291"/>
                  <a:pt x="0" y="295"/>
                  <a:pt x="0" y="299"/>
                </a:cubicBezTo>
                <a:cubicBezTo>
                  <a:pt x="21" y="299"/>
                  <a:pt x="40" y="303"/>
                  <a:pt x="58" y="291"/>
                </a:cubicBezTo>
                <a:cubicBezTo>
                  <a:pt x="77" y="279"/>
                  <a:pt x="92" y="265"/>
                  <a:pt x="94" y="243"/>
                </a:cubicBezTo>
                <a:cubicBezTo>
                  <a:pt x="96" y="221"/>
                  <a:pt x="92" y="212"/>
                  <a:pt x="69" y="204"/>
                </a:cubicBezTo>
                <a:cubicBezTo>
                  <a:pt x="58" y="200"/>
                  <a:pt x="10" y="190"/>
                  <a:pt x="2" y="203"/>
                </a:cubicBezTo>
                <a:cubicBezTo>
                  <a:pt x="1" y="206"/>
                  <a:pt x="1" y="208"/>
                  <a:pt x="0" y="211"/>
                </a:cubicBezTo>
                <a:moveTo>
                  <a:pt x="242" y="185"/>
                </a:moveTo>
                <a:cubicBezTo>
                  <a:pt x="251" y="182"/>
                  <a:pt x="259" y="181"/>
                  <a:pt x="267" y="174"/>
                </a:cubicBezTo>
                <a:cubicBezTo>
                  <a:pt x="279" y="164"/>
                  <a:pt x="291" y="146"/>
                  <a:pt x="296" y="131"/>
                </a:cubicBezTo>
                <a:cubicBezTo>
                  <a:pt x="302" y="113"/>
                  <a:pt x="302" y="96"/>
                  <a:pt x="302" y="78"/>
                </a:cubicBezTo>
                <a:cubicBezTo>
                  <a:pt x="302" y="58"/>
                  <a:pt x="306" y="32"/>
                  <a:pt x="299" y="12"/>
                </a:cubicBezTo>
                <a:cubicBezTo>
                  <a:pt x="296" y="3"/>
                  <a:pt x="293" y="4"/>
                  <a:pt x="287" y="0"/>
                </a:cubicBezTo>
                <a:cubicBezTo>
                  <a:pt x="291" y="22"/>
                  <a:pt x="292" y="24"/>
                  <a:pt x="310" y="39"/>
                </a:cubicBezTo>
                <a:cubicBezTo>
                  <a:pt x="331" y="56"/>
                  <a:pt x="355" y="65"/>
                  <a:pt x="381" y="74"/>
                </a:cubicBezTo>
                <a:cubicBezTo>
                  <a:pt x="408" y="82"/>
                  <a:pt x="437" y="89"/>
                  <a:pt x="462" y="103"/>
                </a:cubicBezTo>
                <a:cubicBezTo>
                  <a:pt x="478" y="112"/>
                  <a:pt x="489" y="126"/>
                  <a:pt x="498" y="141"/>
                </a:cubicBezTo>
                <a:cubicBezTo>
                  <a:pt x="507" y="155"/>
                  <a:pt x="509" y="168"/>
                  <a:pt x="524" y="177"/>
                </a:cubicBezTo>
                <a:cubicBezTo>
                  <a:pt x="539" y="186"/>
                  <a:pt x="561" y="186"/>
                  <a:pt x="578" y="1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67"/>
          <p:cNvSpPr/>
          <p:nvPr/>
        </p:nvSpPr>
        <p:spPr>
          <a:xfrm>
            <a:off x="4712760" y="4050360"/>
            <a:ext cx="159840" cy="837720"/>
          </a:xfrm>
          <a:custGeom>
            <a:avLst/>
            <a:gdLst/>
            <a:ahLst/>
            <a:rect l="l" t="t" r="r" b="b"/>
            <a:pathLst>
              <a:path w="445" h="2328">
                <a:moveTo>
                  <a:pt x="4" y="187"/>
                </a:moveTo>
                <a:cubicBezTo>
                  <a:pt x="3" y="181"/>
                  <a:pt x="0" y="174"/>
                  <a:pt x="1" y="167"/>
                </a:cubicBezTo>
                <a:cubicBezTo>
                  <a:pt x="3" y="151"/>
                  <a:pt x="4" y="150"/>
                  <a:pt x="20" y="140"/>
                </a:cubicBezTo>
                <a:cubicBezTo>
                  <a:pt x="50" y="122"/>
                  <a:pt x="88" y="114"/>
                  <a:pt x="122" y="105"/>
                </a:cubicBezTo>
                <a:cubicBezTo>
                  <a:pt x="145" y="99"/>
                  <a:pt x="218" y="92"/>
                  <a:pt x="229" y="64"/>
                </a:cubicBezTo>
                <a:cubicBezTo>
                  <a:pt x="233" y="54"/>
                  <a:pt x="235" y="25"/>
                  <a:pt x="231" y="15"/>
                </a:cubicBezTo>
                <a:cubicBezTo>
                  <a:pt x="228" y="13"/>
                  <a:pt x="226" y="11"/>
                  <a:pt x="223" y="9"/>
                </a:cubicBezTo>
                <a:cubicBezTo>
                  <a:pt x="219" y="9"/>
                  <a:pt x="206" y="0"/>
                  <a:pt x="201" y="5"/>
                </a:cubicBezTo>
                <a:cubicBezTo>
                  <a:pt x="176" y="28"/>
                  <a:pt x="180" y="89"/>
                  <a:pt x="180" y="118"/>
                </a:cubicBezTo>
                <a:cubicBezTo>
                  <a:pt x="179" y="184"/>
                  <a:pt x="196" y="241"/>
                  <a:pt x="208" y="305"/>
                </a:cubicBezTo>
                <a:cubicBezTo>
                  <a:pt x="216" y="344"/>
                  <a:pt x="229" y="403"/>
                  <a:pt x="219" y="443"/>
                </a:cubicBezTo>
                <a:cubicBezTo>
                  <a:pt x="209" y="484"/>
                  <a:pt x="168" y="493"/>
                  <a:pt x="132" y="499"/>
                </a:cubicBezTo>
                <a:cubicBezTo>
                  <a:pt x="104" y="503"/>
                  <a:pt x="75" y="502"/>
                  <a:pt x="47" y="502"/>
                </a:cubicBezTo>
                <a:cubicBezTo>
                  <a:pt x="62" y="489"/>
                  <a:pt x="51" y="488"/>
                  <a:pt x="86" y="480"/>
                </a:cubicBezTo>
                <a:cubicBezTo>
                  <a:pt x="166" y="461"/>
                  <a:pt x="279" y="456"/>
                  <a:pt x="359" y="473"/>
                </a:cubicBezTo>
                <a:cubicBezTo>
                  <a:pt x="367" y="476"/>
                  <a:pt x="376" y="480"/>
                  <a:pt x="384" y="483"/>
                </a:cubicBezTo>
                <a:moveTo>
                  <a:pt x="157" y="686"/>
                </a:moveTo>
                <a:cubicBezTo>
                  <a:pt x="149" y="687"/>
                  <a:pt x="127" y="684"/>
                  <a:pt x="134" y="688"/>
                </a:cubicBezTo>
                <a:cubicBezTo>
                  <a:pt x="138" y="688"/>
                  <a:pt x="142" y="688"/>
                  <a:pt x="146" y="688"/>
                </a:cubicBezTo>
                <a:cubicBezTo>
                  <a:pt x="194" y="680"/>
                  <a:pt x="241" y="676"/>
                  <a:pt x="290" y="676"/>
                </a:cubicBezTo>
                <a:cubicBezTo>
                  <a:pt x="323" y="676"/>
                  <a:pt x="402" y="661"/>
                  <a:pt x="422" y="701"/>
                </a:cubicBezTo>
                <a:cubicBezTo>
                  <a:pt x="444" y="746"/>
                  <a:pt x="390" y="787"/>
                  <a:pt x="362" y="810"/>
                </a:cubicBezTo>
                <a:cubicBezTo>
                  <a:pt x="311" y="852"/>
                  <a:pt x="253" y="881"/>
                  <a:pt x="199" y="917"/>
                </a:cubicBezTo>
                <a:cubicBezTo>
                  <a:pt x="196" y="919"/>
                  <a:pt x="193" y="922"/>
                  <a:pt x="190" y="924"/>
                </a:cubicBezTo>
                <a:cubicBezTo>
                  <a:pt x="194" y="925"/>
                  <a:pt x="233" y="929"/>
                  <a:pt x="241" y="929"/>
                </a:cubicBezTo>
                <a:cubicBezTo>
                  <a:pt x="296" y="929"/>
                  <a:pt x="350" y="929"/>
                  <a:pt x="405" y="933"/>
                </a:cubicBezTo>
                <a:cubicBezTo>
                  <a:pt x="414" y="934"/>
                  <a:pt x="424" y="935"/>
                  <a:pt x="433" y="936"/>
                </a:cubicBezTo>
                <a:moveTo>
                  <a:pt x="223" y="1363"/>
                </a:moveTo>
                <a:cubicBezTo>
                  <a:pt x="228" y="1339"/>
                  <a:pt x="210" y="1341"/>
                  <a:pt x="241" y="1328"/>
                </a:cubicBezTo>
                <a:cubicBezTo>
                  <a:pt x="274" y="1314"/>
                  <a:pt x="349" y="1304"/>
                  <a:pt x="374" y="1334"/>
                </a:cubicBezTo>
                <a:cubicBezTo>
                  <a:pt x="402" y="1367"/>
                  <a:pt x="379" y="1417"/>
                  <a:pt x="353" y="1440"/>
                </a:cubicBezTo>
                <a:cubicBezTo>
                  <a:pt x="317" y="1471"/>
                  <a:pt x="268" y="1486"/>
                  <a:pt x="225" y="1504"/>
                </a:cubicBezTo>
                <a:cubicBezTo>
                  <a:pt x="219" y="1506"/>
                  <a:pt x="211" y="1512"/>
                  <a:pt x="207" y="1514"/>
                </a:cubicBezTo>
                <a:cubicBezTo>
                  <a:pt x="255" y="1521"/>
                  <a:pt x="304" y="1524"/>
                  <a:pt x="350" y="1541"/>
                </a:cubicBezTo>
                <a:cubicBezTo>
                  <a:pt x="370" y="1549"/>
                  <a:pt x="414" y="1578"/>
                  <a:pt x="384" y="1606"/>
                </a:cubicBezTo>
                <a:cubicBezTo>
                  <a:pt x="336" y="1651"/>
                  <a:pt x="243" y="1662"/>
                  <a:pt x="183" y="1679"/>
                </a:cubicBezTo>
                <a:cubicBezTo>
                  <a:pt x="133" y="1693"/>
                  <a:pt x="83" y="1707"/>
                  <a:pt x="33" y="1720"/>
                </a:cubicBezTo>
                <a:moveTo>
                  <a:pt x="59" y="1957"/>
                </a:moveTo>
                <a:cubicBezTo>
                  <a:pt x="56" y="1956"/>
                  <a:pt x="58" y="1925"/>
                  <a:pt x="58" y="1978"/>
                </a:cubicBezTo>
                <a:cubicBezTo>
                  <a:pt x="58" y="2030"/>
                  <a:pt x="53" y="2081"/>
                  <a:pt x="53" y="2133"/>
                </a:cubicBezTo>
                <a:cubicBezTo>
                  <a:pt x="53" y="2162"/>
                  <a:pt x="43" y="2199"/>
                  <a:pt x="74" y="2215"/>
                </a:cubicBezTo>
                <a:cubicBezTo>
                  <a:pt x="100" y="2228"/>
                  <a:pt x="140" y="2221"/>
                  <a:pt x="165" y="2210"/>
                </a:cubicBezTo>
                <a:cubicBezTo>
                  <a:pt x="193" y="2198"/>
                  <a:pt x="219" y="2172"/>
                  <a:pt x="250" y="2166"/>
                </a:cubicBezTo>
                <a:cubicBezTo>
                  <a:pt x="257" y="2166"/>
                  <a:pt x="258" y="2166"/>
                  <a:pt x="262" y="2166"/>
                </a:cubicBezTo>
                <a:cubicBezTo>
                  <a:pt x="266" y="2204"/>
                  <a:pt x="265" y="2243"/>
                  <a:pt x="265" y="2281"/>
                </a:cubicBezTo>
                <a:cubicBezTo>
                  <a:pt x="265" y="2296"/>
                  <a:pt x="265" y="2312"/>
                  <a:pt x="265" y="232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68"/>
          <p:cNvSpPr/>
          <p:nvPr/>
        </p:nvSpPr>
        <p:spPr>
          <a:xfrm>
            <a:off x="4782960" y="5058360"/>
            <a:ext cx="193680" cy="156600"/>
          </a:xfrm>
          <a:custGeom>
            <a:avLst/>
            <a:gdLst/>
            <a:ahLst/>
            <a:rect l="l" t="t" r="r" b="b"/>
            <a:pathLst>
              <a:path w="539" h="436">
                <a:moveTo>
                  <a:pt x="100" y="35"/>
                </a:moveTo>
                <a:cubicBezTo>
                  <a:pt x="100" y="36"/>
                  <a:pt x="92" y="65"/>
                  <a:pt x="89" y="72"/>
                </a:cubicBezTo>
                <a:cubicBezTo>
                  <a:pt x="74" y="110"/>
                  <a:pt x="70" y="162"/>
                  <a:pt x="85" y="201"/>
                </a:cubicBezTo>
                <a:cubicBezTo>
                  <a:pt x="103" y="249"/>
                  <a:pt x="143" y="284"/>
                  <a:pt x="164" y="330"/>
                </a:cubicBezTo>
                <a:cubicBezTo>
                  <a:pt x="174" y="352"/>
                  <a:pt x="190" y="397"/>
                  <a:pt x="161" y="411"/>
                </a:cubicBezTo>
                <a:cubicBezTo>
                  <a:pt x="113" y="435"/>
                  <a:pt x="50" y="424"/>
                  <a:pt x="0" y="420"/>
                </a:cubicBezTo>
                <a:moveTo>
                  <a:pt x="314" y="6"/>
                </a:moveTo>
                <a:cubicBezTo>
                  <a:pt x="383" y="2"/>
                  <a:pt x="444" y="0"/>
                  <a:pt x="511" y="16"/>
                </a:cubicBezTo>
                <a:cubicBezTo>
                  <a:pt x="520" y="18"/>
                  <a:pt x="529" y="21"/>
                  <a:pt x="538" y="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9"/>
          <p:cNvSpPr/>
          <p:nvPr/>
        </p:nvSpPr>
        <p:spPr>
          <a:xfrm>
            <a:off x="4064040" y="4100400"/>
            <a:ext cx="289080" cy="1279440"/>
          </a:xfrm>
          <a:custGeom>
            <a:avLst/>
            <a:gdLst/>
            <a:ahLst/>
            <a:rect l="l" t="t" r="r" b="b"/>
            <a:pathLst>
              <a:path w="804" h="3555">
                <a:moveTo>
                  <a:pt x="121" y="16"/>
                </a:moveTo>
                <a:cubicBezTo>
                  <a:pt x="119" y="11"/>
                  <a:pt x="118" y="6"/>
                  <a:pt x="117" y="1"/>
                </a:cubicBezTo>
                <a:lnTo>
                  <a:pt x="117" y="0"/>
                </a:lnTo>
                <a:cubicBezTo>
                  <a:pt x="117" y="65"/>
                  <a:pt x="109" y="134"/>
                  <a:pt x="122" y="199"/>
                </a:cubicBezTo>
                <a:cubicBezTo>
                  <a:pt x="135" y="263"/>
                  <a:pt x="169" y="325"/>
                  <a:pt x="194" y="384"/>
                </a:cubicBezTo>
                <a:cubicBezTo>
                  <a:pt x="211" y="425"/>
                  <a:pt x="237" y="468"/>
                  <a:pt x="245" y="513"/>
                </a:cubicBezTo>
                <a:cubicBezTo>
                  <a:pt x="245" y="518"/>
                  <a:pt x="245" y="522"/>
                  <a:pt x="245" y="527"/>
                </a:cubicBezTo>
                <a:moveTo>
                  <a:pt x="3" y="225"/>
                </a:moveTo>
                <a:cubicBezTo>
                  <a:pt x="15" y="202"/>
                  <a:pt x="16" y="199"/>
                  <a:pt x="47" y="194"/>
                </a:cubicBezTo>
                <a:cubicBezTo>
                  <a:pt x="92" y="186"/>
                  <a:pt x="139" y="194"/>
                  <a:pt x="185" y="187"/>
                </a:cubicBezTo>
                <a:cubicBezTo>
                  <a:pt x="208" y="183"/>
                  <a:pt x="222" y="179"/>
                  <a:pt x="231" y="156"/>
                </a:cubicBezTo>
                <a:cubicBezTo>
                  <a:pt x="239" y="138"/>
                  <a:pt x="233" y="109"/>
                  <a:pt x="230" y="91"/>
                </a:cubicBezTo>
                <a:cubicBezTo>
                  <a:pt x="229" y="85"/>
                  <a:pt x="227" y="81"/>
                  <a:pt x="226" y="75"/>
                </a:cubicBezTo>
                <a:cubicBezTo>
                  <a:pt x="226" y="186"/>
                  <a:pt x="213" y="303"/>
                  <a:pt x="242" y="410"/>
                </a:cubicBezTo>
                <a:cubicBezTo>
                  <a:pt x="255" y="461"/>
                  <a:pt x="286" y="501"/>
                  <a:pt x="303" y="550"/>
                </a:cubicBezTo>
                <a:cubicBezTo>
                  <a:pt x="306" y="559"/>
                  <a:pt x="307" y="560"/>
                  <a:pt x="306" y="566"/>
                </a:cubicBezTo>
                <a:cubicBezTo>
                  <a:pt x="278" y="578"/>
                  <a:pt x="237" y="588"/>
                  <a:pt x="201" y="596"/>
                </a:cubicBezTo>
                <a:cubicBezTo>
                  <a:pt x="136" y="608"/>
                  <a:pt x="70" y="617"/>
                  <a:pt x="6" y="632"/>
                </a:cubicBezTo>
                <a:cubicBezTo>
                  <a:pt x="4" y="632"/>
                  <a:pt x="2" y="633"/>
                  <a:pt x="0" y="633"/>
                </a:cubicBezTo>
                <a:cubicBezTo>
                  <a:pt x="33" y="635"/>
                  <a:pt x="78" y="636"/>
                  <a:pt x="113" y="635"/>
                </a:cubicBezTo>
                <a:cubicBezTo>
                  <a:pt x="189" y="633"/>
                  <a:pt x="264" y="628"/>
                  <a:pt x="340" y="622"/>
                </a:cubicBezTo>
                <a:cubicBezTo>
                  <a:pt x="354" y="621"/>
                  <a:pt x="369" y="619"/>
                  <a:pt x="383" y="618"/>
                </a:cubicBezTo>
                <a:moveTo>
                  <a:pt x="803" y="127"/>
                </a:moveTo>
                <a:cubicBezTo>
                  <a:pt x="802" y="141"/>
                  <a:pt x="799" y="147"/>
                  <a:pt x="798" y="161"/>
                </a:cubicBezTo>
                <a:cubicBezTo>
                  <a:pt x="793" y="288"/>
                  <a:pt x="767" y="401"/>
                  <a:pt x="737" y="524"/>
                </a:cubicBezTo>
                <a:cubicBezTo>
                  <a:pt x="639" y="924"/>
                  <a:pt x="599" y="1335"/>
                  <a:pt x="514" y="1736"/>
                </a:cubicBezTo>
                <a:cubicBezTo>
                  <a:pt x="443" y="2072"/>
                  <a:pt x="413" y="2396"/>
                  <a:pt x="413" y="2738"/>
                </a:cubicBezTo>
                <a:cubicBezTo>
                  <a:pt x="413" y="2836"/>
                  <a:pt x="431" y="2951"/>
                  <a:pt x="414" y="3050"/>
                </a:cubicBezTo>
                <a:cubicBezTo>
                  <a:pt x="398" y="3135"/>
                  <a:pt x="375" y="3219"/>
                  <a:pt x="370" y="3307"/>
                </a:cubicBezTo>
                <a:cubicBezTo>
                  <a:pt x="366" y="3371"/>
                  <a:pt x="355" y="3462"/>
                  <a:pt x="382" y="3522"/>
                </a:cubicBezTo>
                <a:cubicBezTo>
                  <a:pt x="391" y="3542"/>
                  <a:pt x="403" y="3539"/>
                  <a:pt x="419" y="3554"/>
                </a:cubicBezTo>
                <a:cubicBezTo>
                  <a:pt x="419" y="3550"/>
                  <a:pt x="419" y="3546"/>
                  <a:pt x="419" y="35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70"/>
          <p:cNvSpPr/>
          <p:nvPr/>
        </p:nvSpPr>
        <p:spPr>
          <a:xfrm>
            <a:off x="7110360" y="5919120"/>
            <a:ext cx="1100520" cy="339480"/>
          </a:xfrm>
          <a:custGeom>
            <a:avLst/>
            <a:gdLst/>
            <a:ahLst/>
            <a:rect l="l" t="t" r="r" b="b"/>
            <a:pathLst>
              <a:path w="3058" h="944">
                <a:moveTo>
                  <a:pt x="425" y="322"/>
                </a:moveTo>
                <a:cubicBezTo>
                  <a:pt x="429" y="318"/>
                  <a:pt x="431" y="312"/>
                  <a:pt x="436" y="308"/>
                </a:cubicBezTo>
                <a:cubicBezTo>
                  <a:pt x="446" y="300"/>
                  <a:pt x="456" y="295"/>
                  <a:pt x="467" y="289"/>
                </a:cubicBezTo>
                <a:cubicBezTo>
                  <a:pt x="468" y="289"/>
                  <a:pt x="468" y="289"/>
                  <a:pt x="469" y="289"/>
                </a:cubicBezTo>
                <a:cubicBezTo>
                  <a:pt x="418" y="295"/>
                  <a:pt x="368" y="310"/>
                  <a:pt x="317" y="314"/>
                </a:cubicBezTo>
                <a:cubicBezTo>
                  <a:pt x="264" y="318"/>
                  <a:pt x="210" y="317"/>
                  <a:pt x="157" y="317"/>
                </a:cubicBezTo>
                <a:cubicBezTo>
                  <a:pt x="144" y="317"/>
                  <a:pt x="130" y="317"/>
                  <a:pt x="117" y="317"/>
                </a:cubicBezTo>
                <a:cubicBezTo>
                  <a:pt x="118" y="399"/>
                  <a:pt x="113" y="481"/>
                  <a:pt x="111" y="563"/>
                </a:cubicBezTo>
                <a:cubicBezTo>
                  <a:pt x="111" y="564"/>
                  <a:pt x="111" y="564"/>
                  <a:pt x="111" y="565"/>
                </a:cubicBezTo>
                <a:cubicBezTo>
                  <a:pt x="150" y="565"/>
                  <a:pt x="182" y="558"/>
                  <a:pt x="220" y="552"/>
                </a:cubicBezTo>
                <a:cubicBezTo>
                  <a:pt x="283" y="543"/>
                  <a:pt x="355" y="544"/>
                  <a:pt x="419" y="548"/>
                </a:cubicBezTo>
                <a:cubicBezTo>
                  <a:pt x="497" y="553"/>
                  <a:pt x="575" y="578"/>
                  <a:pt x="623" y="643"/>
                </a:cubicBezTo>
                <a:cubicBezTo>
                  <a:pt x="653" y="684"/>
                  <a:pt x="668" y="766"/>
                  <a:pt x="652" y="816"/>
                </a:cubicBezTo>
                <a:cubicBezTo>
                  <a:pt x="631" y="879"/>
                  <a:pt x="555" y="909"/>
                  <a:pt x="496" y="922"/>
                </a:cubicBezTo>
                <a:cubicBezTo>
                  <a:pt x="402" y="943"/>
                  <a:pt x="287" y="940"/>
                  <a:pt x="193" y="922"/>
                </a:cubicBezTo>
                <a:cubicBezTo>
                  <a:pt x="155" y="915"/>
                  <a:pt x="26" y="896"/>
                  <a:pt x="8" y="850"/>
                </a:cubicBezTo>
                <a:cubicBezTo>
                  <a:pt x="0" y="829"/>
                  <a:pt x="11" y="821"/>
                  <a:pt x="12" y="802"/>
                </a:cubicBezTo>
                <a:moveTo>
                  <a:pt x="824" y="35"/>
                </a:moveTo>
                <a:cubicBezTo>
                  <a:pt x="829" y="19"/>
                  <a:pt x="814" y="25"/>
                  <a:pt x="826" y="19"/>
                </a:cubicBezTo>
                <a:cubicBezTo>
                  <a:pt x="862" y="0"/>
                  <a:pt x="964" y="18"/>
                  <a:pt x="1002" y="25"/>
                </a:cubicBezTo>
                <a:cubicBezTo>
                  <a:pt x="1036" y="31"/>
                  <a:pt x="1069" y="40"/>
                  <a:pt x="1075" y="77"/>
                </a:cubicBezTo>
                <a:cubicBezTo>
                  <a:pt x="1083" y="127"/>
                  <a:pt x="1042" y="151"/>
                  <a:pt x="1003" y="173"/>
                </a:cubicBezTo>
                <a:cubicBezTo>
                  <a:pt x="964" y="195"/>
                  <a:pt x="920" y="207"/>
                  <a:pt x="875" y="212"/>
                </a:cubicBezTo>
                <a:cubicBezTo>
                  <a:pt x="866" y="213"/>
                  <a:pt x="864" y="213"/>
                  <a:pt x="859" y="213"/>
                </a:cubicBezTo>
                <a:cubicBezTo>
                  <a:pt x="903" y="216"/>
                  <a:pt x="949" y="221"/>
                  <a:pt x="990" y="237"/>
                </a:cubicBezTo>
                <a:cubicBezTo>
                  <a:pt x="1042" y="257"/>
                  <a:pt x="1072" y="281"/>
                  <a:pt x="1072" y="338"/>
                </a:cubicBezTo>
                <a:cubicBezTo>
                  <a:pt x="1072" y="401"/>
                  <a:pt x="991" y="425"/>
                  <a:pt x="938" y="433"/>
                </a:cubicBezTo>
                <a:cubicBezTo>
                  <a:pt x="858" y="445"/>
                  <a:pt x="762" y="443"/>
                  <a:pt x="681" y="436"/>
                </a:cubicBezTo>
                <a:cubicBezTo>
                  <a:pt x="666" y="435"/>
                  <a:pt x="591" y="432"/>
                  <a:pt x="585" y="410"/>
                </a:cubicBezTo>
                <a:cubicBezTo>
                  <a:pt x="589" y="409"/>
                  <a:pt x="593" y="408"/>
                  <a:pt x="597" y="407"/>
                </a:cubicBezTo>
                <a:moveTo>
                  <a:pt x="1032" y="481"/>
                </a:moveTo>
                <a:cubicBezTo>
                  <a:pt x="1165" y="481"/>
                  <a:pt x="1306" y="466"/>
                  <a:pt x="1437" y="486"/>
                </a:cubicBezTo>
                <a:cubicBezTo>
                  <a:pt x="1442" y="487"/>
                  <a:pt x="1527" y="499"/>
                  <a:pt x="1506" y="528"/>
                </a:cubicBezTo>
                <a:cubicBezTo>
                  <a:pt x="1500" y="532"/>
                  <a:pt x="1495" y="537"/>
                  <a:pt x="1489" y="541"/>
                </a:cubicBezTo>
                <a:moveTo>
                  <a:pt x="1139" y="687"/>
                </a:moveTo>
                <a:cubicBezTo>
                  <a:pt x="1144" y="688"/>
                  <a:pt x="1176" y="695"/>
                  <a:pt x="1184" y="695"/>
                </a:cubicBezTo>
                <a:cubicBezTo>
                  <a:pt x="1261" y="700"/>
                  <a:pt x="1340" y="697"/>
                  <a:pt x="1417" y="697"/>
                </a:cubicBezTo>
                <a:cubicBezTo>
                  <a:pt x="1476" y="697"/>
                  <a:pt x="1494" y="697"/>
                  <a:pt x="1534" y="692"/>
                </a:cubicBezTo>
                <a:moveTo>
                  <a:pt x="1568" y="318"/>
                </a:moveTo>
                <a:cubicBezTo>
                  <a:pt x="1572" y="336"/>
                  <a:pt x="1572" y="332"/>
                  <a:pt x="1580" y="348"/>
                </a:cubicBezTo>
                <a:cubicBezTo>
                  <a:pt x="1601" y="388"/>
                  <a:pt x="1627" y="423"/>
                  <a:pt x="1658" y="456"/>
                </a:cubicBezTo>
                <a:cubicBezTo>
                  <a:pt x="1675" y="475"/>
                  <a:pt x="1707" y="494"/>
                  <a:pt x="1720" y="515"/>
                </a:cubicBezTo>
                <a:cubicBezTo>
                  <a:pt x="1728" y="528"/>
                  <a:pt x="1730" y="551"/>
                  <a:pt x="1726" y="567"/>
                </a:cubicBezTo>
                <a:cubicBezTo>
                  <a:pt x="1712" y="620"/>
                  <a:pt x="1679" y="671"/>
                  <a:pt x="1656" y="721"/>
                </a:cubicBezTo>
                <a:cubicBezTo>
                  <a:pt x="1641" y="752"/>
                  <a:pt x="1601" y="825"/>
                  <a:pt x="1620" y="864"/>
                </a:cubicBezTo>
                <a:cubicBezTo>
                  <a:pt x="1631" y="886"/>
                  <a:pt x="1660" y="883"/>
                  <a:pt x="1679" y="885"/>
                </a:cubicBezTo>
                <a:moveTo>
                  <a:pt x="1962" y="322"/>
                </a:moveTo>
                <a:cubicBezTo>
                  <a:pt x="1967" y="353"/>
                  <a:pt x="1980" y="381"/>
                  <a:pt x="1984" y="413"/>
                </a:cubicBezTo>
                <a:cubicBezTo>
                  <a:pt x="1991" y="467"/>
                  <a:pt x="1990" y="524"/>
                  <a:pt x="1990" y="580"/>
                </a:cubicBezTo>
                <a:cubicBezTo>
                  <a:pt x="1990" y="600"/>
                  <a:pt x="1983" y="654"/>
                  <a:pt x="2001" y="671"/>
                </a:cubicBezTo>
                <a:cubicBezTo>
                  <a:pt x="2003" y="671"/>
                  <a:pt x="2005" y="671"/>
                  <a:pt x="2007" y="671"/>
                </a:cubicBezTo>
                <a:moveTo>
                  <a:pt x="2132" y="318"/>
                </a:moveTo>
                <a:cubicBezTo>
                  <a:pt x="2150" y="308"/>
                  <a:pt x="2171" y="311"/>
                  <a:pt x="2193" y="311"/>
                </a:cubicBezTo>
                <a:cubicBezTo>
                  <a:pt x="2229" y="311"/>
                  <a:pt x="2240" y="320"/>
                  <a:pt x="2242" y="356"/>
                </a:cubicBezTo>
                <a:cubicBezTo>
                  <a:pt x="2244" y="396"/>
                  <a:pt x="2241" y="435"/>
                  <a:pt x="2231" y="474"/>
                </a:cubicBezTo>
                <a:cubicBezTo>
                  <a:pt x="2225" y="497"/>
                  <a:pt x="2221" y="516"/>
                  <a:pt x="2220" y="539"/>
                </a:cubicBezTo>
                <a:cubicBezTo>
                  <a:pt x="2289" y="539"/>
                  <a:pt x="2351" y="539"/>
                  <a:pt x="2418" y="524"/>
                </a:cubicBezTo>
                <a:moveTo>
                  <a:pt x="2605" y="325"/>
                </a:moveTo>
                <a:cubicBezTo>
                  <a:pt x="2580" y="325"/>
                  <a:pt x="2566" y="323"/>
                  <a:pt x="2552" y="348"/>
                </a:cubicBezTo>
                <a:cubicBezTo>
                  <a:pt x="2528" y="389"/>
                  <a:pt x="2538" y="438"/>
                  <a:pt x="2565" y="474"/>
                </a:cubicBezTo>
                <a:cubicBezTo>
                  <a:pt x="2598" y="518"/>
                  <a:pt x="2645" y="551"/>
                  <a:pt x="2683" y="590"/>
                </a:cubicBezTo>
                <a:cubicBezTo>
                  <a:pt x="2707" y="615"/>
                  <a:pt x="2717" y="634"/>
                  <a:pt x="2714" y="666"/>
                </a:cubicBezTo>
                <a:cubicBezTo>
                  <a:pt x="2663" y="670"/>
                  <a:pt x="2632" y="666"/>
                  <a:pt x="2584" y="648"/>
                </a:cubicBezTo>
                <a:moveTo>
                  <a:pt x="2649" y="293"/>
                </a:moveTo>
                <a:cubicBezTo>
                  <a:pt x="2739" y="278"/>
                  <a:pt x="2826" y="280"/>
                  <a:pt x="2917" y="280"/>
                </a:cubicBezTo>
                <a:cubicBezTo>
                  <a:pt x="2989" y="280"/>
                  <a:pt x="3010" y="280"/>
                  <a:pt x="3057" y="28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71"/>
          <p:cNvSpPr/>
          <p:nvPr/>
        </p:nvSpPr>
        <p:spPr>
          <a:xfrm>
            <a:off x="6399360" y="6256080"/>
            <a:ext cx="2720880" cy="354600"/>
          </a:xfrm>
          <a:custGeom>
            <a:avLst/>
            <a:gdLst/>
            <a:ahLst/>
            <a:rect l="l" t="t" r="r" b="b"/>
            <a:pathLst>
              <a:path w="7559" h="986">
                <a:moveTo>
                  <a:pt x="0" y="478"/>
                </a:moveTo>
                <a:cubicBezTo>
                  <a:pt x="0" y="471"/>
                  <a:pt x="1" y="465"/>
                  <a:pt x="1" y="458"/>
                </a:cubicBezTo>
                <a:cubicBezTo>
                  <a:pt x="5" y="460"/>
                  <a:pt x="9" y="447"/>
                  <a:pt x="12" y="451"/>
                </a:cubicBezTo>
                <a:cubicBezTo>
                  <a:pt x="37" y="490"/>
                  <a:pt x="53" y="544"/>
                  <a:pt x="63" y="590"/>
                </a:cubicBezTo>
                <a:cubicBezTo>
                  <a:pt x="85" y="693"/>
                  <a:pt x="98" y="799"/>
                  <a:pt x="108" y="904"/>
                </a:cubicBezTo>
                <a:cubicBezTo>
                  <a:pt x="111" y="931"/>
                  <a:pt x="111" y="958"/>
                  <a:pt x="111" y="985"/>
                </a:cubicBezTo>
                <a:cubicBezTo>
                  <a:pt x="111" y="894"/>
                  <a:pt x="105" y="806"/>
                  <a:pt x="91" y="716"/>
                </a:cubicBezTo>
                <a:cubicBezTo>
                  <a:pt x="79" y="639"/>
                  <a:pt x="51" y="519"/>
                  <a:pt x="85" y="445"/>
                </a:cubicBezTo>
                <a:cubicBezTo>
                  <a:pt x="111" y="388"/>
                  <a:pt x="182" y="357"/>
                  <a:pt x="239" y="344"/>
                </a:cubicBezTo>
                <a:cubicBezTo>
                  <a:pt x="299" y="330"/>
                  <a:pt x="408" y="315"/>
                  <a:pt x="466" y="345"/>
                </a:cubicBezTo>
                <a:cubicBezTo>
                  <a:pt x="496" y="361"/>
                  <a:pt x="495" y="388"/>
                  <a:pt x="495" y="417"/>
                </a:cubicBezTo>
                <a:moveTo>
                  <a:pt x="34" y="600"/>
                </a:moveTo>
                <a:cubicBezTo>
                  <a:pt x="124" y="598"/>
                  <a:pt x="213" y="589"/>
                  <a:pt x="303" y="588"/>
                </a:cubicBezTo>
                <a:cubicBezTo>
                  <a:pt x="368" y="588"/>
                  <a:pt x="388" y="588"/>
                  <a:pt x="430" y="588"/>
                </a:cubicBezTo>
                <a:moveTo>
                  <a:pt x="544" y="597"/>
                </a:moveTo>
                <a:cubicBezTo>
                  <a:pt x="540" y="616"/>
                  <a:pt x="525" y="633"/>
                  <a:pt x="516" y="652"/>
                </a:cubicBezTo>
                <a:cubicBezTo>
                  <a:pt x="503" y="679"/>
                  <a:pt x="498" y="705"/>
                  <a:pt x="497" y="735"/>
                </a:cubicBezTo>
                <a:cubicBezTo>
                  <a:pt x="497" y="748"/>
                  <a:pt x="492" y="771"/>
                  <a:pt x="504" y="778"/>
                </a:cubicBezTo>
                <a:cubicBezTo>
                  <a:pt x="511" y="782"/>
                  <a:pt x="520" y="781"/>
                  <a:pt x="528" y="781"/>
                </a:cubicBezTo>
                <a:moveTo>
                  <a:pt x="553" y="472"/>
                </a:moveTo>
                <a:cubicBezTo>
                  <a:pt x="564" y="465"/>
                  <a:pt x="583" y="458"/>
                  <a:pt x="598" y="464"/>
                </a:cubicBezTo>
                <a:cubicBezTo>
                  <a:pt x="627" y="476"/>
                  <a:pt x="650" y="514"/>
                  <a:pt x="670" y="536"/>
                </a:cubicBezTo>
                <a:cubicBezTo>
                  <a:pt x="695" y="564"/>
                  <a:pt x="720" y="590"/>
                  <a:pt x="746" y="616"/>
                </a:cubicBezTo>
                <a:moveTo>
                  <a:pt x="797" y="649"/>
                </a:moveTo>
                <a:cubicBezTo>
                  <a:pt x="797" y="665"/>
                  <a:pt x="792" y="688"/>
                  <a:pt x="800" y="703"/>
                </a:cubicBezTo>
                <a:cubicBezTo>
                  <a:pt x="811" y="724"/>
                  <a:pt x="837" y="732"/>
                  <a:pt x="858" y="735"/>
                </a:cubicBezTo>
                <a:cubicBezTo>
                  <a:pt x="881" y="738"/>
                  <a:pt x="923" y="743"/>
                  <a:pt x="946" y="736"/>
                </a:cubicBezTo>
                <a:cubicBezTo>
                  <a:pt x="964" y="731"/>
                  <a:pt x="981" y="716"/>
                  <a:pt x="998" y="709"/>
                </a:cubicBezTo>
                <a:cubicBezTo>
                  <a:pt x="1003" y="707"/>
                  <a:pt x="1009" y="705"/>
                  <a:pt x="1014" y="703"/>
                </a:cubicBezTo>
                <a:moveTo>
                  <a:pt x="1401" y="728"/>
                </a:moveTo>
                <a:cubicBezTo>
                  <a:pt x="1417" y="728"/>
                  <a:pt x="1420" y="728"/>
                  <a:pt x="1430" y="728"/>
                </a:cubicBezTo>
                <a:cubicBezTo>
                  <a:pt x="1422" y="725"/>
                  <a:pt x="1384" y="711"/>
                  <a:pt x="1371" y="709"/>
                </a:cubicBezTo>
                <a:cubicBezTo>
                  <a:pt x="1295" y="697"/>
                  <a:pt x="1218" y="696"/>
                  <a:pt x="1141" y="696"/>
                </a:cubicBezTo>
                <a:cubicBezTo>
                  <a:pt x="1110" y="696"/>
                  <a:pt x="1048" y="687"/>
                  <a:pt x="1034" y="726"/>
                </a:cubicBezTo>
                <a:cubicBezTo>
                  <a:pt x="1034" y="737"/>
                  <a:pt x="1034" y="739"/>
                  <a:pt x="1034" y="746"/>
                </a:cubicBezTo>
                <a:cubicBezTo>
                  <a:pt x="1082" y="756"/>
                  <a:pt x="1132" y="756"/>
                  <a:pt x="1180" y="742"/>
                </a:cubicBezTo>
                <a:cubicBezTo>
                  <a:pt x="1231" y="727"/>
                  <a:pt x="1272" y="698"/>
                  <a:pt x="1316" y="670"/>
                </a:cubicBezTo>
                <a:moveTo>
                  <a:pt x="1807" y="632"/>
                </a:moveTo>
                <a:cubicBezTo>
                  <a:pt x="1816" y="640"/>
                  <a:pt x="1816" y="640"/>
                  <a:pt x="1823" y="650"/>
                </a:cubicBezTo>
                <a:cubicBezTo>
                  <a:pt x="1838" y="672"/>
                  <a:pt x="1853" y="692"/>
                  <a:pt x="1878" y="703"/>
                </a:cubicBezTo>
                <a:cubicBezTo>
                  <a:pt x="1895" y="711"/>
                  <a:pt x="1932" y="719"/>
                  <a:pt x="1951" y="712"/>
                </a:cubicBezTo>
                <a:cubicBezTo>
                  <a:pt x="1970" y="705"/>
                  <a:pt x="1980" y="676"/>
                  <a:pt x="1987" y="660"/>
                </a:cubicBezTo>
                <a:cubicBezTo>
                  <a:pt x="1995" y="642"/>
                  <a:pt x="2000" y="634"/>
                  <a:pt x="2018" y="630"/>
                </a:cubicBezTo>
                <a:cubicBezTo>
                  <a:pt x="2043" y="624"/>
                  <a:pt x="2053" y="701"/>
                  <a:pt x="2057" y="715"/>
                </a:cubicBezTo>
                <a:cubicBezTo>
                  <a:pt x="2068" y="757"/>
                  <a:pt x="2072" y="807"/>
                  <a:pt x="2102" y="841"/>
                </a:cubicBezTo>
                <a:cubicBezTo>
                  <a:pt x="2116" y="857"/>
                  <a:pt x="2132" y="856"/>
                  <a:pt x="2151" y="857"/>
                </a:cubicBezTo>
                <a:moveTo>
                  <a:pt x="2337" y="611"/>
                </a:moveTo>
                <a:cubicBezTo>
                  <a:pt x="2304" y="616"/>
                  <a:pt x="2294" y="635"/>
                  <a:pt x="2278" y="666"/>
                </a:cubicBezTo>
                <a:cubicBezTo>
                  <a:pt x="2267" y="688"/>
                  <a:pt x="2258" y="709"/>
                  <a:pt x="2257" y="733"/>
                </a:cubicBezTo>
                <a:cubicBezTo>
                  <a:pt x="2257" y="735"/>
                  <a:pt x="2257" y="737"/>
                  <a:pt x="2257" y="739"/>
                </a:cubicBezTo>
                <a:cubicBezTo>
                  <a:pt x="2271" y="744"/>
                  <a:pt x="2299" y="745"/>
                  <a:pt x="2315" y="742"/>
                </a:cubicBezTo>
                <a:cubicBezTo>
                  <a:pt x="2345" y="736"/>
                  <a:pt x="2363" y="714"/>
                  <a:pt x="2367" y="685"/>
                </a:cubicBezTo>
                <a:cubicBezTo>
                  <a:pt x="2371" y="653"/>
                  <a:pt x="2366" y="629"/>
                  <a:pt x="2342" y="605"/>
                </a:cubicBezTo>
                <a:cubicBezTo>
                  <a:pt x="2330" y="593"/>
                  <a:pt x="2312" y="583"/>
                  <a:pt x="2296" y="580"/>
                </a:cubicBezTo>
                <a:moveTo>
                  <a:pt x="2337" y="611"/>
                </a:moveTo>
                <a:cubicBezTo>
                  <a:pt x="2387" y="604"/>
                  <a:pt x="2417" y="600"/>
                  <a:pt x="2457" y="595"/>
                </a:cubicBezTo>
                <a:cubicBezTo>
                  <a:pt x="2464" y="620"/>
                  <a:pt x="2468" y="649"/>
                  <a:pt x="2481" y="670"/>
                </a:cubicBezTo>
                <a:cubicBezTo>
                  <a:pt x="2499" y="698"/>
                  <a:pt x="2523" y="710"/>
                  <a:pt x="2555" y="712"/>
                </a:cubicBezTo>
                <a:cubicBezTo>
                  <a:pt x="2587" y="714"/>
                  <a:pt x="2618" y="716"/>
                  <a:pt x="2645" y="699"/>
                </a:cubicBezTo>
                <a:cubicBezTo>
                  <a:pt x="2666" y="686"/>
                  <a:pt x="2687" y="662"/>
                  <a:pt x="2697" y="639"/>
                </a:cubicBezTo>
                <a:cubicBezTo>
                  <a:pt x="2700" y="629"/>
                  <a:pt x="2701" y="626"/>
                  <a:pt x="2703" y="620"/>
                </a:cubicBezTo>
                <a:cubicBezTo>
                  <a:pt x="2705" y="633"/>
                  <a:pt x="2703" y="642"/>
                  <a:pt x="2712" y="652"/>
                </a:cubicBezTo>
                <a:cubicBezTo>
                  <a:pt x="2736" y="678"/>
                  <a:pt x="2761" y="682"/>
                  <a:pt x="2795" y="682"/>
                </a:cubicBezTo>
                <a:cubicBezTo>
                  <a:pt x="2822" y="682"/>
                  <a:pt x="2843" y="655"/>
                  <a:pt x="2852" y="630"/>
                </a:cubicBezTo>
                <a:cubicBezTo>
                  <a:pt x="2859" y="611"/>
                  <a:pt x="2862" y="560"/>
                  <a:pt x="2855" y="542"/>
                </a:cubicBezTo>
                <a:cubicBezTo>
                  <a:pt x="2845" y="517"/>
                  <a:pt x="2817" y="495"/>
                  <a:pt x="2794" y="482"/>
                </a:cubicBezTo>
                <a:cubicBezTo>
                  <a:pt x="2785" y="481"/>
                  <a:pt x="2783" y="482"/>
                  <a:pt x="2779" y="478"/>
                </a:cubicBezTo>
                <a:cubicBezTo>
                  <a:pt x="2810" y="503"/>
                  <a:pt x="2845" y="525"/>
                  <a:pt x="2880" y="549"/>
                </a:cubicBezTo>
                <a:cubicBezTo>
                  <a:pt x="2937" y="589"/>
                  <a:pt x="2993" y="634"/>
                  <a:pt x="3016" y="702"/>
                </a:cubicBezTo>
                <a:cubicBezTo>
                  <a:pt x="3020" y="713"/>
                  <a:pt x="3019" y="770"/>
                  <a:pt x="3027" y="777"/>
                </a:cubicBezTo>
                <a:cubicBezTo>
                  <a:pt x="3040" y="789"/>
                  <a:pt x="3062" y="784"/>
                  <a:pt x="3079" y="784"/>
                </a:cubicBezTo>
                <a:cubicBezTo>
                  <a:pt x="3090" y="784"/>
                  <a:pt x="3102" y="784"/>
                  <a:pt x="3113" y="784"/>
                </a:cubicBezTo>
                <a:moveTo>
                  <a:pt x="3443" y="694"/>
                </a:moveTo>
                <a:cubicBezTo>
                  <a:pt x="3429" y="680"/>
                  <a:pt x="3434" y="686"/>
                  <a:pt x="3428" y="674"/>
                </a:cubicBezTo>
                <a:lnTo>
                  <a:pt x="3428" y="673"/>
                </a:lnTo>
                <a:cubicBezTo>
                  <a:pt x="3445" y="673"/>
                  <a:pt x="3457" y="670"/>
                  <a:pt x="3471" y="684"/>
                </a:cubicBezTo>
                <a:cubicBezTo>
                  <a:pt x="3499" y="713"/>
                  <a:pt x="3514" y="755"/>
                  <a:pt x="3537" y="788"/>
                </a:cubicBezTo>
                <a:cubicBezTo>
                  <a:pt x="3555" y="814"/>
                  <a:pt x="3570" y="828"/>
                  <a:pt x="3601" y="829"/>
                </a:cubicBezTo>
                <a:cubicBezTo>
                  <a:pt x="3638" y="831"/>
                  <a:pt x="3662" y="793"/>
                  <a:pt x="3684" y="766"/>
                </a:cubicBezTo>
                <a:cubicBezTo>
                  <a:pt x="3707" y="738"/>
                  <a:pt x="3720" y="708"/>
                  <a:pt x="3729" y="673"/>
                </a:cubicBezTo>
                <a:cubicBezTo>
                  <a:pt x="3732" y="663"/>
                  <a:pt x="3732" y="653"/>
                  <a:pt x="3733" y="643"/>
                </a:cubicBezTo>
                <a:cubicBezTo>
                  <a:pt x="3733" y="678"/>
                  <a:pt x="3731" y="709"/>
                  <a:pt x="3746" y="742"/>
                </a:cubicBezTo>
                <a:cubicBezTo>
                  <a:pt x="3751" y="751"/>
                  <a:pt x="3757" y="760"/>
                  <a:pt x="3762" y="769"/>
                </a:cubicBezTo>
                <a:moveTo>
                  <a:pt x="3877" y="647"/>
                </a:moveTo>
                <a:cubicBezTo>
                  <a:pt x="3878" y="643"/>
                  <a:pt x="3866" y="605"/>
                  <a:pt x="3888" y="647"/>
                </a:cubicBezTo>
                <a:cubicBezTo>
                  <a:pt x="3909" y="686"/>
                  <a:pt x="3922" y="729"/>
                  <a:pt x="3939" y="769"/>
                </a:cubicBezTo>
                <a:cubicBezTo>
                  <a:pt x="3949" y="792"/>
                  <a:pt x="3960" y="815"/>
                  <a:pt x="3970" y="838"/>
                </a:cubicBezTo>
                <a:cubicBezTo>
                  <a:pt x="3977" y="828"/>
                  <a:pt x="3981" y="824"/>
                  <a:pt x="3986" y="802"/>
                </a:cubicBezTo>
                <a:cubicBezTo>
                  <a:pt x="3994" y="766"/>
                  <a:pt x="3998" y="727"/>
                  <a:pt x="4013" y="692"/>
                </a:cubicBezTo>
                <a:cubicBezTo>
                  <a:pt x="4025" y="664"/>
                  <a:pt x="4044" y="644"/>
                  <a:pt x="4074" y="640"/>
                </a:cubicBezTo>
                <a:cubicBezTo>
                  <a:pt x="4112" y="635"/>
                  <a:pt x="4130" y="657"/>
                  <a:pt x="4150" y="688"/>
                </a:cubicBezTo>
                <a:cubicBezTo>
                  <a:pt x="4173" y="724"/>
                  <a:pt x="4184" y="766"/>
                  <a:pt x="4204" y="804"/>
                </a:cubicBezTo>
                <a:cubicBezTo>
                  <a:pt x="4215" y="824"/>
                  <a:pt x="4226" y="834"/>
                  <a:pt x="4243" y="848"/>
                </a:cubicBezTo>
                <a:moveTo>
                  <a:pt x="4459" y="688"/>
                </a:moveTo>
                <a:cubicBezTo>
                  <a:pt x="4466" y="662"/>
                  <a:pt x="4473" y="635"/>
                  <a:pt x="4477" y="608"/>
                </a:cubicBezTo>
                <a:cubicBezTo>
                  <a:pt x="4477" y="603"/>
                  <a:pt x="4477" y="601"/>
                  <a:pt x="4477" y="598"/>
                </a:cubicBezTo>
                <a:cubicBezTo>
                  <a:pt x="4427" y="598"/>
                  <a:pt x="4353" y="596"/>
                  <a:pt x="4326" y="652"/>
                </a:cubicBezTo>
                <a:cubicBezTo>
                  <a:pt x="4321" y="663"/>
                  <a:pt x="4303" y="717"/>
                  <a:pt x="4320" y="728"/>
                </a:cubicBezTo>
                <a:cubicBezTo>
                  <a:pt x="4353" y="749"/>
                  <a:pt x="4425" y="736"/>
                  <a:pt x="4456" y="722"/>
                </a:cubicBezTo>
                <a:cubicBezTo>
                  <a:pt x="4535" y="686"/>
                  <a:pt x="4578" y="625"/>
                  <a:pt x="4583" y="540"/>
                </a:cubicBezTo>
                <a:cubicBezTo>
                  <a:pt x="4587" y="477"/>
                  <a:pt x="4574" y="424"/>
                  <a:pt x="4560" y="361"/>
                </a:cubicBezTo>
                <a:cubicBezTo>
                  <a:pt x="4555" y="341"/>
                  <a:pt x="4546" y="324"/>
                  <a:pt x="4540" y="308"/>
                </a:cubicBezTo>
                <a:cubicBezTo>
                  <a:pt x="4521" y="346"/>
                  <a:pt x="4509" y="387"/>
                  <a:pt x="4507" y="438"/>
                </a:cubicBezTo>
                <a:cubicBezTo>
                  <a:pt x="4503" y="521"/>
                  <a:pt x="4523" y="573"/>
                  <a:pt x="4584" y="633"/>
                </a:cubicBezTo>
                <a:cubicBezTo>
                  <a:pt x="4607" y="655"/>
                  <a:pt x="4694" y="729"/>
                  <a:pt x="4736" y="702"/>
                </a:cubicBezTo>
                <a:cubicBezTo>
                  <a:pt x="4754" y="690"/>
                  <a:pt x="4758" y="648"/>
                  <a:pt x="4762" y="629"/>
                </a:cubicBezTo>
                <a:cubicBezTo>
                  <a:pt x="4764" y="616"/>
                  <a:pt x="4766" y="604"/>
                  <a:pt x="4768" y="593"/>
                </a:cubicBezTo>
                <a:cubicBezTo>
                  <a:pt x="4780" y="600"/>
                  <a:pt x="4784" y="597"/>
                  <a:pt x="4799" y="608"/>
                </a:cubicBezTo>
                <a:cubicBezTo>
                  <a:pt x="4839" y="637"/>
                  <a:pt x="4939" y="700"/>
                  <a:pt x="4992" y="660"/>
                </a:cubicBezTo>
                <a:cubicBezTo>
                  <a:pt x="5007" y="649"/>
                  <a:pt x="5004" y="608"/>
                  <a:pt x="4995" y="595"/>
                </a:cubicBezTo>
                <a:cubicBezTo>
                  <a:pt x="4974" y="566"/>
                  <a:pt x="4921" y="536"/>
                  <a:pt x="4884" y="549"/>
                </a:cubicBezTo>
                <a:cubicBezTo>
                  <a:pt x="4842" y="564"/>
                  <a:pt x="4819" y="628"/>
                  <a:pt x="4836" y="669"/>
                </a:cubicBezTo>
                <a:cubicBezTo>
                  <a:pt x="4855" y="716"/>
                  <a:pt x="4927" y="741"/>
                  <a:pt x="4971" y="749"/>
                </a:cubicBezTo>
                <a:cubicBezTo>
                  <a:pt x="5024" y="759"/>
                  <a:pt x="5074" y="756"/>
                  <a:pt x="5115" y="719"/>
                </a:cubicBezTo>
                <a:cubicBezTo>
                  <a:pt x="5164" y="675"/>
                  <a:pt x="5166" y="617"/>
                  <a:pt x="5167" y="556"/>
                </a:cubicBezTo>
                <a:cubicBezTo>
                  <a:pt x="5167" y="523"/>
                  <a:pt x="5158" y="477"/>
                  <a:pt x="5178" y="448"/>
                </a:cubicBezTo>
                <a:cubicBezTo>
                  <a:pt x="5194" y="425"/>
                  <a:pt x="5220" y="434"/>
                  <a:pt x="5239" y="444"/>
                </a:cubicBezTo>
                <a:cubicBezTo>
                  <a:pt x="5281" y="467"/>
                  <a:pt x="5317" y="533"/>
                  <a:pt x="5346" y="569"/>
                </a:cubicBezTo>
                <a:cubicBezTo>
                  <a:pt x="5377" y="607"/>
                  <a:pt x="5406" y="663"/>
                  <a:pt x="5456" y="674"/>
                </a:cubicBezTo>
                <a:cubicBezTo>
                  <a:pt x="5489" y="681"/>
                  <a:pt x="5511" y="649"/>
                  <a:pt x="5531" y="629"/>
                </a:cubicBezTo>
                <a:cubicBezTo>
                  <a:pt x="5580" y="580"/>
                  <a:pt x="5604" y="526"/>
                  <a:pt x="5618" y="461"/>
                </a:cubicBezTo>
                <a:cubicBezTo>
                  <a:pt x="5620" y="452"/>
                  <a:pt x="5620" y="444"/>
                  <a:pt x="5622" y="435"/>
                </a:cubicBezTo>
                <a:cubicBezTo>
                  <a:pt x="5622" y="486"/>
                  <a:pt x="5611" y="546"/>
                  <a:pt x="5638" y="590"/>
                </a:cubicBezTo>
                <a:cubicBezTo>
                  <a:pt x="5655" y="618"/>
                  <a:pt x="5680" y="629"/>
                  <a:pt x="5710" y="637"/>
                </a:cubicBezTo>
                <a:cubicBezTo>
                  <a:pt x="5731" y="643"/>
                  <a:pt x="5751" y="638"/>
                  <a:pt x="5770" y="633"/>
                </a:cubicBezTo>
                <a:cubicBezTo>
                  <a:pt x="5772" y="632"/>
                  <a:pt x="5769" y="630"/>
                  <a:pt x="5771" y="629"/>
                </a:cubicBezTo>
                <a:moveTo>
                  <a:pt x="5966" y="163"/>
                </a:moveTo>
                <a:cubicBezTo>
                  <a:pt x="6000" y="178"/>
                  <a:pt x="5991" y="232"/>
                  <a:pt x="5991" y="269"/>
                </a:cubicBezTo>
                <a:cubicBezTo>
                  <a:pt x="5992" y="345"/>
                  <a:pt x="5966" y="412"/>
                  <a:pt x="5956" y="487"/>
                </a:cubicBezTo>
                <a:cubicBezTo>
                  <a:pt x="5949" y="536"/>
                  <a:pt x="5952" y="588"/>
                  <a:pt x="5952" y="639"/>
                </a:cubicBezTo>
                <a:moveTo>
                  <a:pt x="5823" y="526"/>
                </a:moveTo>
                <a:cubicBezTo>
                  <a:pt x="5842" y="514"/>
                  <a:pt x="5868" y="512"/>
                  <a:pt x="5897" y="508"/>
                </a:cubicBezTo>
                <a:cubicBezTo>
                  <a:pt x="5952" y="500"/>
                  <a:pt x="6007" y="494"/>
                  <a:pt x="6061" y="482"/>
                </a:cubicBezTo>
                <a:cubicBezTo>
                  <a:pt x="6101" y="473"/>
                  <a:pt x="6141" y="464"/>
                  <a:pt x="6180" y="451"/>
                </a:cubicBezTo>
                <a:cubicBezTo>
                  <a:pt x="6153" y="467"/>
                  <a:pt x="6137" y="477"/>
                  <a:pt x="6112" y="496"/>
                </a:cubicBezTo>
                <a:cubicBezTo>
                  <a:pt x="6088" y="513"/>
                  <a:pt x="6079" y="525"/>
                  <a:pt x="6068" y="549"/>
                </a:cubicBezTo>
                <a:cubicBezTo>
                  <a:pt x="6081" y="550"/>
                  <a:pt x="6117" y="553"/>
                  <a:pt x="6135" y="552"/>
                </a:cubicBezTo>
                <a:cubicBezTo>
                  <a:pt x="6186" y="550"/>
                  <a:pt x="6234" y="535"/>
                  <a:pt x="6280" y="513"/>
                </a:cubicBezTo>
                <a:cubicBezTo>
                  <a:pt x="6300" y="504"/>
                  <a:pt x="6315" y="491"/>
                  <a:pt x="6330" y="477"/>
                </a:cubicBezTo>
                <a:cubicBezTo>
                  <a:pt x="6320" y="493"/>
                  <a:pt x="6314" y="502"/>
                  <a:pt x="6310" y="520"/>
                </a:cubicBezTo>
                <a:cubicBezTo>
                  <a:pt x="6310" y="524"/>
                  <a:pt x="6310" y="525"/>
                  <a:pt x="6310" y="527"/>
                </a:cubicBezTo>
                <a:cubicBezTo>
                  <a:pt x="6325" y="513"/>
                  <a:pt x="6341" y="496"/>
                  <a:pt x="6355" y="478"/>
                </a:cubicBezTo>
                <a:cubicBezTo>
                  <a:pt x="6372" y="456"/>
                  <a:pt x="6387" y="437"/>
                  <a:pt x="6410" y="421"/>
                </a:cubicBezTo>
                <a:cubicBezTo>
                  <a:pt x="6412" y="420"/>
                  <a:pt x="6415" y="420"/>
                  <a:pt x="6417" y="419"/>
                </a:cubicBezTo>
                <a:cubicBezTo>
                  <a:pt x="6420" y="425"/>
                  <a:pt x="6424" y="437"/>
                  <a:pt x="6428" y="451"/>
                </a:cubicBezTo>
                <a:cubicBezTo>
                  <a:pt x="6437" y="486"/>
                  <a:pt x="6450" y="519"/>
                  <a:pt x="6491" y="526"/>
                </a:cubicBezTo>
                <a:cubicBezTo>
                  <a:pt x="6520" y="531"/>
                  <a:pt x="6547" y="527"/>
                  <a:pt x="6571" y="512"/>
                </a:cubicBezTo>
                <a:cubicBezTo>
                  <a:pt x="6583" y="504"/>
                  <a:pt x="6643" y="430"/>
                  <a:pt x="6650" y="431"/>
                </a:cubicBezTo>
                <a:cubicBezTo>
                  <a:pt x="6661" y="432"/>
                  <a:pt x="6663" y="449"/>
                  <a:pt x="6671" y="457"/>
                </a:cubicBezTo>
                <a:moveTo>
                  <a:pt x="6780" y="475"/>
                </a:moveTo>
                <a:cubicBezTo>
                  <a:pt x="6819" y="475"/>
                  <a:pt x="6875" y="484"/>
                  <a:pt x="6901" y="447"/>
                </a:cubicBezTo>
                <a:cubicBezTo>
                  <a:pt x="6911" y="433"/>
                  <a:pt x="6907" y="412"/>
                  <a:pt x="6907" y="396"/>
                </a:cubicBezTo>
                <a:cubicBezTo>
                  <a:pt x="6868" y="365"/>
                  <a:pt x="6841" y="362"/>
                  <a:pt x="6791" y="361"/>
                </a:cubicBezTo>
                <a:cubicBezTo>
                  <a:pt x="6727" y="360"/>
                  <a:pt x="6675" y="368"/>
                  <a:pt x="6634" y="419"/>
                </a:cubicBezTo>
                <a:cubicBezTo>
                  <a:pt x="6643" y="454"/>
                  <a:pt x="6643" y="453"/>
                  <a:pt x="6690" y="455"/>
                </a:cubicBezTo>
                <a:cubicBezTo>
                  <a:pt x="6766" y="459"/>
                  <a:pt x="6827" y="444"/>
                  <a:pt x="6892" y="402"/>
                </a:cubicBezTo>
                <a:cubicBezTo>
                  <a:pt x="6971" y="351"/>
                  <a:pt x="7012" y="270"/>
                  <a:pt x="7023" y="179"/>
                </a:cubicBezTo>
                <a:cubicBezTo>
                  <a:pt x="7029" y="124"/>
                  <a:pt x="7030" y="66"/>
                  <a:pt x="7014" y="16"/>
                </a:cubicBezTo>
                <a:cubicBezTo>
                  <a:pt x="6961" y="0"/>
                  <a:pt x="6936" y="17"/>
                  <a:pt x="6898" y="60"/>
                </a:cubicBezTo>
                <a:cubicBezTo>
                  <a:pt x="6857" y="106"/>
                  <a:pt x="6820" y="188"/>
                  <a:pt x="6841" y="252"/>
                </a:cubicBezTo>
                <a:cubicBezTo>
                  <a:pt x="6863" y="317"/>
                  <a:pt x="6943" y="365"/>
                  <a:pt x="7001" y="392"/>
                </a:cubicBezTo>
                <a:cubicBezTo>
                  <a:pt x="7046" y="412"/>
                  <a:pt x="7098" y="420"/>
                  <a:pt x="7147" y="414"/>
                </a:cubicBezTo>
                <a:cubicBezTo>
                  <a:pt x="7184" y="410"/>
                  <a:pt x="7185" y="379"/>
                  <a:pt x="7186" y="348"/>
                </a:cubicBezTo>
                <a:cubicBezTo>
                  <a:pt x="7187" y="313"/>
                  <a:pt x="7177" y="309"/>
                  <a:pt x="7147" y="305"/>
                </a:cubicBezTo>
                <a:cubicBezTo>
                  <a:pt x="7116" y="301"/>
                  <a:pt x="7106" y="310"/>
                  <a:pt x="7090" y="334"/>
                </a:cubicBezTo>
                <a:cubicBezTo>
                  <a:pt x="7096" y="358"/>
                  <a:pt x="7080" y="364"/>
                  <a:pt x="7111" y="371"/>
                </a:cubicBezTo>
                <a:cubicBezTo>
                  <a:pt x="7131" y="377"/>
                  <a:pt x="7157" y="372"/>
                  <a:pt x="7177" y="372"/>
                </a:cubicBezTo>
                <a:moveTo>
                  <a:pt x="7150" y="64"/>
                </a:moveTo>
                <a:cubicBezTo>
                  <a:pt x="7174" y="87"/>
                  <a:pt x="7197" y="112"/>
                  <a:pt x="7223" y="134"/>
                </a:cubicBezTo>
                <a:cubicBezTo>
                  <a:pt x="7261" y="164"/>
                  <a:pt x="7303" y="185"/>
                  <a:pt x="7348" y="202"/>
                </a:cubicBezTo>
                <a:cubicBezTo>
                  <a:pt x="7400" y="221"/>
                  <a:pt x="7456" y="235"/>
                  <a:pt x="7511" y="244"/>
                </a:cubicBezTo>
                <a:cubicBezTo>
                  <a:pt x="7526" y="246"/>
                  <a:pt x="7543" y="248"/>
                  <a:pt x="7558" y="25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2"/>
          <p:cNvSpPr/>
          <p:nvPr/>
        </p:nvSpPr>
        <p:spPr>
          <a:xfrm>
            <a:off x="6882840" y="6570000"/>
            <a:ext cx="151200" cy="284760"/>
          </a:xfrm>
          <a:custGeom>
            <a:avLst/>
            <a:gdLst/>
            <a:ahLst/>
            <a:rect l="l" t="t" r="r" b="b"/>
            <a:pathLst>
              <a:path w="421" h="792">
                <a:moveTo>
                  <a:pt x="75" y="292"/>
                </a:moveTo>
                <a:cubicBezTo>
                  <a:pt x="64" y="308"/>
                  <a:pt x="57" y="319"/>
                  <a:pt x="46" y="335"/>
                </a:cubicBezTo>
                <a:cubicBezTo>
                  <a:pt x="31" y="356"/>
                  <a:pt x="7" y="380"/>
                  <a:pt x="4" y="407"/>
                </a:cubicBezTo>
                <a:cubicBezTo>
                  <a:pt x="1" y="430"/>
                  <a:pt x="0" y="450"/>
                  <a:pt x="22" y="462"/>
                </a:cubicBezTo>
                <a:cubicBezTo>
                  <a:pt x="40" y="472"/>
                  <a:pt x="98" y="472"/>
                  <a:pt x="116" y="462"/>
                </a:cubicBezTo>
                <a:cubicBezTo>
                  <a:pt x="152" y="443"/>
                  <a:pt x="150" y="395"/>
                  <a:pt x="149" y="361"/>
                </a:cubicBezTo>
                <a:cubicBezTo>
                  <a:pt x="147" y="309"/>
                  <a:pt x="118" y="263"/>
                  <a:pt x="83" y="226"/>
                </a:cubicBezTo>
                <a:cubicBezTo>
                  <a:pt x="70" y="212"/>
                  <a:pt x="53" y="204"/>
                  <a:pt x="38" y="194"/>
                </a:cubicBezTo>
                <a:cubicBezTo>
                  <a:pt x="92" y="198"/>
                  <a:pt x="145" y="200"/>
                  <a:pt x="199" y="200"/>
                </a:cubicBezTo>
                <a:cubicBezTo>
                  <a:pt x="264" y="200"/>
                  <a:pt x="335" y="193"/>
                  <a:pt x="383" y="146"/>
                </a:cubicBezTo>
                <a:cubicBezTo>
                  <a:pt x="404" y="126"/>
                  <a:pt x="420" y="67"/>
                  <a:pt x="396" y="42"/>
                </a:cubicBezTo>
                <a:cubicBezTo>
                  <a:pt x="356" y="0"/>
                  <a:pt x="278" y="21"/>
                  <a:pt x="248" y="59"/>
                </a:cubicBezTo>
                <a:cubicBezTo>
                  <a:pt x="201" y="114"/>
                  <a:pt x="203" y="195"/>
                  <a:pt x="206" y="261"/>
                </a:cubicBezTo>
                <a:cubicBezTo>
                  <a:pt x="209" y="366"/>
                  <a:pt x="257" y="477"/>
                  <a:pt x="283" y="579"/>
                </a:cubicBezTo>
                <a:cubicBezTo>
                  <a:pt x="303" y="656"/>
                  <a:pt x="320" y="725"/>
                  <a:pt x="357" y="7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73"/>
          <p:cNvSpPr/>
          <p:nvPr/>
        </p:nvSpPr>
        <p:spPr>
          <a:xfrm>
            <a:off x="7297560" y="6581880"/>
            <a:ext cx="1117080" cy="276120"/>
          </a:xfrm>
          <a:custGeom>
            <a:avLst/>
            <a:gdLst/>
            <a:ahLst/>
            <a:rect l="l" t="t" r="r" b="b"/>
            <a:pathLst>
              <a:path w="3104" h="768">
                <a:moveTo>
                  <a:pt x="227" y="692"/>
                </a:moveTo>
                <a:cubicBezTo>
                  <a:pt x="239" y="682"/>
                  <a:pt x="210" y="684"/>
                  <a:pt x="254" y="682"/>
                </a:cubicBezTo>
                <a:cubicBezTo>
                  <a:pt x="299" y="680"/>
                  <a:pt x="324" y="689"/>
                  <a:pt x="358" y="719"/>
                </a:cubicBezTo>
                <a:cubicBezTo>
                  <a:pt x="368" y="728"/>
                  <a:pt x="393" y="748"/>
                  <a:pt x="400" y="759"/>
                </a:cubicBezTo>
                <a:cubicBezTo>
                  <a:pt x="400" y="762"/>
                  <a:pt x="401" y="764"/>
                  <a:pt x="401" y="767"/>
                </a:cubicBezTo>
                <a:cubicBezTo>
                  <a:pt x="404" y="759"/>
                  <a:pt x="415" y="731"/>
                  <a:pt x="418" y="723"/>
                </a:cubicBezTo>
                <a:cubicBezTo>
                  <a:pt x="443" y="668"/>
                  <a:pt x="475" y="618"/>
                  <a:pt x="530" y="590"/>
                </a:cubicBezTo>
                <a:cubicBezTo>
                  <a:pt x="573" y="569"/>
                  <a:pt x="641" y="562"/>
                  <a:pt x="679" y="594"/>
                </a:cubicBezTo>
                <a:cubicBezTo>
                  <a:pt x="711" y="621"/>
                  <a:pt x="721" y="670"/>
                  <a:pt x="726" y="709"/>
                </a:cubicBezTo>
                <a:cubicBezTo>
                  <a:pt x="728" y="724"/>
                  <a:pt x="730" y="740"/>
                  <a:pt x="732" y="755"/>
                </a:cubicBezTo>
                <a:moveTo>
                  <a:pt x="2" y="132"/>
                </a:moveTo>
                <a:cubicBezTo>
                  <a:pt x="1" y="125"/>
                  <a:pt x="1" y="117"/>
                  <a:pt x="0" y="110"/>
                </a:cubicBezTo>
                <a:cubicBezTo>
                  <a:pt x="36" y="114"/>
                  <a:pt x="45" y="116"/>
                  <a:pt x="70" y="149"/>
                </a:cubicBezTo>
                <a:cubicBezTo>
                  <a:pt x="160" y="264"/>
                  <a:pt x="173" y="418"/>
                  <a:pt x="224" y="552"/>
                </a:cubicBezTo>
                <a:cubicBezTo>
                  <a:pt x="233" y="577"/>
                  <a:pt x="243" y="599"/>
                  <a:pt x="251" y="624"/>
                </a:cubicBezTo>
                <a:cubicBezTo>
                  <a:pt x="246" y="620"/>
                  <a:pt x="214" y="578"/>
                  <a:pt x="203" y="555"/>
                </a:cubicBezTo>
                <a:cubicBezTo>
                  <a:pt x="168" y="475"/>
                  <a:pt x="146" y="364"/>
                  <a:pt x="166" y="277"/>
                </a:cubicBezTo>
                <a:cubicBezTo>
                  <a:pt x="184" y="199"/>
                  <a:pt x="240" y="142"/>
                  <a:pt x="318" y="127"/>
                </a:cubicBezTo>
                <a:cubicBezTo>
                  <a:pt x="394" y="112"/>
                  <a:pt x="458" y="126"/>
                  <a:pt x="513" y="183"/>
                </a:cubicBezTo>
                <a:cubicBezTo>
                  <a:pt x="589" y="261"/>
                  <a:pt x="618" y="373"/>
                  <a:pt x="664" y="469"/>
                </a:cubicBezTo>
                <a:cubicBezTo>
                  <a:pt x="682" y="506"/>
                  <a:pt x="691" y="508"/>
                  <a:pt x="725" y="521"/>
                </a:cubicBezTo>
                <a:moveTo>
                  <a:pt x="1405" y="222"/>
                </a:moveTo>
                <a:cubicBezTo>
                  <a:pt x="1388" y="218"/>
                  <a:pt x="1360" y="213"/>
                  <a:pt x="1333" y="224"/>
                </a:cubicBezTo>
                <a:cubicBezTo>
                  <a:pt x="1270" y="250"/>
                  <a:pt x="1208" y="296"/>
                  <a:pt x="1160" y="344"/>
                </a:cubicBezTo>
                <a:cubicBezTo>
                  <a:pt x="1132" y="372"/>
                  <a:pt x="1109" y="403"/>
                  <a:pt x="1112" y="443"/>
                </a:cubicBezTo>
                <a:cubicBezTo>
                  <a:pt x="1113" y="447"/>
                  <a:pt x="1114" y="452"/>
                  <a:pt x="1115" y="456"/>
                </a:cubicBezTo>
                <a:cubicBezTo>
                  <a:pt x="1158" y="468"/>
                  <a:pt x="1212" y="474"/>
                  <a:pt x="1257" y="463"/>
                </a:cubicBezTo>
                <a:cubicBezTo>
                  <a:pt x="1315" y="449"/>
                  <a:pt x="1360" y="411"/>
                  <a:pt x="1397" y="366"/>
                </a:cubicBezTo>
                <a:cubicBezTo>
                  <a:pt x="1412" y="348"/>
                  <a:pt x="1426" y="327"/>
                  <a:pt x="1438" y="308"/>
                </a:cubicBezTo>
                <a:cubicBezTo>
                  <a:pt x="1438" y="365"/>
                  <a:pt x="1429" y="424"/>
                  <a:pt x="1454" y="477"/>
                </a:cubicBezTo>
                <a:cubicBezTo>
                  <a:pt x="1467" y="506"/>
                  <a:pt x="1486" y="515"/>
                  <a:pt x="1512" y="529"/>
                </a:cubicBezTo>
                <a:moveTo>
                  <a:pt x="1567" y="422"/>
                </a:moveTo>
                <a:cubicBezTo>
                  <a:pt x="1573" y="386"/>
                  <a:pt x="1575" y="297"/>
                  <a:pt x="1620" y="288"/>
                </a:cubicBezTo>
                <a:cubicBezTo>
                  <a:pt x="1624" y="288"/>
                  <a:pt x="1629" y="288"/>
                  <a:pt x="1633" y="288"/>
                </a:cubicBezTo>
                <a:cubicBezTo>
                  <a:pt x="1662" y="322"/>
                  <a:pt x="1672" y="357"/>
                  <a:pt x="1682" y="401"/>
                </a:cubicBezTo>
                <a:cubicBezTo>
                  <a:pt x="1689" y="433"/>
                  <a:pt x="1695" y="466"/>
                  <a:pt x="1695" y="499"/>
                </a:cubicBezTo>
                <a:cubicBezTo>
                  <a:pt x="1695" y="501"/>
                  <a:pt x="1695" y="503"/>
                  <a:pt x="1695" y="505"/>
                </a:cubicBezTo>
                <a:cubicBezTo>
                  <a:pt x="1699" y="479"/>
                  <a:pt x="1703" y="454"/>
                  <a:pt x="1712" y="429"/>
                </a:cubicBezTo>
                <a:cubicBezTo>
                  <a:pt x="1728" y="386"/>
                  <a:pt x="1748" y="344"/>
                  <a:pt x="1780" y="310"/>
                </a:cubicBezTo>
                <a:cubicBezTo>
                  <a:pt x="1805" y="284"/>
                  <a:pt x="1852" y="267"/>
                  <a:pt x="1888" y="280"/>
                </a:cubicBezTo>
                <a:cubicBezTo>
                  <a:pt x="1942" y="300"/>
                  <a:pt x="1979" y="361"/>
                  <a:pt x="1998" y="412"/>
                </a:cubicBezTo>
                <a:cubicBezTo>
                  <a:pt x="2014" y="455"/>
                  <a:pt x="2021" y="502"/>
                  <a:pt x="2034" y="546"/>
                </a:cubicBezTo>
                <a:moveTo>
                  <a:pt x="2309" y="399"/>
                </a:moveTo>
                <a:cubicBezTo>
                  <a:pt x="2336" y="397"/>
                  <a:pt x="2348" y="393"/>
                  <a:pt x="2372" y="380"/>
                </a:cubicBezTo>
                <a:cubicBezTo>
                  <a:pt x="2416" y="355"/>
                  <a:pt x="2458" y="322"/>
                  <a:pt x="2488" y="281"/>
                </a:cubicBezTo>
                <a:cubicBezTo>
                  <a:pt x="2515" y="244"/>
                  <a:pt x="2518" y="204"/>
                  <a:pt x="2515" y="160"/>
                </a:cubicBezTo>
                <a:cubicBezTo>
                  <a:pt x="2511" y="101"/>
                  <a:pt x="2456" y="66"/>
                  <a:pt x="2407" y="41"/>
                </a:cubicBezTo>
                <a:cubicBezTo>
                  <a:pt x="2375" y="24"/>
                  <a:pt x="2324" y="0"/>
                  <a:pt x="2286" y="5"/>
                </a:cubicBezTo>
                <a:cubicBezTo>
                  <a:pt x="2271" y="7"/>
                  <a:pt x="2278" y="9"/>
                  <a:pt x="2273" y="10"/>
                </a:cubicBezTo>
                <a:cubicBezTo>
                  <a:pt x="2304" y="36"/>
                  <a:pt x="2339" y="55"/>
                  <a:pt x="2384" y="71"/>
                </a:cubicBezTo>
                <a:cubicBezTo>
                  <a:pt x="2464" y="99"/>
                  <a:pt x="2564" y="116"/>
                  <a:pt x="2630" y="173"/>
                </a:cubicBezTo>
                <a:cubicBezTo>
                  <a:pt x="2671" y="207"/>
                  <a:pt x="2648" y="251"/>
                  <a:pt x="2614" y="278"/>
                </a:cubicBezTo>
                <a:cubicBezTo>
                  <a:pt x="2570" y="314"/>
                  <a:pt x="2516" y="337"/>
                  <a:pt x="2478" y="381"/>
                </a:cubicBezTo>
                <a:cubicBezTo>
                  <a:pt x="2465" y="396"/>
                  <a:pt x="2444" y="448"/>
                  <a:pt x="2466" y="466"/>
                </a:cubicBezTo>
                <a:cubicBezTo>
                  <a:pt x="2508" y="502"/>
                  <a:pt x="2591" y="498"/>
                  <a:pt x="2641" y="499"/>
                </a:cubicBezTo>
                <a:cubicBezTo>
                  <a:pt x="2681" y="499"/>
                  <a:pt x="2694" y="499"/>
                  <a:pt x="2721" y="499"/>
                </a:cubicBezTo>
                <a:moveTo>
                  <a:pt x="3076" y="460"/>
                </a:moveTo>
                <a:cubicBezTo>
                  <a:pt x="3074" y="456"/>
                  <a:pt x="3063" y="442"/>
                  <a:pt x="3072" y="439"/>
                </a:cubicBezTo>
                <a:cubicBezTo>
                  <a:pt x="3080" y="436"/>
                  <a:pt x="3089" y="433"/>
                  <a:pt x="3097" y="432"/>
                </a:cubicBezTo>
                <a:cubicBezTo>
                  <a:pt x="3098" y="432"/>
                  <a:pt x="3098" y="432"/>
                  <a:pt x="3099" y="432"/>
                </a:cubicBezTo>
                <a:cubicBezTo>
                  <a:pt x="3099" y="444"/>
                  <a:pt x="3103" y="461"/>
                  <a:pt x="3093" y="470"/>
                </a:cubicBezTo>
                <a:cubicBezTo>
                  <a:pt x="3089" y="473"/>
                  <a:pt x="3063" y="477"/>
                  <a:pt x="3060" y="473"/>
                </a:cubicBezTo>
                <a:cubicBezTo>
                  <a:pt x="3042" y="454"/>
                  <a:pt x="3052" y="427"/>
                  <a:pt x="3061" y="4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74"/>
          <p:cNvSpPr/>
          <p:nvPr/>
        </p:nvSpPr>
        <p:spPr>
          <a:xfrm>
            <a:off x="576000" y="3552840"/>
            <a:ext cx="5278680" cy="289080"/>
          </a:xfrm>
          <a:custGeom>
            <a:avLst/>
            <a:gdLst/>
            <a:ahLst/>
            <a:rect l="l" t="t" r="r" b="b"/>
            <a:pathLst>
              <a:path w="14664" h="804">
                <a:moveTo>
                  <a:pt x="89" y="803"/>
                </a:moveTo>
                <a:cubicBezTo>
                  <a:pt x="144" y="755"/>
                  <a:pt x="0" y="717"/>
                  <a:pt x="110" y="670"/>
                </a:cubicBezTo>
                <a:cubicBezTo>
                  <a:pt x="311" y="584"/>
                  <a:pt x="584" y="625"/>
                  <a:pt x="798" y="611"/>
                </a:cubicBezTo>
                <a:cubicBezTo>
                  <a:pt x="2096" y="525"/>
                  <a:pt x="3389" y="445"/>
                  <a:pt x="4688" y="406"/>
                </a:cubicBezTo>
                <a:cubicBezTo>
                  <a:pt x="5748" y="374"/>
                  <a:pt x="6804" y="329"/>
                  <a:pt x="7863" y="300"/>
                </a:cubicBezTo>
                <a:cubicBezTo>
                  <a:pt x="9206" y="263"/>
                  <a:pt x="10541" y="141"/>
                  <a:pt x="11885" y="126"/>
                </a:cubicBezTo>
                <a:cubicBezTo>
                  <a:pt x="12814" y="115"/>
                  <a:pt x="13736" y="56"/>
                  <a:pt x="14663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5"/>
          <p:cNvSpPr/>
          <p:nvPr/>
        </p:nvSpPr>
        <p:spPr>
          <a:xfrm>
            <a:off x="6434280" y="3483000"/>
            <a:ext cx="695160" cy="31680"/>
          </a:xfrm>
          <a:custGeom>
            <a:avLst/>
            <a:gdLst/>
            <a:ahLst/>
            <a:rect l="l" t="t" r="r" b="b"/>
            <a:pathLst>
              <a:path w="1932" h="89">
                <a:moveTo>
                  <a:pt x="0" y="88"/>
                </a:moveTo>
                <a:cubicBezTo>
                  <a:pt x="392" y="66"/>
                  <a:pt x="783" y="61"/>
                  <a:pt x="1175" y="43"/>
                </a:cubicBezTo>
                <a:cubicBezTo>
                  <a:pt x="1427" y="31"/>
                  <a:pt x="1679" y="11"/>
                  <a:pt x="1931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76"/>
          <p:cNvSpPr/>
          <p:nvPr/>
        </p:nvSpPr>
        <p:spPr>
          <a:xfrm>
            <a:off x="633240" y="5391000"/>
            <a:ext cx="7367760" cy="257040"/>
          </a:xfrm>
          <a:custGeom>
            <a:avLst/>
            <a:gdLst/>
            <a:ahLst/>
            <a:rect l="l" t="t" r="r" b="b"/>
            <a:pathLst>
              <a:path w="20467" h="715">
                <a:moveTo>
                  <a:pt x="334" y="535"/>
                </a:moveTo>
                <a:cubicBezTo>
                  <a:pt x="255" y="563"/>
                  <a:pt x="7" y="644"/>
                  <a:pt x="0" y="646"/>
                </a:cubicBezTo>
                <a:cubicBezTo>
                  <a:pt x="8" y="646"/>
                  <a:pt x="17" y="646"/>
                  <a:pt x="25" y="646"/>
                </a:cubicBezTo>
                <a:cubicBezTo>
                  <a:pt x="601" y="669"/>
                  <a:pt x="1175" y="677"/>
                  <a:pt x="1752" y="680"/>
                </a:cubicBezTo>
                <a:cubicBezTo>
                  <a:pt x="3043" y="688"/>
                  <a:pt x="4289" y="714"/>
                  <a:pt x="5578" y="603"/>
                </a:cubicBezTo>
                <a:cubicBezTo>
                  <a:pt x="6482" y="525"/>
                  <a:pt x="7405" y="547"/>
                  <a:pt x="8311" y="559"/>
                </a:cubicBezTo>
                <a:cubicBezTo>
                  <a:pt x="9245" y="572"/>
                  <a:pt x="10205" y="533"/>
                  <a:pt x="11137" y="447"/>
                </a:cubicBezTo>
                <a:cubicBezTo>
                  <a:pt x="12216" y="348"/>
                  <a:pt x="13295" y="255"/>
                  <a:pt x="14375" y="167"/>
                </a:cubicBezTo>
                <a:cubicBezTo>
                  <a:pt x="15770" y="53"/>
                  <a:pt x="17160" y="89"/>
                  <a:pt x="18556" y="83"/>
                </a:cubicBezTo>
                <a:cubicBezTo>
                  <a:pt x="19195" y="80"/>
                  <a:pt x="19828" y="13"/>
                  <a:pt x="20466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77"/>
          <p:cNvSpPr/>
          <p:nvPr/>
        </p:nvSpPr>
        <p:spPr>
          <a:xfrm>
            <a:off x="5357880" y="6361560"/>
            <a:ext cx="1577880" cy="182160"/>
          </a:xfrm>
          <a:custGeom>
            <a:avLst/>
            <a:gdLst/>
            <a:ahLst/>
            <a:rect l="l" t="t" r="r" b="b"/>
            <a:pathLst>
              <a:path w="4384" h="507">
                <a:moveTo>
                  <a:pt x="0" y="182"/>
                </a:moveTo>
                <a:cubicBezTo>
                  <a:pt x="1410" y="163"/>
                  <a:pt x="2821" y="145"/>
                  <a:pt x="4231" y="127"/>
                </a:cubicBezTo>
                <a:cubicBezTo>
                  <a:pt x="4225" y="102"/>
                  <a:pt x="4208" y="0"/>
                  <a:pt x="4206" y="8"/>
                </a:cubicBezTo>
                <a:cubicBezTo>
                  <a:pt x="4155" y="176"/>
                  <a:pt x="4303" y="380"/>
                  <a:pt x="4383" y="50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78"/>
          <p:cNvSpPr/>
          <p:nvPr/>
        </p:nvSpPr>
        <p:spPr>
          <a:xfrm>
            <a:off x="6450120" y="2189160"/>
            <a:ext cx="2256120" cy="834120"/>
          </a:xfrm>
          <a:custGeom>
            <a:avLst/>
            <a:gdLst/>
            <a:ahLst/>
            <a:rect l="l" t="t" r="r" b="b"/>
            <a:pathLst>
              <a:path w="6268" h="2318">
                <a:moveTo>
                  <a:pt x="0" y="0"/>
                </a:moveTo>
                <a:cubicBezTo>
                  <a:pt x="1357" y="4"/>
                  <a:pt x="2714" y="9"/>
                  <a:pt x="4071" y="13"/>
                </a:cubicBezTo>
                <a:cubicBezTo>
                  <a:pt x="3811" y="31"/>
                  <a:pt x="3447" y="1"/>
                  <a:pt x="3206" y="124"/>
                </a:cubicBezTo>
                <a:cubicBezTo>
                  <a:pt x="3117" y="170"/>
                  <a:pt x="3104" y="223"/>
                  <a:pt x="3043" y="291"/>
                </a:cubicBezTo>
                <a:cubicBezTo>
                  <a:pt x="3019" y="317"/>
                  <a:pt x="2854" y="425"/>
                  <a:pt x="2852" y="429"/>
                </a:cubicBezTo>
                <a:cubicBezTo>
                  <a:pt x="2754" y="674"/>
                  <a:pt x="2800" y="1034"/>
                  <a:pt x="2729" y="1300"/>
                </a:cubicBezTo>
                <a:cubicBezTo>
                  <a:pt x="2670" y="1521"/>
                  <a:pt x="2571" y="1726"/>
                  <a:pt x="2499" y="1940"/>
                </a:cubicBezTo>
                <a:cubicBezTo>
                  <a:pt x="2499" y="1943"/>
                  <a:pt x="2499" y="1945"/>
                  <a:pt x="2499" y="1948"/>
                </a:cubicBezTo>
                <a:cubicBezTo>
                  <a:pt x="2506" y="1950"/>
                  <a:pt x="2523" y="1958"/>
                  <a:pt x="2534" y="1962"/>
                </a:cubicBezTo>
                <a:cubicBezTo>
                  <a:pt x="2810" y="2068"/>
                  <a:pt x="3065" y="2147"/>
                  <a:pt x="3365" y="2169"/>
                </a:cubicBezTo>
                <a:cubicBezTo>
                  <a:pt x="4046" y="2221"/>
                  <a:pt x="4742" y="2229"/>
                  <a:pt x="5426" y="2243"/>
                </a:cubicBezTo>
                <a:cubicBezTo>
                  <a:pt x="5626" y="2247"/>
                  <a:pt x="6108" y="2317"/>
                  <a:pt x="6241" y="2116"/>
                </a:cubicBezTo>
                <a:cubicBezTo>
                  <a:pt x="6267" y="2077"/>
                  <a:pt x="6219" y="2017"/>
                  <a:pt x="6228" y="19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636480" y="399960"/>
            <a:ext cx="666720" cy="212760"/>
          </a:xfrm>
          <a:custGeom>
            <a:avLst/>
            <a:gdLst/>
            <a:ahLst/>
            <a:rect l="l" t="t" r="r" b="b"/>
            <a:pathLst>
              <a:path w="1853" h="592">
                <a:moveTo>
                  <a:pt x="90" y="52"/>
                </a:moveTo>
                <a:cubicBezTo>
                  <a:pt x="75" y="41"/>
                  <a:pt x="60" y="30"/>
                  <a:pt x="45" y="20"/>
                </a:cubicBezTo>
                <a:cubicBezTo>
                  <a:pt x="37" y="15"/>
                  <a:pt x="37" y="9"/>
                  <a:pt x="33" y="4"/>
                </a:cubicBezTo>
                <a:cubicBezTo>
                  <a:pt x="30" y="2"/>
                  <a:pt x="29" y="2"/>
                  <a:pt x="30" y="0"/>
                </a:cubicBezTo>
                <a:cubicBezTo>
                  <a:pt x="27" y="29"/>
                  <a:pt x="28" y="85"/>
                  <a:pt x="27" y="117"/>
                </a:cubicBezTo>
                <a:cubicBezTo>
                  <a:pt x="25" y="214"/>
                  <a:pt x="17" y="312"/>
                  <a:pt x="12" y="409"/>
                </a:cubicBezTo>
                <a:cubicBezTo>
                  <a:pt x="10" y="454"/>
                  <a:pt x="7" y="499"/>
                  <a:pt x="7" y="545"/>
                </a:cubicBezTo>
                <a:cubicBezTo>
                  <a:pt x="7" y="551"/>
                  <a:pt x="7" y="553"/>
                  <a:pt x="7" y="545"/>
                </a:cubicBezTo>
                <a:moveTo>
                  <a:pt x="15" y="148"/>
                </a:moveTo>
                <a:cubicBezTo>
                  <a:pt x="9" y="107"/>
                  <a:pt x="1" y="66"/>
                  <a:pt x="0" y="24"/>
                </a:cubicBezTo>
                <a:cubicBezTo>
                  <a:pt x="0" y="22"/>
                  <a:pt x="0" y="20"/>
                  <a:pt x="0" y="18"/>
                </a:cubicBezTo>
                <a:cubicBezTo>
                  <a:pt x="44" y="29"/>
                  <a:pt x="76" y="70"/>
                  <a:pt x="106" y="106"/>
                </a:cubicBezTo>
                <a:cubicBezTo>
                  <a:pt x="157" y="167"/>
                  <a:pt x="197" y="242"/>
                  <a:pt x="255" y="298"/>
                </a:cubicBezTo>
                <a:cubicBezTo>
                  <a:pt x="284" y="318"/>
                  <a:pt x="291" y="325"/>
                  <a:pt x="313" y="330"/>
                </a:cubicBezTo>
                <a:moveTo>
                  <a:pt x="383" y="62"/>
                </a:moveTo>
                <a:cubicBezTo>
                  <a:pt x="374" y="41"/>
                  <a:pt x="365" y="20"/>
                  <a:pt x="355" y="0"/>
                </a:cubicBezTo>
                <a:cubicBezTo>
                  <a:pt x="353" y="50"/>
                  <a:pt x="349" y="98"/>
                  <a:pt x="340" y="148"/>
                </a:cubicBezTo>
                <a:cubicBezTo>
                  <a:pt x="330" y="201"/>
                  <a:pt x="319" y="255"/>
                  <a:pt x="303" y="308"/>
                </a:cubicBezTo>
                <a:cubicBezTo>
                  <a:pt x="299" y="316"/>
                  <a:pt x="298" y="316"/>
                  <a:pt x="297" y="321"/>
                </a:cubicBezTo>
                <a:cubicBezTo>
                  <a:pt x="297" y="273"/>
                  <a:pt x="298" y="243"/>
                  <a:pt x="316" y="199"/>
                </a:cubicBezTo>
                <a:cubicBezTo>
                  <a:pt x="339" y="144"/>
                  <a:pt x="373" y="77"/>
                  <a:pt x="428" y="48"/>
                </a:cubicBezTo>
                <a:cubicBezTo>
                  <a:pt x="450" y="42"/>
                  <a:pt x="456" y="40"/>
                  <a:pt x="470" y="42"/>
                </a:cubicBezTo>
                <a:cubicBezTo>
                  <a:pt x="504" y="101"/>
                  <a:pt x="505" y="155"/>
                  <a:pt x="506" y="223"/>
                </a:cubicBezTo>
                <a:cubicBezTo>
                  <a:pt x="507" y="291"/>
                  <a:pt x="502" y="359"/>
                  <a:pt x="515" y="426"/>
                </a:cubicBezTo>
                <a:moveTo>
                  <a:pt x="685" y="293"/>
                </a:moveTo>
                <a:cubicBezTo>
                  <a:pt x="688" y="277"/>
                  <a:pt x="689" y="273"/>
                  <a:pt x="688" y="263"/>
                </a:cubicBezTo>
                <a:cubicBezTo>
                  <a:pt x="681" y="282"/>
                  <a:pt x="677" y="291"/>
                  <a:pt x="669" y="311"/>
                </a:cubicBezTo>
                <a:cubicBezTo>
                  <a:pt x="657" y="338"/>
                  <a:pt x="641" y="366"/>
                  <a:pt x="633" y="394"/>
                </a:cubicBezTo>
                <a:cubicBezTo>
                  <a:pt x="633" y="400"/>
                  <a:pt x="633" y="401"/>
                  <a:pt x="633" y="404"/>
                </a:cubicBezTo>
                <a:cubicBezTo>
                  <a:pt x="661" y="401"/>
                  <a:pt x="668" y="398"/>
                  <a:pt x="690" y="377"/>
                </a:cubicBezTo>
                <a:cubicBezTo>
                  <a:pt x="712" y="356"/>
                  <a:pt x="727" y="322"/>
                  <a:pt x="749" y="303"/>
                </a:cubicBezTo>
                <a:cubicBezTo>
                  <a:pt x="761" y="291"/>
                  <a:pt x="770" y="294"/>
                  <a:pt x="784" y="293"/>
                </a:cubicBezTo>
                <a:cubicBezTo>
                  <a:pt x="806" y="292"/>
                  <a:pt x="827" y="310"/>
                  <a:pt x="852" y="311"/>
                </a:cubicBezTo>
                <a:cubicBezTo>
                  <a:pt x="903" y="313"/>
                  <a:pt x="935" y="299"/>
                  <a:pt x="971" y="260"/>
                </a:cubicBezTo>
                <a:cubicBezTo>
                  <a:pt x="1013" y="217"/>
                  <a:pt x="1022" y="175"/>
                  <a:pt x="1023" y="117"/>
                </a:cubicBezTo>
                <a:cubicBezTo>
                  <a:pt x="1024" y="85"/>
                  <a:pt x="1030" y="47"/>
                  <a:pt x="1004" y="22"/>
                </a:cubicBezTo>
                <a:cubicBezTo>
                  <a:pt x="999" y="19"/>
                  <a:pt x="999" y="17"/>
                  <a:pt x="995" y="18"/>
                </a:cubicBezTo>
                <a:cubicBezTo>
                  <a:pt x="985" y="68"/>
                  <a:pt x="981" y="119"/>
                  <a:pt x="980" y="170"/>
                </a:cubicBezTo>
                <a:cubicBezTo>
                  <a:pt x="978" y="237"/>
                  <a:pt x="976" y="307"/>
                  <a:pt x="987" y="373"/>
                </a:cubicBezTo>
                <a:cubicBezTo>
                  <a:pt x="992" y="396"/>
                  <a:pt x="994" y="401"/>
                  <a:pt x="995" y="416"/>
                </a:cubicBezTo>
                <a:moveTo>
                  <a:pt x="894" y="308"/>
                </a:moveTo>
                <a:cubicBezTo>
                  <a:pt x="908" y="300"/>
                  <a:pt x="927" y="285"/>
                  <a:pt x="950" y="278"/>
                </a:cubicBezTo>
                <a:cubicBezTo>
                  <a:pt x="1051" y="248"/>
                  <a:pt x="1162" y="214"/>
                  <a:pt x="1246" y="147"/>
                </a:cubicBezTo>
                <a:cubicBezTo>
                  <a:pt x="1278" y="122"/>
                  <a:pt x="1288" y="94"/>
                  <a:pt x="1289" y="55"/>
                </a:cubicBezTo>
                <a:cubicBezTo>
                  <a:pt x="1289" y="51"/>
                  <a:pt x="1286" y="35"/>
                  <a:pt x="1286" y="35"/>
                </a:cubicBezTo>
                <a:cubicBezTo>
                  <a:pt x="1269" y="66"/>
                  <a:pt x="1251" y="110"/>
                  <a:pt x="1244" y="150"/>
                </a:cubicBezTo>
                <a:cubicBezTo>
                  <a:pt x="1234" y="202"/>
                  <a:pt x="1226" y="277"/>
                  <a:pt x="1251" y="327"/>
                </a:cubicBezTo>
                <a:cubicBezTo>
                  <a:pt x="1268" y="359"/>
                  <a:pt x="1315" y="380"/>
                  <a:pt x="1350" y="369"/>
                </a:cubicBezTo>
                <a:cubicBezTo>
                  <a:pt x="1384" y="358"/>
                  <a:pt x="1410" y="310"/>
                  <a:pt x="1430" y="281"/>
                </a:cubicBezTo>
                <a:cubicBezTo>
                  <a:pt x="1449" y="256"/>
                  <a:pt x="1450" y="250"/>
                  <a:pt x="1476" y="242"/>
                </a:cubicBezTo>
                <a:cubicBezTo>
                  <a:pt x="1484" y="273"/>
                  <a:pt x="1493" y="309"/>
                  <a:pt x="1501" y="341"/>
                </a:cubicBezTo>
                <a:moveTo>
                  <a:pt x="1823" y="263"/>
                </a:moveTo>
                <a:cubicBezTo>
                  <a:pt x="1834" y="213"/>
                  <a:pt x="1835" y="168"/>
                  <a:pt x="1835" y="117"/>
                </a:cubicBezTo>
                <a:cubicBezTo>
                  <a:pt x="1788" y="105"/>
                  <a:pt x="1765" y="117"/>
                  <a:pt x="1729" y="153"/>
                </a:cubicBezTo>
                <a:cubicBezTo>
                  <a:pt x="1675" y="206"/>
                  <a:pt x="1637" y="276"/>
                  <a:pt x="1629" y="353"/>
                </a:cubicBezTo>
                <a:cubicBezTo>
                  <a:pt x="1622" y="417"/>
                  <a:pt x="1667" y="446"/>
                  <a:pt x="1714" y="479"/>
                </a:cubicBezTo>
                <a:cubicBezTo>
                  <a:pt x="1764" y="515"/>
                  <a:pt x="1809" y="547"/>
                  <a:pt x="1852" y="5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2"/>
          <p:cNvSpPr/>
          <p:nvPr/>
        </p:nvSpPr>
        <p:spPr>
          <a:xfrm>
            <a:off x="1526760" y="917280"/>
            <a:ext cx="2148480" cy="275040"/>
          </a:xfrm>
          <a:custGeom>
            <a:avLst/>
            <a:gdLst/>
            <a:ahLst/>
            <a:rect l="l" t="t" r="r" b="b"/>
            <a:pathLst>
              <a:path w="5969" h="765">
                <a:moveTo>
                  <a:pt x="1718" y="60"/>
                </a:moveTo>
                <a:cubicBezTo>
                  <a:pt x="1778" y="43"/>
                  <a:pt x="1831" y="35"/>
                  <a:pt x="1889" y="67"/>
                </a:cubicBezTo>
                <a:cubicBezTo>
                  <a:pt x="1978" y="116"/>
                  <a:pt x="2047" y="214"/>
                  <a:pt x="2071" y="311"/>
                </a:cubicBezTo>
                <a:cubicBezTo>
                  <a:pt x="2102" y="439"/>
                  <a:pt x="2070" y="501"/>
                  <a:pt x="1994" y="596"/>
                </a:cubicBezTo>
                <a:moveTo>
                  <a:pt x="206" y="19"/>
                </a:moveTo>
                <a:cubicBezTo>
                  <a:pt x="158" y="8"/>
                  <a:pt x="127" y="0"/>
                  <a:pt x="94" y="45"/>
                </a:cubicBezTo>
                <a:cubicBezTo>
                  <a:pt x="23" y="141"/>
                  <a:pt x="0" y="303"/>
                  <a:pt x="34" y="418"/>
                </a:cubicBezTo>
                <a:cubicBezTo>
                  <a:pt x="67" y="530"/>
                  <a:pt x="167" y="638"/>
                  <a:pt x="252" y="713"/>
                </a:cubicBezTo>
                <a:cubicBezTo>
                  <a:pt x="274" y="730"/>
                  <a:pt x="297" y="747"/>
                  <a:pt x="319" y="764"/>
                </a:cubicBezTo>
                <a:moveTo>
                  <a:pt x="3498" y="87"/>
                </a:moveTo>
                <a:cubicBezTo>
                  <a:pt x="3411" y="89"/>
                  <a:pt x="3365" y="115"/>
                  <a:pt x="3298" y="174"/>
                </a:cubicBezTo>
                <a:cubicBezTo>
                  <a:pt x="3217" y="245"/>
                  <a:pt x="3147" y="341"/>
                  <a:pt x="3113" y="445"/>
                </a:cubicBezTo>
                <a:cubicBezTo>
                  <a:pt x="3092" y="509"/>
                  <a:pt x="3085" y="584"/>
                  <a:pt x="3153" y="617"/>
                </a:cubicBezTo>
                <a:cubicBezTo>
                  <a:pt x="3204" y="631"/>
                  <a:pt x="3222" y="636"/>
                  <a:pt x="3259" y="634"/>
                </a:cubicBezTo>
                <a:moveTo>
                  <a:pt x="5968" y="500"/>
                </a:moveTo>
                <a:cubicBezTo>
                  <a:pt x="5964" y="500"/>
                  <a:pt x="5964" y="500"/>
                  <a:pt x="5962" y="5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"/>
          <p:cNvSpPr/>
          <p:nvPr/>
        </p:nvSpPr>
        <p:spPr>
          <a:xfrm>
            <a:off x="615960" y="690480"/>
            <a:ext cx="1438200" cy="431640"/>
          </a:xfrm>
          <a:custGeom>
            <a:avLst/>
            <a:gdLst/>
            <a:ahLst/>
            <a:rect l="l" t="t" r="r" b="b"/>
            <a:pathLst>
              <a:path w="3996" h="1200">
                <a:moveTo>
                  <a:pt x="0" y="242"/>
                </a:moveTo>
                <a:cubicBezTo>
                  <a:pt x="48" y="241"/>
                  <a:pt x="121" y="242"/>
                  <a:pt x="170" y="237"/>
                </a:cubicBezTo>
                <a:cubicBezTo>
                  <a:pt x="534" y="199"/>
                  <a:pt x="891" y="104"/>
                  <a:pt x="1252" y="50"/>
                </a:cubicBezTo>
                <a:cubicBezTo>
                  <a:pt x="1395" y="29"/>
                  <a:pt x="1539" y="14"/>
                  <a:pt x="1683" y="0"/>
                </a:cubicBezTo>
                <a:moveTo>
                  <a:pt x="364" y="366"/>
                </a:moveTo>
                <a:cubicBezTo>
                  <a:pt x="468" y="348"/>
                  <a:pt x="570" y="328"/>
                  <a:pt x="673" y="305"/>
                </a:cubicBezTo>
                <a:cubicBezTo>
                  <a:pt x="864" y="263"/>
                  <a:pt x="1053" y="223"/>
                  <a:pt x="1247" y="201"/>
                </a:cubicBezTo>
                <a:cubicBezTo>
                  <a:pt x="1329" y="194"/>
                  <a:pt x="1348" y="192"/>
                  <a:pt x="1398" y="191"/>
                </a:cubicBezTo>
                <a:moveTo>
                  <a:pt x="1447" y="980"/>
                </a:moveTo>
                <a:cubicBezTo>
                  <a:pt x="1455" y="951"/>
                  <a:pt x="1453" y="922"/>
                  <a:pt x="1468" y="895"/>
                </a:cubicBezTo>
                <a:cubicBezTo>
                  <a:pt x="1486" y="863"/>
                  <a:pt x="1558" y="810"/>
                  <a:pt x="1595" y="844"/>
                </a:cubicBezTo>
                <a:cubicBezTo>
                  <a:pt x="1636" y="881"/>
                  <a:pt x="1644" y="973"/>
                  <a:pt x="1650" y="1023"/>
                </a:cubicBezTo>
                <a:cubicBezTo>
                  <a:pt x="1655" y="1062"/>
                  <a:pt x="1659" y="1125"/>
                  <a:pt x="1647" y="1156"/>
                </a:cubicBezTo>
                <a:cubicBezTo>
                  <a:pt x="1626" y="1142"/>
                  <a:pt x="1625" y="1134"/>
                  <a:pt x="1623" y="1103"/>
                </a:cubicBezTo>
                <a:cubicBezTo>
                  <a:pt x="1620" y="1052"/>
                  <a:pt x="1619" y="1000"/>
                  <a:pt x="1635" y="951"/>
                </a:cubicBezTo>
                <a:cubicBezTo>
                  <a:pt x="1651" y="902"/>
                  <a:pt x="1689" y="841"/>
                  <a:pt x="1744" y="828"/>
                </a:cubicBezTo>
                <a:cubicBezTo>
                  <a:pt x="1812" y="812"/>
                  <a:pt x="1843" y="854"/>
                  <a:pt x="1860" y="915"/>
                </a:cubicBezTo>
                <a:cubicBezTo>
                  <a:pt x="1882" y="998"/>
                  <a:pt x="1862" y="1086"/>
                  <a:pt x="1881" y="1169"/>
                </a:cubicBezTo>
                <a:cubicBezTo>
                  <a:pt x="1884" y="1177"/>
                  <a:pt x="1887" y="1185"/>
                  <a:pt x="1890" y="1193"/>
                </a:cubicBezTo>
                <a:moveTo>
                  <a:pt x="2432" y="834"/>
                </a:moveTo>
                <a:cubicBezTo>
                  <a:pt x="2426" y="850"/>
                  <a:pt x="2415" y="901"/>
                  <a:pt x="2408" y="925"/>
                </a:cubicBezTo>
                <a:cubicBezTo>
                  <a:pt x="2390" y="991"/>
                  <a:pt x="2364" y="1053"/>
                  <a:pt x="2335" y="1114"/>
                </a:cubicBezTo>
                <a:cubicBezTo>
                  <a:pt x="2322" y="1141"/>
                  <a:pt x="2309" y="1160"/>
                  <a:pt x="2290" y="1182"/>
                </a:cubicBezTo>
                <a:moveTo>
                  <a:pt x="2195" y="959"/>
                </a:moveTo>
                <a:cubicBezTo>
                  <a:pt x="2195" y="938"/>
                  <a:pt x="2205" y="959"/>
                  <a:pt x="2226" y="974"/>
                </a:cubicBezTo>
                <a:cubicBezTo>
                  <a:pt x="2291" y="1022"/>
                  <a:pt x="2344" y="1073"/>
                  <a:pt x="2392" y="1138"/>
                </a:cubicBezTo>
                <a:cubicBezTo>
                  <a:pt x="2415" y="1170"/>
                  <a:pt x="2421" y="1180"/>
                  <a:pt x="2438" y="1199"/>
                </a:cubicBezTo>
                <a:moveTo>
                  <a:pt x="2853" y="938"/>
                </a:moveTo>
                <a:cubicBezTo>
                  <a:pt x="2847" y="925"/>
                  <a:pt x="2843" y="913"/>
                  <a:pt x="2838" y="900"/>
                </a:cubicBezTo>
                <a:cubicBezTo>
                  <a:pt x="2836" y="895"/>
                  <a:pt x="2834" y="890"/>
                  <a:pt x="2833" y="885"/>
                </a:cubicBezTo>
                <a:cubicBezTo>
                  <a:pt x="2833" y="884"/>
                  <a:pt x="2833" y="883"/>
                  <a:pt x="2833" y="882"/>
                </a:cubicBezTo>
                <a:cubicBezTo>
                  <a:pt x="2861" y="901"/>
                  <a:pt x="2877" y="920"/>
                  <a:pt x="2896" y="951"/>
                </a:cubicBezTo>
                <a:cubicBezTo>
                  <a:pt x="2924" y="996"/>
                  <a:pt x="2942" y="1047"/>
                  <a:pt x="2954" y="1099"/>
                </a:cubicBezTo>
                <a:cubicBezTo>
                  <a:pt x="2958" y="1117"/>
                  <a:pt x="2960" y="1134"/>
                  <a:pt x="2962" y="1152"/>
                </a:cubicBezTo>
                <a:cubicBezTo>
                  <a:pt x="2952" y="1119"/>
                  <a:pt x="2943" y="1091"/>
                  <a:pt x="2942" y="1056"/>
                </a:cubicBezTo>
                <a:cubicBezTo>
                  <a:pt x="2939" y="993"/>
                  <a:pt x="2943" y="945"/>
                  <a:pt x="2979" y="891"/>
                </a:cubicBezTo>
                <a:cubicBezTo>
                  <a:pt x="3008" y="846"/>
                  <a:pt x="3044" y="813"/>
                  <a:pt x="3100" y="819"/>
                </a:cubicBezTo>
                <a:cubicBezTo>
                  <a:pt x="3157" y="825"/>
                  <a:pt x="3177" y="913"/>
                  <a:pt x="3191" y="957"/>
                </a:cubicBezTo>
                <a:cubicBezTo>
                  <a:pt x="3209" y="1016"/>
                  <a:pt x="3219" y="1077"/>
                  <a:pt x="3241" y="1134"/>
                </a:cubicBezTo>
                <a:cubicBezTo>
                  <a:pt x="3250" y="1154"/>
                  <a:pt x="3252" y="1158"/>
                  <a:pt x="3257" y="1171"/>
                </a:cubicBezTo>
                <a:moveTo>
                  <a:pt x="3420" y="1024"/>
                </a:moveTo>
                <a:cubicBezTo>
                  <a:pt x="3503" y="1024"/>
                  <a:pt x="3586" y="1024"/>
                  <a:pt x="3669" y="1024"/>
                </a:cubicBezTo>
                <a:moveTo>
                  <a:pt x="3967" y="776"/>
                </a:moveTo>
                <a:cubicBezTo>
                  <a:pt x="3963" y="763"/>
                  <a:pt x="3964" y="766"/>
                  <a:pt x="3959" y="757"/>
                </a:cubicBezTo>
                <a:cubicBezTo>
                  <a:pt x="3957" y="793"/>
                  <a:pt x="3956" y="828"/>
                  <a:pt x="3955" y="864"/>
                </a:cubicBezTo>
                <a:cubicBezTo>
                  <a:pt x="3953" y="921"/>
                  <a:pt x="3927" y="1045"/>
                  <a:pt x="3962" y="1095"/>
                </a:cubicBezTo>
                <a:cubicBezTo>
                  <a:pt x="3976" y="1107"/>
                  <a:pt x="3981" y="1111"/>
                  <a:pt x="3995" y="11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4"/>
          <p:cNvSpPr/>
          <p:nvPr/>
        </p:nvSpPr>
        <p:spPr>
          <a:xfrm>
            <a:off x="2273400" y="950760"/>
            <a:ext cx="1284120" cy="270000"/>
          </a:xfrm>
          <a:custGeom>
            <a:avLst/>
            <a:gdLst/>
            <a:ahLst/>
            <a:rect l="l" t="t" r="r" b="b"/>
            <a:pathLst>
              <a:path w="3568" h="751">
                <a:moveTo>
                  <a:pt x="450" y="253"/>
                </a:moveTo>
                <a:cubicBezTo>
                  <a:pt x="431" y="252"/>
                  <a:pt x="420" y="252"/>
                  <a:pt x="403" y="243"/>
                </a:cubicBezTo>
                <a:cubicBezTo>
                  <a:pt x="408" y="234"/>
                  <a:pt x="390" y="238"/>
                  <a:pt x="413" y="235"/>
                </a:cubicBezTo>
                <a:cubicBezTo>
                  <a:pt x="462" y="228"/>
                  <a:pt x="513" y="233"/>
                  <a:pt x="562" y="233"/>
                </a:cubicBezTo>
                <a:cubicBezTo>
                  <a:pt x="575" y="233"/>
                  <a:pt x="588" y="233"/>
                  <a:pt x="601" y="233"/>
                </a:cubicBezTo>
                <a:moveTo>
                  <a:pt x="359" y="453"/>
                </a:moveTo>
                <a:cubicBezTo>
                  <a:pt x="379" y="453"/>
                  <a:pt x="426" y="455"/>
                  <a:pt x="447" y="453"/>
                </a:cubicBezTo>
                <a:cubicBezTo>
                  <a:pt x="526" y="444"/>
                  <a:pt x="605" y="421"/>
                  <a:pt x="683" y="404"/>
                </a:cubicBezTo>
                <a:moveTo>
                  <a:pt x="1432" y="230"/>
                </a:moveTo>
                <a:cubicBezTo>
                  <a:pt x="1426" y="223"/>
                  <a:pt x="1420" y="216"/>
                  <a:pt x="1414" y="209"/>
                </a:cubicBezTo>
                <a:cubicBezTo>
                  <a:pt x="1414" y="229"/>
                  <a:pt x="1414" y="249"/>
                  <a:pt x="1414" y="269"/>
                </a:cubicBezTo>
                <a:moveTo>
                  <a:pt x="646" y="108"/>
                </a:moveTo>
                <a:cubicBezTo>
                  <a:pt x="633" y="129"/>
                  <a:pt x="627" y="137"/>
                  <a:pt x="613" y="157"/>
                </a:cubicBezTo>
                <a:cubicBezTo>
                  <a:pt x="540" y="263"/>
                  <a:pt x="454" y="354"/>
                  <a:pt x="362" y="442"/>
                </a:cubicBezTo>
                <a:cubicBezTo>
                  <a:pt x="254" y="546"/>
                  <a:pt x="136" y="637"/>
                  <a:pt x="21" y="732"/>
                </a:cubicBezTo>
                <a:cubicBezTo>
                  <a:pt x="14" y="738"/>
                  <a:pt x="7" y="744"/>
                  <a:pt x="0" y="750"/>
                </a:cubicBezTo>
                <a:moveTo>
                  <a:pt x="216" y="188"/>
                </a:moveTo>
                <a:cubicBezTo>
                  <a:pt x="221" y="169"/>
                  <a:pt x="192" y="153"/>
                  <a:pt x="231" y="192"/>
                </a:cubicBezTo>
                <a:cubicBezTo>
                  <a:pt x="295" y="253"/>
                  <a:pt x="363" y="309"/>
                  <a:pt x="433" y="362"/>
                </a:cubicBezTo>
                <a:cubicBezTo>
                  <a:pt x="529" y="436"/>
                  <a:pt x="626" y="516"/>
                  <a:pt x="735" y="569"/>
                </a:cubicBezTo>
                <a:cubicBezTo>
                  <a:pt x="809" y="605"/>
                  <a:pt x="884" y="620"/>
                  <a:pt x="963" y="636"/>
                </a:cubicBezTo>
                <a:moveTo>
                  <a:pt x="1356" y="263"/>
                </a:moveTo>
                <a:cubicBezTo>
                  <a:pt x="1337" y="228"/>
                  <a:pt x="1352" y="221"/>
                  <a:pt x="1391" y="213"/>
                </a:cubicBezTo>
                <a:cubicBezTo>
                  <a:pt x="1437" y="203"/>
                  <a:pt x="1486" y="199"/>
                  <a:pt x="1520" y="234"/>
                </a:cubicBezTo>
                <a:cubicBezTo>
                  <a:pt x="1575" y="292"/>
                  <a:pt x="1576" y="371"/>
                  <a:pt x="1576" y="447"/>
                </a:cubicBezTo>
                <a:cubicBezTo>
                  <a:pt x="1576" y="479"/>
                  <a:pt x="1577" y="492"/>
                  <a:pt x="1550" y="505"/>
                </a:cubicBezTo>
                <a:cubicBezTo>
                  <a:pt x="1547" y="505"/>
                  <a:pt x="1544" y="505"/>
                  <a:pt x="1541" y="505"/>
                </a:cubicBezTo>
                <a:cubicBezTo>
                  <a:pt x="1534" y="475"/>
                  <a:pt x="1528" y="442"/>
                  <a:pt x="1531" y="406"/>
                </a:cubicBezTo>
                <a:cubicBezTo>
                  <a:pt x="1536" y="343"/>
                  <a:pt x="1567" y="278"/>
                  <a:pt x="1603" y="227"/>
                </a:cubicBezTo>
                <a:cubicBezTo>
                  <a:pt x="1641" y="174"/>
                  <a:pt x="1686" y="131"/>
                  <a:pt x="1751" y="122"/>
                </a:cubicBezTo>
                <a:cubicBezTo>
                  <a:pt x="1815" y="113"/>
                  <a:pt x="1825" y="182"/>
                  <a:pt x="1834" y="230"/>
                </a:cubicBezTo>
                <a:cubicBezTo>
                  <a:pt x="1843" y="280"/>
                  <a:pt x="1839" y="339"/>
                  <a:pt x="1861" y="386"/>
                </a:cubicBezTo>
                <a:cubicBezTo>
                  <a:pt x="1873" y="402"/>
                  <a:pt x="1876" y="407"/>
                  <a:pt x="1888" y="413"/>
                </a:cubicBezTo>
                <a:moveTo>
                  <a:pt x="1995" y="279"/>
                </a:moveTo>
                <a:cubicBezTo>
                  <a:pt x="2001" y="264"/>
                  <a:pt x="1999" y="269"/>
                  <a:pt x="2023" y="269"/>
                </a:cubicBezTo>
                <a:cubicBezTo>
                  <a:pt x="2075" y="269"/>
                  <a:pt x="2125" y="275"/>
                  <a:pt x="2177" y="278"/>
                </a:cubicBezTo>
                <a:cubicBezTo>
                  <a:pt x="2193" y="278"/>
                  <a:pt x="2209" y="279"/>
                  <a:pt x="2225" y="279"/>
                </a:cubicBezTo>
                <a:moveTo>
                  <a:pt x="2411" y="219"/>
                </a:moveTo>
                <a:cubicBezTo>
                  <a:pt x="2401" y="201"/>
                  <a:pt x="2393" y="189"/>
                  <a:pt x="2393" y="166"/>
                </a:cubicBezTo>
                <a:cubicBezTo>
                  <a:pt x="2392" y="136"/>
                  <a:pt x="2455" y="140"/>
                  <a:pt x="2475" y="139"/>
                </a:cubicBezTo>
                <a:cubicBezTo>
                  <a:pt x="2525" y="137"/>
                  <a:pt x="2536" y="146"/>
                  <a:pt x="2539" y="199"/>
                </a:cubicBezTo>
                <a:cubicBezTo>
                  <a:pt x="2542" y="262"/>
                  <a:pt x="2526" y="297"/>
                  <a:pt x="2499" y="352"/>
                </a:cubicBezTo>
                <a:cubicBezTo>
                  <a:pt x="2487" y="377"/>
                  <a:pt x="2473" y="398"/>
                  <a:pt x="2472" y="425"/>
                </a:cubicBezTo>
                <a:cubicBezTo>
                  <a:pt x="2472" y="428"/>
                  <a:pt x="2472" y="428"/>
                  <a:pt x="2472" y="430"/>
                </a:cubicBezTo>
                <a:cubicBezTo>
                  <a:pt x="2518" y="430"/>
                  <a:pt x="2559" y="432"/>
                  <a:pt x="2604" y="418"/>
                </a:cubicBezTo>
                <a:cubicBezTo>
                  <a:pt x="2659" y="397"/>
                  <a:pt x="2678" y="390"/>
                  <a:pt x="2714" y="372"/>
                </a:cubicBezTo>
                <a:moveTo>
                  <a:pt x="2857" y="0"/>
                </a:moveTo>
                <a:cubicBezTo>
                  <a:pt x="2889" y="13"/>
                  <a:pt x="2898" y="32"/>
                  <a:pt x="2920" y="60"/>
                </a:cubicBezTo>
                <a:cubicBezTo>
                  <a:pt x="2980" y="135"/>
                  <a:pt x="3001" y="201"/>
                  <a:pt x="3005" y="296"/>
                </a:cubicBezTo>
                <a:cubicBezTo>
                  <a:pt x="3008" y="383"/>
                  <a:pt x="2971" y="435"/>
                  <a:pt x="2914" y="496"/>
                </a:cubicBezTo>
                <a:cubicBezTo>
                  <a:pt x="2889" y="521"/>
                  <a:pt x="2882" y="528"/>
                  <a:pt x="2866" y="543"/>
                </a:cubicBezTo>
                <a:moveTo>
                  <a:pt x="3473" y="89"/>
                </a:moveTo>
                <a:cubicBezTo>
                  <a:pt x="3476" y="72"/>
                  <a:pt x="3477" y="68"/>
                  <a:pt x="3476" y="57"/>
                </a:cubicBezTo>
                <a:cubicBezTo>
                  <a:pt x="3417" y="127"/>
                  <a:pt x="3365" y="203"/>
                  <a:pt x="3311" y="276"/>
                </a:cubicBezTo>
                <a:cubicBezTo>
                  <a:pt x="3245" y="365"/>
                  <a:pt x="3172" y="454"/>
                  <a:pt x="3123" y="554"/>
                </a:cubicBezTo>
                <a:cubicBezTo>
                  <a:pt x="3120" y="562"/>
                  <a:pt x="3117" y="568"/>
                  <a:pt x="3114" y="575"/>
                </a:cubicBezTo>
                <a:moveTo>
                  <a:pt x="3115" y="171"/>
                </a:moveTo>
                <a:cubicBezTo>
                  <a:pt x="3140" y="186"/>
                  <a:pt x="3161" y="209"/>
                  <a:pt x="3184" y="231"/>
                </a:cubicBezTo>
                <a:cubicBezTo>
                  <a:pt x="3242" y="287"/>
                  <a:pt x="3301" y="339"/>
                  <a:pt x="3366" y="388"/>
                </a:cubicBezTo>
                <a:cubicBezTo>
                  <a:pt x="3433" y="437"/>
                  <a:pt x="3487" y="465"/>
                  <a:pt x="3567" y="48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"/>
          <p:cNvSpPr/>
          <p:nvPr/>
        </p:nvSpPr>
        <p:spPr>
          <a:xfrm>
            <a:off x="3746520" y="1085760"/>
            <a:ext cx="390600" cy="17640"/>
          </a:xfrm>
          <a:custGeom>
            <a:avLst/>
            <a:gdLst/>
            <a:ahLst/>
            <a:rect l="l" t="t" r="r" b="b"/>
            <a:pathLst>
              <a:path w="1086" h="50">
                <a:moveTo>
                  <a:pt x="0" y="49"/>
                </a:moveTo>
                <a:cubicBezTo>
                  <a:pt x="10" y="49"/>
                  <a:pt x="17" y="49"/>
                  <a:pt x="25" y="49"/>
                </a:cubicBezTo>
                <a:moveTo>
                  <a:pt x="384" y="0"/>
                </a:moveTo>
                <a:cubicBezTo>
                  <a:pt x="406" y="1"/>
                  <a:pt x="426" y="6"/>
                  <a:pt x="448" y="7"/>
                </a:cubicBezTo>
                <a:cubicBezTo>
                  <a:pt x="461" y="7"/>
                  <a:pt x="474" y="7"/>
                  <a:pt x="487" y="7"/>
                </a:cubicBezTo>
                <a:moveTo>
                  <a:pt x="944" y="21"/>
                </a:moveTo>
                <a:cubicBezTo>
                  <a:pt x="948" y="23"/>
                  <a:pt x="949" y="26"/>
                  <a:pt x="956" y="27"/>
                </a:cubicBezTo>
                <a:cubicBezTo>
                  <a:pt x="999" y="33"/>
                  <a:pt x="1041" y="33"/>
                  <a:pt x="1085" y="3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6"/>
          <p:cNvSpPr/>
          <p:nvPr/>
        </p:nvSpPr>
        <p:spPr>
          <a:xfrm>
            <a:off x="4327560" y="873000"/>
            <a:ext cx="1313640" cy="382680"/>
          </a:xfrm>
          <a:custGeom>
            <a:avLst/>
            <a:gdLst/>
            <a:ahLst/>
            <a:rect l="l" t="t" r="r" b="b"/>
            <a:pathLst>
              <a:path w="3650" h="1064">
                <a:moveTo>
                  <a:pt x="326" y="325"/>
                </a:moveTo>
                <a:cubicBezTo>
                  <a:pt x="303" y="348"/>
                  <a:pt x="295" y="368"/>
                  <a:pt x="276" y="394"/>
                </a:cubicBezTo>
                <a:cubicBezTo>
                  <a:pt x="227" y="460"/>
                  <a:pt x="170" y="518"/>
                  <a:pt x="107" y="571"/>
                </a:cubicBezTo>
                <a:cubicBezTo>
                  <a:pt x="73" y="600"/>
                  <a:pt x="37" y="624"/>
                  <a:pt x="0" y="648"/>
                </a:cubicBezTo>
                <a:moveTo>
                  <a:pt x="80" y="363"/>
                </a:moveTo>
                <a:cubicBezTo>
                  <a:pt x="125" y="371"/>
                  <a:pt x="152" y="408"/>
                  <a:pt x="186" y="438"/>
                </a:cubicBezTo>
                <a:cubicBezTo>
                  <a:pt x="243" y="489"/>
                  <a:pt x="295" y="544"/>
                  <a:pt x="340" y="606"/>
                </a:cubicBezTo>
                <a:cubicBezTo>
                  <a:pt x="361" y="638"/>
                  <a:pt x="367" y="647"/>
                  <a:pt x="381" y="667"/>
                </a:cubicBezTo>
                <a:moveTo>
                  <a:pt x="648" y="479"/>
                </a:moveTo>
                <a:cubicBezTo>
                  <a:pt x="627" y="465"/>
                  <a:pt x="633" y="466"/>
                  <a:pt x="623" y="449"/>
                </a:cubicBezTo>
                <a:cubicBezTo>
                  <a:pt x="649" y="438"/>
                  <a:pt x="673" y="430"/>
                  <a:pt x="704" y="428"/>
                </a:cubicBezTo>
                <a:cubicBezTo>
                  <a:pt x="760" y="425"/>
                  <a:pt x="798" y="428"/>
                  <a:pt x="838" y="472"/>
                </a:cubicBezTo>
                <a:cubicBezTo>
                  <a:pt x="888" y="527"/>
                  <a:pt x="901" y="596"/>
                  <a:pt x="904" y="667"/>
                </a:cubicBezTo>
                <a:cubicBezTo>
                  <a:pt x="905" y="702"/>
                  <a:pt x="902" y="693"/>
                  <a:pt x="891" y="708"/>
                </a:cubicBezTo>
                <a:cubicBezTo>
                  <a:pt x="858" y="702"/>
                  <a:pt x="850" y="706"/>
                  <a:pt x="841" y="665"/>
                </a:cubicBezTo>
                <a:cubicBezTo>
                  <a:pt x="833" y="627"/>
                  <a:pt x="830" y="560"/>
                  <a:pt x="840" y="523"/>
                </a:cubicBezTo>
                <a:cubicBezTo>
                  <a:pt x="864" y="436"/>
                  <a:pt x="944" y="358"/>
                  <a:pt x="1034" y="347"/>
                </a:cubicBezTo>
                <a:cubicBezTo>
                  <a:pt x="1096" y="340"/>
                  <a:pt x="1160" y="345"/>
                  <a:pt x="1206" y="391"/>
                </a:cubicBezTo>
                <a:cubicBezTo>
                  <a:pt x="1248" y="433"/>
                  <a:pt x="1263" y="496"/>
                  <a:pt x="1267" y="552"/>
                </a:cubicBezTo>
                <a:cubicBezTo>
                  <a:pt x="1269" y="584"/>
                  <a:pt x="1268" y="624"/>
                  <a:pt x="1273" y="649"/>
                </a:cubicBezTo>
                <a:moveTo>
                  <a:pt x="1593" y="603"/>
                </a:moveTo>
                <a:cubicBezTo>
                  <a:pt x="1591" y="605"/>
                  <a:pt x="1588" y="608"/>
                  <a:pt x="1586" y="610"/>
                </a:cubicBezTo>
                <a:cubicBezTo>
                  <a:pt x="1592" y="619"/>
                  <a:pt x="1602" y="615"/>
                  <a:pt x="1618" y="615"/>
                </a:cubicBezTo>
                <a:cubicBezTo>
                  <a:pt x="1665" y="615"/>
                  <a:pt x="1711" y="616"/>
                  <a:pt x="1758" y="613"/>
                </a:cubicBezTo>
                <a:cubicBezTo>
                  <a:pt x="1799" y="610"/>
                  <a:pt x="1838" y="603"/>
                  <a:pt x="1879" y="595"/>
                </a:cubicBezTo>
                <a:moveTo>
                  <a:pt x="2161" y="451"/>
                </a:moveTo>
                <a:cubicBezTo>
                  <a:pt x="2175" y="452"/>
                  <a:pt x="2197" y="453"/>
                  <a:pt x="2212" y="452"/>
                </a:cubicBezTo>
                <a:cubicBezTo>
                  <a:pt x="2248" y="449"/>
                  <a:pt x="2284" y="432"/>
                  <a:pt x="2304" y="400"/>
                </a:cubicBezTo>
                <a:cubicBezTo>
                  <a:pt x="2316" y="380"/>
                  <a:pt x="2320" y="344"/>
                  <a:pt x="2315" y="322"/>
                </a:cubicBezTo>
                <a:cubicBezTo>
                  <a:pt x="2310" y="297"/>
                  <a:pt x="2283" y="294"/>
                  <a:pt x="2262" y="292"/>
                </a:cubicBezTo>
                <a:cubicBezTo>
                  <a:pt x="2250" y="291"/>
                  <a:pt x="2241" y="294"/>
                  <a:pt x="2231" y="295"/>
                </a:cubicBezTo>
                <a:cubicBezTo>
                  <a:pt x="2228" y="323"/>
                  <a:pt x="2224" y="333"/>
                  <a:pt x="2249" y="351"/>
                </a:cubicBezTo>
                <a:cubicBezTo>
                  <a:pt x="2291" y="382"/>
                  <a:pt x="2344" y="399"/>
                  <a:pt x="2392" y="420"/>
                </a:cubicBezTo>
                <a:cubicBezTo>
                  <a:pt x="2424" y="434"/>
                  <a:pt x="2458" y="448"/>
                  <a:pt x="2464" y="487"/>
                </a:cubicBezTo>
                <a:cubicBezTo>
                  <a:pt x="2471" y="529"/>
                  <a:pt x="2439" y="545"/>
                  <a:pt x="2410" y="568"/>
                </a:cubicBezTo>
                <a:cubicBezTo>
                  <a:pt x="2389" y="585"/>
                  <a:pt x="2375" y="594"/>
                  <a:pt x="2365" y="616"/>
                </a:cubicBezTo>
                <a:cubicBezTo>
                  <a:pt x="2365" y="617"/>
                  <a:pt x="2365" y="618"/>
                  <a:pt x="2365" y="619"/>
                </a:cubicBezTo>
                <a:cubicBezTo>
                  <a:pt x="2407" y="624"/>
                  <a:pt x="2450" y="622"/>
                  <a:pt x="2492" y="622"/>
                </a:cubicBezTo>
                <a:moveTo>
                  <a:pt x="2827" y="366"/>
                </a:moveTo>
                <a:cubicBezTo>
                  <a:pt x="2807" y="360"/>
                  <a:pt x="2806" y="358"/>
                  <a:pt x="2798" y="384"/>
                </a:cubicBezTo>
                <a:cubicBezTo>
                  <a:pt x="2783" y="432"/>
                  <a:pt x="2783" y="485"/>
                  <a:pt x="2783" y="534"/>
                </a:cubicBezTo>
                <a:cubicBezTo>
                  <a:pt x="2783" y="589"/>
                  <a:pt x="2782" y="633"/>
                  <a:pt x="2804" y="684"/>
                </a:cubicBezTo>
                <a:cubicBezTo>
                  <a:pt x="2813" y="705"/>
                  <a:pt x="2829" y="736"/>
                  <a:pt x="2851" y="747"/>
                </a:cubicBezTo>
                <a:cubicBezTo>
                  <a:pt x="2853" y="747"/>
                  <a:pt x="2856" y="747"/>
                  <a:pt x="2858" y="747"/>
                </a:cubicBezTo>
                <a:moveTo>
                  <a:pt x="2643" y="631"/>
                </a:moveTo>
                <a:cubicBezTo>
                  <a:pt x="2656" y="614"/>
                  <a:pt x="2672" y="616"/>
                  <a:pt x="2701" y="613"/>
                </a:cubicBezTo>
                <a:cubicBezTo>
                  <a:pt x="2772" y="606"/>
                  <a:pt x="2842" y="600"/>
                  <a:pt x="2913" y="586"/>
                </a:cubicBezTo>
                <a:cubicBezTo>
                  <a:pt x="2988" y="571"/>
                  <a:pt x="3060" y="549"/>
                  <a:pt x="3132" y="523"/>
                </a:cubicBezTo>
                <a:moveTo>
                  <a:pt x="3173" y="390"/>
                </a:moveTo>
                <a:cubicBezTo>
                  <a:pt x="3165" y="385"/>
                  <a:pt x="3163" y="385"/>
                  <a:pt x="3155" y="383"/>
                </a:cubicBezTo>
                <a:cubicBezTo>
                  <a:pt x="3152" y="421"/>
                  <a:pt x="3149" y="459"/>
                  <a:pt x="3149" y="497"/>
                </a:cubicBezTo>
                <a:cubicBezTo>
                  <a:pt x="3149" y="561"/>
                  <a:pt x="3145" y="627"/>
                  <a:pt x="3151" y="691"/>
                </a:cubicBezTo>
                <a:cubicBezTo>
                  <a:pt x="3153" y="716"/>
                  <a:pt x="3160" y="752"/>
                  <a:pt x="3185" y="766"/>
                </a:cubicBezTo>
                <a:cubicBezTo>
                  <a:pt x="3191" y="768"/>
                  <a:pt x="3198" y="769"/>
                  <a:pt x="3204" y="771"/>
                </a:cubicBezTo>
                <a:moveTo>
                  <a:pt x="3524" y="192"/>
                </a:moveTo>
                <a:cubicBezTo>
                  <a:pt x="3538" y="208"/>
                  <a:pt x="3537" y="201"/>
                  <a:pt x="3551" y="232"/>
                </a:cubicBezTo>
                <a:cubicBezTo>
                  <a:pt x="3585" y="308"/>
                  <a:pt x="3612" y="390"/>
                  <a:pt x="3626" y="472"/>
                </a:cubicBezTo>
                <a:cubicBezTo>
                  <a:pt x="3641" y="561"/>
                  <a:pt x="3649" y="667"/>
                  <a:pt x="3601" y="747"/>
                </a:cubicBezTo>
                <a:cubicBezTo>
                  <a:pt x="3557" y="820"/>
                  <a:pt x="3487" y="857"/>
                  <a:pt x="3419" y="901"/>
                </a:cubicBezTo>
                <a:moveTo>
                  <a:pt x="1025" y="19"/>
                </a:moveTo>
                <a:cubicBezTo>
                  <a:pt x="994" y="13"/>
                  <a:pt x="960" y="0"/>
                  <a:pt x="928" y="17"/>
                </a:cubicBezTo>
                <a:cubicBezTo>
                  <a:pt x="841" y="63"/>
                  <a:pt x="770" y="177"/>
                  <a:pt x="717" y="256"/>
                </a:cubicBezTo>
                <a:cubicBezTo>
                  <a:pt x="633" y="382"/>
                  <a:pt x="543" y="525"/>
                  <a:pt x="510" y="675"/>
                </a:cubicBezTo>
                <a:cubicBezTo>
                  <a:pt x="486" y="786"/>
                  <a:pt x="493" y="889"/>
                  <a:pt x="584" y="966"/>
                </a:cubicBezTo>
                <a:cubicBezTo>
                  <a:pt x="656" y="1028"/>
                  <a:pt x="745" y="1041"/>
                  <a:pt x="834" y="10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7"/>
          <p:cNvSpPr/>
          <p:nvPr/>
        </p:nvSpPr>
        <p:spPr>
          <a:xfrm>
            <a:off x="1825920" y="1506240"/>
            <a:ext cx="6784560" cy="206640"/>
          </a:xfrm>
          <a:custGeom>
            <a:avLst/>
            <a:gdLst/>
            <a:ahLst/>
            <a:rect l="l" t="t" r="r" b="b"/>
            <a:pathLst>
              <a:path w="18847" h="575">
                <a:moveTo>
                  <a:pt x="183" y="91"/>
                </a:moveTo>
                <a:cubicBezTo>
                  <a:pt x="167" y="66"/>
                  <a:pt x="148" y="58"/>
                  <a:pt x="121" y="84"/>
                </a:cubicBezTo>
                <a:cubicBezTo>
                  <a:pt x="55" y="150"/>
                  <a:pt x="0" y="289"/>
                  <a:pt x="28" y="382"/>
                </a:cubicBezTo>
                <a:cubicBezTo>
                  <a:pt x="51" y="460"/>
                  <a:pt x="129" y="485"/>
                  <a:pt x="194" y="509"/>
                </a:cubicBezTo>
                <a:moveTo>
                  <a:pt x="1576" y="9"/>
                </a:moveTo>
                <a:cubicBezTo>
                  <a:pt x="1623" y="2"/>
                  <a:pt x="1663" y="0"/>
                  <a:pt x="1702" y="37"/>
                </a:cubicBezTo>
                <a:cubicBezTo>
                  <a:pt x="1757" y="90"/>
                  <a:pt x="1769" y="185"/>
                  <a:pt x="1757" y="257"/>
                </a:cubicBezTo>
                <a:cubicBezTo>
                  <a:pt x="1743" y="342"/>
                  <a:pt x="1681" y="412"/>
                  <a:pt x="1619" y="470"/>
                </a:cubicBezTo>
                <a:cubicBezTo>
                  <a:pt x="1572" y="513"/>
                  <a:pt x="1517" y="545"/>
                  <a:pt x="1460" y="574"/>
                </a:cubicBezTo>
                <a:moveTo>
                  <a:pt x="18846" y="101"/>
                </a:moveTo>
                <a:lnTo>
                  <a:pt x="18846" y="101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8"/>
          <p:cNvSpPr/>
          <p:nvPr/>
        </p:nvSpPr>
        <p:spPr>
          <a:xfrm>
            <a:off x="925560" y="1487520"/>
            <a:ext cx="174600" cy="114840"/>
          </a:xfrm>
          <a:custGeom>
            <a:avLst/>
            <a:gdLst/>
            <a:ahLst/>
            <a:rect l="l" t="t" r="r" b="b"/>
            <a:pathLst>
              <a:path w="486" h="320">
                <a:moveTo>
                  <a:pt x="42" y="75"/>
                </a:moveTo>
                <a:cubicBezTo>
                  <a:pt x="22" y="72"/>
                  <a:pt x="8" y="72"/>
                  <a:pt x="0" y="54"/>
                </a:cubicBezTo>
                <a:cubicBezTo>
                  <a:pt x="0" y="49"/>
                  <a:pt x="0" y="47"/>
                  <a:pt x="0" y="44"/>
                </a:cubicBezTo>
                <a:cubicBezTo>
                  <a:pt x="44" y="32"/>
                  <a:pt x="90" y="23"/>
                  <a:pt x="137" y="18"/>
                </a:cubicBezTo>
                <a:cubicBezTo>
                  <a:pt x="218" y="10"/>
                  <a:pt x="321" y="0"/>
                  <a:pt x="401" y="25"/>
                </a:cubicBezTo>
                <a:cubicBezTo>
                  <a:pt x="430" y="38"/>
                  <a:pt x="438" y="40"/>
                  <a:pt x="452" y="54"/>
                </a:cubicBezTo>
                <a:moveTo>
                  <a:pt x="72" y="317"/>
                </a:moveTo>
                <a:cubicBezTo>
                  <a:pt x="97" y="317"/>
                  <a:pt x="153" y="319"/>
                  <a:pt x="183" y="317"/>
                </a:cubicBezTo>
                <a:cubicBezTo>
                  <a:pt x="284" y="311"/>
                  <a:pt x="385" y="293"/>
                  <a:pt x="485" y="28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9"/>
          <p:cNvSpPr/>
          <p:nvPr/>
        </p:nvSpPr>
        <p:spPr>
          <a:xfrm>
            <a:off x="1369800" y="1525320"/>
            <a:ext cx="398880" cy="140040"/>
          </a:xfrm>
          <a:custGeom>
            <a:avLst/>
            <a:gdLst/>
            <a:ahLst/>
            <a:rect l="l" t="t" r="r" b="b"/>
            <a:pathLst>
              <a:path w="1109" h="390">
                <a:moveTo>
                  <a:pt x="43" y="107"/>
                </a:moveTo>
                <a:cubicBezTo>
                  <a:pt x="29" y="107"/>
                  <a:pt x="10" y="112"/>
                  <a:pt x="2" y="103"/>
                </a:cubicBezTo>
                <a:cubicBezTo>
                  <a:pt x="0" y="101"/>
                  <a:pt x="3" y="92"/>
                  <a:pt x="2" y="89"/>
                </a:cubicBezTo>
                <a:cubicBezTo>
                  <a:pt x="21" y="83"/>
                  <a:pt x="38" y="83"/>
                  <a:pt x="59" y="83"/>
                </a:cubicBezTo>
                <a:cubicBezTo>
                  <a:pt x="105" y="83"/>
                  <a:pt x="136" y="112"/>
                  <a:pt x="156" y="153"/>
                </a:cubicBezTo>
                <a:cubicBezTo>
                  <a:pt x="176" y="195"/>
                  <a:pt x="184" y="248"/>
                  <a:pt x="187" y="294"/>
                </a:cubicBezTo>
                <a:cubicBezTo>
                  <a:pt x="189" y="322"/>
                  <a:pt x="192" y="325"/>
                  <a:pt x="174" y="335"/>
                </a:cubicBezTo>
                <a:cubicBezTo>
                  <a:pt x="138" y="334"/>
                  <a:pt x="131" y="325"/>
                  <a:pt x="125" y="287"/>
                </a:cubicBezTo>
                <a:cubicBezTo>
                  <a:pt x="118" y="237"/>
                  <a:pt x="116" y="181"/>
                  <a:pt x="141" y="136"/>
                </a:cubicBezTo>
                <a:cubicBezTo>
                  <a:pt x="171" y="84"/>
                  <a:pt x="224" y="42"/>
                  <a:pt x="282" y="23"/>
                </a:cubicBezTo>
                <a:cubicBezTo>
                  <a:pt x="334" y="5"/>
                  <a:pt x="402" y="0"/>
                  <a:pt x="442" y="40"/>
                </a:cubicBezTo>
                <a:cubicBezTo>
                  <a:pt x="490" y="88"/>
                  <a:pt x="482" y="160"/>
                  <a:pt x="482" y="221"/>
                </a:cubicBezTo>
                <a:cubicBezTo>
                  <a:pt x="482" y="237"/>
                  <a:pt x="470" y="336"/>
                  <a:pt x="484" y="348"/>
                </a:cubicBezTo>
                <a:cubicBezTo>
                  <a:pt x="493" y="350"/>
                  <a:pt x="502" y="353"/>
                  <a:pt x="511" y="355"/>
                </a:cubicBezTo>
                <a:moveTo>
                  <a:pt x="1047" y="42"/>
                </a:moveTo>
                <a:cubicBezTo>
                  <a:pt x="1005" y="55"/>
                  <a:pt x="987" y="71"/>
                  <a:pt x="956" y="108"/>
                </a:cubicBezTo>
                <a:cubicBezTo>
                  <a:pt x="914" y="159"/>
                  <a:pt x="871" y="217"/>
                  <a:pt x="850" y="281"/>
                </a:cubicBezTo>
                <a:cubicBezTo>
                  <a:pt x="840" y="310"/>
                  <a:pt x="843" y="340"/>
                  <a:pt x="843" y="371"/>
                </a:cubicBezTo>
                <a:moveTo>
                  <a:pt x="787" y="141"/>
                </a:moveTo>
                <a:cubicBezTo>
                  <a:pt x="806" y="158"/>
                  <a:pt x="820" y="171"/>
                  <a:pt x="840" y="188"/>
                </a:cubicBezTo>
                <a:cubicBezTo>
                  <a:pt x="893" y="235"/>
                  <a:pt x="948" y="282"/>
                  <a:pt x="1001" y="328"/>
                </a:cubicBezTo>
                <a:cubicBezTo>
                  <a:pt x="1038" y="361"/>
                  <a:pt x="1062" y="373"/>
                  <a:pt x="1108" y="3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0"/>
          <p:cNvSpPr/>
          <p:nvPr/>
        </p:nvSpPr>
        <p:spPr>
          <a:xfrm>
            <a:off x="1967400" y="1544760"/>
            <a:ext cx="335880" cy="130680"/>
          </a:xfrm>
          <a:custGeom>
            <a:avLst/>
            <a:gdLst/>
            <a:ahLst/>
            <a:rect l="l" t="t" r="r" b="b"/>
            <a:pathLst>
              <a:path w="934" h="364">
                <a:moveTo>
                  <a:pt x="10" y="167"/>
                </a:moveTo>
                <a:cubicBezTo>
                  <a:pt x="7" y="143"/>
                  <a:pt x="0" y="139"/>
                  <a:pt x="29" y="134"/>
                </a:cubicBezTo>
                <a:cubicBezTo>
                  <a:pt x="79" y="126"/>
                  <a:pt x="130" y="127"/>
                  <a:pt x="169" y="162"/>
                </a:cubicBezTo>
                <a:cubicBezTo>
                  <a:pt x="210" y="200"/>
                  <a:pt x="213" y="247"/>
                  <a:pt x="214" y="297"/>
                </a:cubicBezTo>
                <a:cubicBezTo>
                  <a:pt x="215" y="333"/>
                  <a:pt x="214" y="356"/>
                  <a:pt x="175" y="362"/>
                </a:cubicBezTo>
                <a:cubicBezTo>
                  <a:pt x="161" y="362"/>
                  <a:pt x="157" y="363"/>
                  <a:pt x="151" y="355"/>
                </a:cubicBezTo>
                <a:cubicBezTo>
                  <a:pt x="146" y="316"/>
                  <a:pt x="141" y="273"/>
                  <a:pt x="153" y="235"/>
                </a:cubicBezTo>
                <a:cubicBezTo>
                  <a:pt x="166" y="192"/>
                  <a:pt x="195" y="143"/>
                  <a:pt x="230" y="114"/>
                </a:cubicBezTo>
                <a:cubicBezTo>
                  <a:pt x="251" y="96"/>
                  <a:pt x="289" y="88"/>
                  <a:pt x="313" y="107"/>
                </a:cubicBezTo>
                <a:cubicBezTo>
                  <a:pt x="348" y="137"/>
                  <a:pt x="359" y="189"/>
                  <a:pt x="370" y="231"/>
                </a:cubicBezTo>
                <a:cubicBezTo>
                  <a:pt x="377" y="258"/>
                  <a:pt x="383" y="274"/>
                  <a:pt x="398" y="296"/>
                </a:cubicBezTo>
                <a:moveTo>
                  <a:pt x="619" y="155"/>
                </a:moveTo>
                <a:cubicBezTo>
                  <a:pt x="621" y="135"/>
                  <a:pt x="626" y="144"/>
                  <a:pt x="657" y="144"/>
                </a:cubicBezTo>
                <a:cubicBezTo>
                  <a:pt x="692" y="144"/>
                  <a:pt x="722" y="142"/>
                  <a:pt x="757" y="138"/>
                </a:cubicBezTo>
                <a:moveTo>
                  <a:pt x="886" y="13"/>
                </a:moveTo>
                <a:cubicBezTo>
                  <a:pt x="879" y="6"/>
                  <a:pt x="876" y="4"/>
                  <a:pt x="869" y="0"/>
                </a:cubicBezTo>
                <a:cubicBezTo>
                  <a:pt x="869" y="50"/>
                  <a:pt x="865" y="101"/>
                  <a:pt x="871" y="151"/>
                </a:cubicBezTo>
                <a:cubicBezTo>
                  <a:pt x="875" y="186"/>
                  <a:pt x="887" y="223"/>
                  <a:pt x="908" y="250"/>
                </a:cubicBezTo>
                <a:cubicBezTo>
                  <a:pt x="919" y="261"/>
                  <a:pt x="922" y="265"/>
                  <a:pt x="933" y="26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1"/>
          <p:cNvSpPr/>
          <p:nvPr/>
        </p:nvSpPr>
        <p:spPr>
          <a:xfrm>
            <a:off x="2600280" y="1564560"/>
            <a:ext cx="119160" cy="146520"/>
          </a:xfrm>
          <a:custGeom>
            <a:avLst/>
            <a:gdLst/>
            <a:ahLst/>
            <a:rect l="l" t="t" r="r" b="b"/>
            <a:pathLst>
              <a:path w="332" h="408">
                <a:moveTo>
                  <a:pt x="230" y="33"/>
                </a:moveTo>
                <a:cubicBezTo>
                  <a:pt x="226" y="28"/>
                  <a:pt x="237" y="0"/>
                  <a:pt x="212" y="27"/>
                </a:cubicBezTo>
                <a:cubicBezTo>
                  <a:pt x="173" y="69"/>
                  <a:pt x="142" y="141"/>
                  <a:pt x="118" y="192"/>
                </a:cubicBezTo>
                <a:cubicBezTo>
                  <a:pt x="90" y="252"/>
                  <a:pt x="65" y="318"/>
                  <a:pt x="49" y="381"/>
                </a:cubicBezTo>
                <a:cubicBezTo>
                  <a:pt x="48" y="390"/>
                  <a:pt x="46" y="398"/>
                  <a:pt x="45" y="407"/>
                </a:cubicBezTo>
                <a:moveTo>
                  <a:pt x="0" y="101"/>
                </a:moveTo>
                <a:cubicBezTo>
                  <a:pt x="45" y="120"/>
                  <a:pt x="82" y="162"/>
                  <a:pt x="118" y="195"/>
                </a:cubicBezTo>
                <a:cubicBezTo>
                  <a:pt x="189" y="261"/>
                  <a:pt x="251" y="333"/>
                  <a:pt x="331" y="3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2"/>
          <p:cNvSpPr/>
          <p:nvPr/>
        </p:nvSpPr>
        <p:spPr>
          <a:xfrm>
            <a:off x="2826360" y="1488960"/>
            <a:ext cx="797760" cy="203040"/>
          </a:xfrm>
          <a:custGeom>
            <a:avLst/>
            <a:gdLst/>
            <a:ahLst/>
            <a:rect l="l" t="t" r="r" b="b"/>
            <a:pathLst>
              <a:path w="2217" h="565">
                <a:moveTo>
                  <a:pt x="275" y="109"/>
                </a:moveTo>
                <a:cubicBezTo>
                  <a:pt x="221" y="83"/>
                  <a:pt x="186" y="93"/>
                  <a:pt x="136" y="133"/>
                </a:cubicBezTo>
                <a:cubicBezTo>
                  <a:pt x="77" y="182"/>
                  <a:pt x="24" y="257"/>
                  <a:pt x="11" y="334"/>
                </a:cubicBezTo>
                <a:cubicBezTo>
                  <a:pt x="0" y="403"/>
                  <a:pt x="11" y="462"/>
                  <a:pt x="74" y="497"/>
                </a:cubicBezTo>
                <a:cubicBezTo>
                  <a:pt x="127" y="516"/>
                  <a:pt x="145" y="523"/>
                  <a:pt x="184" y="523"/>
                </a:cubicBezTo>
                <a:moveTo>
                  <a:pt x="332" y="239"/>
                </a:moveTo>
                <a:cubicBezTo>
                  <a:pt x="332" y="224"/>
                  <a:pt x="332" y="221"/>
                  <a:pt x="332" y="212"/>
                </a:cubicBezTo>
                <a:cubicBezTo>
                  <a:pt x="363" y="209"/>
                  <a:pt x="375" y="202"/>
                  <a:pt x="398" y="229"/>
                </a:cubicBezTo>
                <a:cubicBezTo>
                  <a:pt x="431" y="266"/>
                  <a:pt x="443" y="321"/>
                  <a:pt x="456" y="368"/>
                </a:cubicBezTo>
                <a:cubicBezTo>
                  <a:pt x="466" y="404"/>
                  <a:pt x="477" y="440"/>
                  <a:pt x="493" y="474"/>
                </a:cubicBezTo>
                <a:cubicBezTo>
                  <a:pt x="493" y="417"/>
                  <a:pt x="490" y="361"/>
                  <a:pt x="499" y="305"/>
                </a:cubicBezTo>
                <a:cubicBezTo>
                  <a:pt x="504" y="274"/>
                  <a:pt x="517" y="217"/>
                  <a:pt x="553" y="205"/>
                </a:cubicBezTo>
                <a:cubicBezTo>
                  <a:pt x="593" y="191"/>
                  <a:pt x="609" y="242"/>
                  <a:pt x="621" y="268"/>
                </a:cubicBezTo>
                <a:cubicBezTo>
                  <a:pt x="641" y="313"/>
                  <a:pt x="651" y="361"/>
                  <a:pt x="664" y="408"/>
                </a:cubicBezTo>
                <a:cubicBezTo>
                  <a:pt x="673" y="441"/>
                  <a:pt x="677" y="448"/>
                  <a:pt x="700" y="468"/>
                </a:cubicBezTo>
                <a:moveTo>
                  <a:pt x="841" y="322"/>
                </a:moveTo>
                <a:cubicBezTo>
                  <a:pt x="845" y="307"/>
                  <a:pt x="851" y="314"/>
                  <a:pt x="876" y="314"/>
                </a:cubicBezTo>
                <a:cubicBezTo>
                  <a:pt x="914" y="314"/>
                  <a:pt x="953" y="314"/>
                  <a:pt x="991" y="314"/>
                </a:cubicBezTo>
                <a:moveTo>
                  <a:pt x="1081" y="194"/>
                </a:moveTo>
                <a:cubicBezTo>
                  <a:pt x="1078" y="168"/>
                  <a:pt x="1074" y="157"/>
                  <a:pt x="1103" y="147"/>
                </a:cubicBezTo>
                <a:cubicBezTo>
                  <a:pt x="1136" y="133"/>
                  <a:pt x="1180" y="133"/>
                  <a:pt x="1215" y="137"/>
                </a:cubicBezTo>
                <a:cubicBezTo>
                  <a:pt x="1257" y="142"/>
                  <a:pt x="1257" y="201"/>
                  <a:pt x="1250" y="234"/>
                </a:cubicBezTo>
                <a:cubicBezTo>
                  <a:pt x="1233" y="313"/>
                  <a:pt x="1171" y="364"/>
                  <a:pt x="1136" y="434"/>
                </a:cubicBezTo>
                <a:cubicBezTo>
                  <a:pt x="1127" y="452"/>
                  <a:pt x="1127" y="459"/>
                  <a:pt x="1127" y="477"/>
                </a:cubicBezTo>
                <a:cubicBezTo>
                  <a:pt x="1161" y="481"/>
                  <a:pt x="1192" y="483"/>
                  <a:pt x="1227" y="473"/>
                </a:cubicBezTo>
                <a:cubicBezTo>
                  <a:pt x="1245" y="467"/>
                  <a:pt x="1263" y="462"/>
                  <a:pt x="1281" y="456"/>
                </a:cubicBezTo>
                <a:moveTo>
                  <a:pt x="1569" y="0"/>
                </a:moveTo>
                <a:cubicBezTo>
                  <a:pt x="1581" y="2"/>
                  <a:pt x="1598" y="14"/>
                  <a:pt x="1615" y="51"/>
                </a:cubicBezTo>
                <a:cubicBezTo>
                  <a:pt x="1647" y="119"/>
                  <a:pt x="1649" y="186"/>
                  <a:pt x="1649" y="262"/>
                </a:cubicBezTo>
                <a:cubicBezTo>
                  <a:pt x="1649" y="354"/>
                  <a:pt x="1609" y="422"/>
                  <a:pt x="1551" y="492"/>
                </a:cubicBezTo>
                <a:cubicBezTo>
                  <a:pt x="1538" y="505"/>
                  <a:pt x="1526" y="518"/>
                  <a:pt x="1513" y="531"/>
                </a:cubicBezTo>
                <a:moveTo>
                  <a:pt x="2098" y="129"/>
                </a:moveTo>
                <a:cubicBezTo>
                  <a:pt x="2098" y="109"/>
                  <a:pt x="2099" y="147"/>
                  <a:pt x="2098" y="167"/>
                </a:cubicBezTo>
                <a:cubicBezTo>
                  <a:pt x="2094" y="245"/>
                  <a:pt x="2060" y="309"/>
                  <a:pt x="2018" y="375"/>
                </a:cubicBezTo>
                <a:cubicBezTo>
                  <a:pt x="1985" y="428"/>
                  <a:pt x="1946" y="476"/>
                  <a:pt x="1912" y="528"/>
                </a:cubicBezTo>
                <a:cubicBezTo>
                  <a:pt x="1909" y="533"/>
                  <a:pt x="1905" y="539"/>
                  <a:pt x="1902" y="544"/>
                </a:cubicBezTo>
                <a:moveTo>
                  <a:pt x="1928" y="243"/>
                </a:moveTo>
                <a:cubicBezTo>
                  <a:pt x="1981" y="249"/>
                  <a:pt x="2008" y="281"/>
                  <a:pt x="2045" y="321"/>
                </a:cubicBezTo>
                <a:cubicBezTo>
                  <a:pt x="2094" y="374"/>
                  <a:pt x="2133" y="431"/>
                  <a:pt x="2170" y="492"/>
                </a:cubicBezTo>
                <a:cubicBezTo>
                  <a:pt x="2193" y="529"/>
                  <a:pt x="2200" y="541"/>
                  <a:pt x="2216" y="56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13"/>
          <p:cNvSpPr/>
          <p:nvPr/>
        </p:nvSpPr>
        <p:spPr>
          <a:xfrm>
            <a:off x="3807000" y="1596960"/>
            <a:ext cx="52560" cy="8280"/>
          </a:xfrm>
          <a:custGeom>
            <a:avLst/>
            <a:gdLst/>
            <a:ahLst/>
            <a:rect l="l" t="t" r="r" b="b"/>
            <a:pathLst>
              <a:path w="147" h="24">
                <a:moveTo>
                  <a:pt x="0" y="0"/>
                </a:moveTo>
                <a:cubicBezTo>
                  <a:pt x="23" y="7"/>
                  <a:pt x="52" y="17"/>
                  <a:pt x="79" y="20"/>
                </a:cubicBezTo>
                <a:cubicBezTo>
                  <a:pt x="113" y="22"/>
                  <a:pt x="123" y="23"/>
                  <a:pt x="146" y="2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4"/>
          <p:cNvSpPr/>
          <p:nvPr/>
        </p:nvSpPr>
        <p:spPr>
          <a:xfrm>
            <a:off x="3968640" y="1593720"/>
            <a:ext cx="33480" cy="360"/>
          </a:xfrm>
          <a:custGeom>
            <a:avLst/>
            <a:gdLst/>
            <a:ahLst/>
            <a:rect l="l" t="t" r="r" b="b"/>
            <a:pathLst>
              <a:path w="94" h="1">
                <a:moveTo>
                  <a:pt x="0" y="0"/>
                </a:moveTo>
                <a:cubicBezTo>
                  <a:pt x="31" y="0"/>
                  <a:pt x="62" y="0"/>
                  <a:pt x="93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15"/>
          <p:cNvSpPr/>
          <p:nvPr/>
        </p:nvSpPr>
        <p:spPr>
          <a:xfrm>
            <a:off x="4181400" y="1584360"/>
            <a:ext cx="28440" cy="1440"/>
          </a:xfrm>
          <a:custGeom>
            <a:avLst/>
            <a:gdLst/>
            <a:ahLst/>
            <a:rect l="l" t="t" r="r" b="b"/>
            <a:pathLst>
              <a:path w="80" h="5">
                <a:moveTo>
                  <a:pt x="0" y="4"/>
                </a:moveTo>
                <a:cubicBezTo>
                  <a:pt x="12" y="1"/>
                  <a:pt x="24" y="1"/>
                  <a:pt x="37" y="1"/>
                </a:cubicBezTo>
                <a:cubicBezTo>
                  <a:pt x="58" y="1"/>
                  <a:pt x="65" y="1"/>
                  <a:pt x="79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16"/>
          <p:cNvSpPr/>
          <p:nvPr/>
        </p:nvSpPr>
        <p:spPr>
          <a:xfrm>
            <a:off x="4344840" y="1473840"/>
            <a:ext cx="216000" cy="170640"/>
          </a:xfrm>
          <a:custGeom>
            <a:avLst/>
            <a:gdLst/>
            <a:ahLst/>
            <a:rect l="l" t="t" r="r" b="b"/>
            <a:pathLst>
              <a:path w="601" h="475">
                <a:moveTo>
                  <a:pt x="0" y="285"/>
                </a:moveTo>
                <a:cubicBezTo>
                  <a:pt x="11" y="285"/>
                  <a:pt x="22" y="285"/>
                  <a:pt x="33" y="285"/>
                </a:cubicBezTo>
                <a:moveTo>
                  <a:pt x="600" y="15"/>
                </a:moveTo>
                <a:cubicBezTo>
                  <a:pt x="585" y="10"/>
                  <a:pt x="588" y="0"/>
                  <a:pt x="573" y="14"/>
                </a:cubicBezTo>
                <a:cubicBezTo>
                  <a:pt x="500" y="80"/>
                  <a:pt x="441" y="186"/>
                  <a:pt x="385" y="267"/>
                </a:cubicBezTo>
                <a:cubicBezTo>
                  <a:pt x="338" y="334"/>
                  <a:pt x="290" y="404"/>
                  <a:pt x="248" y="474"/>
                </a:cubicBezTo>
                <a:moveTo>
                  <a:pt x="254" y="94"/>
                </a:moveTo>
                <a:cubicBezTo>
                  <a:pt x="267" y="114"/>
                  <a:pt x="281" y="146"/>
                  <a:pt x="293" y="170"/>
                </a:cubicBezTo>
                <a:cubicBezTo>
                  <a:pt x="324" y="228"/>
                  <a:pt x="362" y="279"/>
                  <a:pt x="403" y="329"/>
                </a:cubicBezTo>
                <a:cubicBezTo>
                  <a:pt x="436" y="370"/>
                  <a:pt x="468" y="407"/>
                  <a:pt x="508" y="44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7"/>
          <p:cNvSpPr/>
          <p:nvPr/>
        </p:nvSpPr>
        <p:spPr>
          <a:xfrm>
            <a:off x="4737960" y="1531800"/>
            <a:ext cx="367560" cy="206280"/>
          </a:xfrm>
          <a:custGeom>
            <a:avLst/>
            <a:gdLst/>
            <a:ahLst/>
            <a:rect l="l" t="t" r="r" b="b"/>
            <a:pathLst>
              <a:path w="1022" h="574">
                <a:moveTo>
                  <a:pt x="419" y="0"/>
                </a:moveTo>
                <a:cubicBezTo>
                  <a:pt x="344" y="14"/>
                  <a:pt x="295" y="31"/>
                  <a:pt x="233" y="79"/>
                </a:cubicBezTo>
                <a:cubicBezTo>
                  <a:pt x="146" y="144"/>
                  <a:pt x="61" y="235"/>
                  <a:pt x="25" y="339"/>
                </a:cubicBezTo>
                <a:cubicBezTo>
                  <a:pt x="0" y="412"/>
                  <a:pt x="4" y="489"/>
                  <a:pt x="77" y="530"/>
                </a:cubicBezTo>
                <a:cubicBezTo>
                  <a:pt x="153" y="573"/>
                  <a:pt x="276" y="565"/>
                  <a:pt x="359" y="560"/>
                </a:cubicBezTo>
                <a:cubicBezTo>
                  <a:pt x="389" y="557"/>
                  <a:pt x="420" y="553"/>
                  <a:pt x="450" y="550"/>
                </a:cubicBezTo>
                <a:moveTo>
                  <a:pt x="614" y="117"/>
                </a:moveTo>
                <a:cubicBezTo>
                  <a:pt x="614" y="116"/>
                  <a:pt x="600" y="100"/>
                  <a:pt x="604" y="97"/>
                </a:cubicBezTo>
                <a:cubicBezTo>
                  <a:pt x="622" y="86"/>
                  <a:pt x="660" y="98"/>
                  <a:pt x="675" y="109"/>
                </a:cubicBezTo>
                <a:cubicBezTo>
                  <a:pt x="726" y="145"/>
                  <a:pt x="750" y="209"/>
                  <a:pt x="765" y="267"/>
                </a:cubicBezTo>
                <a:cubicBezTo>
                  <a:pt x="769" y="285"/>
                  <a:pt x="770" y="303"/>
                  <a:pt x="771" y="323"/>
                </a:cubicBezTo>
                <a:cubicBezTo>
                  <a:pt x="771" y="281"/>
                  <a:pt x="767" y="237"/>
                  <a:pt x="779" y="195"/>
                </a:cubicBezTo>
                <a:cubicBezTo>
                  <a:pt x="797" y="137"/>
                  <a:pt x="838" y="70"/>
                  <a:pt x="897" y="46"/>
                </a:cubicBezTo>
                <a:cubicBezTo>
                  <a:pt x="940" y="28"/>
                  <a:pt x="955" y="51"/>
                  <a:pt x="968" y="88"/>
                </a:cubicBezTo>
                <a:cubicBezTo>
                  <a:pt x="987" y="139"/>
                  <a:pt x="986" y="192"/>
                  <a:pt x="989" y="246"/>
                </a:cubicBezTo>
                <a:cubicBezTo>
                  <a:pt x="991" y="286"/>
                  <a:pt x="991" y="306"/>
                  <a:pt x="1021" y="3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8"/>
          <p:cNvSpPr/>
          <p:nvPr/>
        </p:nvSpPr>
        <p:spPr>
          <a:xfrm>
            <a:off x="5224320" y="1487520"/>
            <a:ext cx="645840" cy="201600"/>
          </a:xfrm>
          <a:custGeom>
            <a:avLst/>
            <a:gdLst/>
            <a:ahLst/>
            <a:rect l="l" t="t" r="r" b="b"/>
            <a:pathLst>
              <a:path w="1795" h="561">
                <a:moveTo>
                  <a:pt x="0" y="368"/>
                </a:moveTo>
                <a:cubicBezTo>
                  <a:pt x="9" y="358"/>
                  <a:pt x="59" y="364"/>
                  <a:pt x="74" y="365"/>
                </a:cubicBezTo>
                <a:cubicBezTo>
                  <a:pt x="113" y="367"/>
                  <a:pt x="127" y="368"/>
                  <a:pt x="153" y="367"/>
                </a:cubicBezTo>
                <a:moveTo>
                  <a:pt x="405" y="391"/>
                </a:moveTo>
                <a:cubicBezTo>
                  <a:pt x="417" y="390"/>
                  <a:pt x="426" y="393"/>
                  <a:pt x="436" y="386"/>
                </a:cubicBezTo>
                <a:cubicBezTo>
                  <a:pt x="447" y="379"/>
                  <a:pt x="449" y="362"/>
                  <a:pt x="452" y="351"/>
                </a:cubicBezTo>
                <a:cubicBezTo>
                  <a:pt x="463" y="315"/>
                  <a:pt x="477" y="278"/>
                  <a:pt x="484" y="241"/>
                </a:cubicBezTo>
                <a:cubicBezTo>
                  <a:pt x="488" y="217"/>
                  <a:pt x="495" y="168"/>
                  <a:pt x="487" y="145"/>
                </a:cubicBezTo>
                <a:cubicBezTo>
                  <a:pt x="482" y="131"/>
                  <a:pt x="482" y="135"/>
                  <a:pt x="465" y="131"/>
                </a:cubicBezTo>
                <a:cubicBezTo>
                  <a:pt x="458" y="129"/>
                  <a:pt x="416" y="126"/>
                  <a:pt x="410" y="133"/>
                </a:cubicBezTo>
                <a:cubicBezTo>
                  <a:pt x="405" y="139"/>
                  <a:pt x="404" y="162"/>
                  <a:pt x="407" y="168"/>
                </a:cubicBezTo>
                <a:cubicBezTo>
                  <a:pt x="413" y="183"/>
                  <a:pt x="427" y="189"/>
                  <a:pt x="442" y="195"/>
                </a:cubicBezTo>
                <a:cubicBezTo>
                  <a:pt x="461" y="203"/>
                  <a:pt x="481" y="202"/>
                  <a:pt x="501" y="205"/>
                </a:cubicBezTo>
                <a:cubicBezTo>
                  <a:pt x="530" y="209"/>
                  <a:pt x="560" y="212"/>
                  <a:pt x="589" y="218"/>
                </a:cubicBezTo>
                <a:cubicBezTo>
                  <a:pt x="622" y="225"/>
                  <a:pt x="648" y="240"/>
                  <a:pt x="653" y="277"/>
                </a:cubicBezTo>
                <a:cubicBezTo>
                  <a:pt x="658" y="312"/>
                  <a:pt x="655" y="353"/>
                  <a:pt x="647" y="386"/>
                </a:cubicBezTo>
                <a:cubicBezTo>
                  <a:pt x="639" y="421"/>
                  <a:pt x="621" y="478"/>
                  <a:pt x="641" y="513"/>
                </a:cubicBezTo>
                <a:cubicBezTo>
                  <a:pt x="659" y="543"/>
                  <a:pt x="704" y="552"/>
                  <a:pt x="735" y="554"/>
                </a:cubicBezTo>
                <a:cubicBezTo>
                  <a:pt x="771" y="557"/>
                  <a:pt x="809" y="554"/>
                  <a:pt x="845" y="553"/>
                </a:cubicBezTo>
                <a:moveTo>
                  <a:pt x="937" y="127"/>
                </a:moveTo>
                <a:cubicBezTo>
                  <a:pt x="937" y="110"/>
                  <a:pt x="935" y="142"/>
                  <a:pt x="933" y="159"/>
                </a:cubicBezTo>
                <a:cubicBezTo>
                  <a:pt x="928" y="212"/>
                  <a:pt x="928" y="265"/>
                  <a:pt x="928" y="320"/>
                </a:cubicBezTo>
                <a:cubicBezTo>
                  <a:pt x="928" y="371"/>
                  <a:pt x="935" y="420"/>
                  <a:pt x="946" y="470"/>
                </a:cubicBezTo>
                <a:cubicBezTo>
                  <a:pt x="952" y="496"/>
                  <a:pt x="957" y="523"/>
                  <a:pt x="963" y="549"/>
                </a:cubicBezTo>
                <a:cubicBezTo>
                  <a:pt x="963" y="550"/>
                  <a:pt x="964" y="550"/>
                  <a:pt x="964" y="551"/>
                </a:cubicBezTo>
                <a:moveTo>
                  <a:pt x="789" y="369"/>
                </a:moveTo>
                <a:cubicBezTo>
                  <a:pt x="785" y="342"/>
                  <a:pt x="796" y="346"/>
                  <a:pt x="825" y="341"/>
                </a:cubicBezTo>
                <a:cubicBezTo>
                  <a:pt x="900" y="327"/>
                  <a:pt x="976" y="325"/>
                  <a:pt x="1051" y="314"/>
                </a:cubicBezTo>
                <a:cubicBezTo>
                  <a:pt x="1109" y="306"/>
                  <a:pt x="1163" y="296"/>
                  <a:pt x="1218" y="275"/>
                </a:cubicBezTo>
                <a:moveTo>
                  <a:pt x="1309" y="75"/>
                </a:moveTo>
                <a:cubicBezTo>
                  <a:pt x="1292" y="118"/>
                  <a:pt x="1277" y="159"/>
                  <a:pt x="1271" y="205"/>
                </a:cubicBezTo>
                <a:cubicBezTo>
                  <a:pt x="1263" y="259"/>
                  <a:pt x="1263" y="320"/>
                  <a:pt x="1267" y="375"/>
                </a:cubicBezTo>
                <a:cubicBezTo>
                  <a:pt x="1269" y="408"/>
                  <a:pt x="1278" y="444"/>
                  <a:pt x="1297" y="471"/>
                </a:cubicBezTo>
                <a:cubicBezTo>
                  <a:pt x="1306" y="480"/>
                  <a:pt x="1309" y="483"/>
                  <a:pt x="1319" y="482"/>
                </a:cubicBezTo>
                <a:moveTo>
                  <a:pt x="1585" y="0"/>
                </a:moveTo>
                <a:cubicBezTo>
                  <a:pt x="1644" y="13"/>
                  <a:pt x="1679" y="40"/>
                  <a:pt x="1716" y="92"/>
                </a:cubicBezTo>
                <a:cubicBezTo>
                  <a:pt x="1760" y="154"/>
                  <a:pt x="1783" y="227"/>
                  <a:pt x="1789" y="303"/>
                </a:cubicBezTo>
                <a:cubicBezTo>
                  <a:pt x="1794" y="375"/>
                  <a:pt x="1788" y="418"/>
                  <a:pt x="1737" y="471"/>
                </a:cubicBezTo>
                <a:cubicBezTo>
                  <a:pt x="1697" y="512"/>
                  <a:pt x="1647" y="536"/>
                  <a:pt x="1596" y="56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9"/>
          <p:cNvSpPr/>
          <p:nvPr/>
        </p:nvSpPr>
        <p:spPr>
          <a:xfrm>
            <a:off x="5986440" y="1490760"/>
            <a:ext cx="864720" cy="187200"/>
          </a:xfrm>
          <a:custGeom>
            <a:avLst/>
            <a:gdLst/>
            <a:ahLst/>
            <a:rect l="l" t="t" r="r" b="b"/>
            <a:pathLst>
              <a:path w="2403" h="521">
                <a:moveTo>
                  <a:pt x="316" y="0"/>
                </a:moveTo>
                <a:cubicBezTo>
                  <a:pt x="292" y="27"/>
                  <a:pt x="280" y="39"/>
                  <a:pt x="258" y="67"/>
                </a:cubicBezTo>
                <a:cubicBezTo>
                  <a:pt x="200" y="142"/>
                  <a:pt x="143" y="217"/>
                  <a:pt x="91" y="294"/>
                </a:cubicBezTo>
                <a:cubicBezTo>
                  <a:pt x="52" y="353"/>
                  <a:pt x="9" y="419"/>
                  <a:pt x="0" y="491"/>
                </a:cubicBezTo>
                <a:cubicBezTo>
                  <a:pt x="0" y="495"/>
                  <a:pt x="0" y="499"/>
                  <a:pt x="0" y="503"/>
                </a:cubicBezTo>
                <a:moveTo>
                  <a:pt x="50" y="103"/>
                </a:moveTo>
                <a:cubicBezTo>
                  <a:pt x="79" y="146"/>
                  <a:pt x="110" y="185"/>
                  <a:pt x="147" y="223"/>
                </a:cubicBezTo>
                <a:cubicBezTo>
                  <a:pt x="212" y="289"/>
                  <a:pt x="286" y="345"/>
                  <a:pt x="356" y="408"/>
                </a:cubicBezTo>
                <a:cubicBezTo>
                  <a:pt x="408" y="454"/>
                  <a:pt x="453" y="489"/>
                  <a:pt x="516" y="520"/>
                </a:cubicBezTo>
                <a:moveTo>
                  <a:pt x="1070" y="39"/>
                </a:moveTo>
                <a:cubicBezTo>
                  <a:pt x="1068" y="38"/>
                  <a:pt x="1061" y="32"/>
                  <a:pt x="1060" y="32"/>
                </a:cubicBezTo>
                <a:cubicBezTo>
                  <a:pt x="1046" y="28"/>
                  <a:pt x="1036" y="27"/>
                  <a:pt x="1021" y="27"/>
                </a:cubicBezTo>
                <a:cubicBezTo>
                  <a:pt x="960" y="27"/>
                  <a:pt x="924" y="46"/>
                  <a:pt x="875" y="85"/>
                </a:cubicBezTo>
                <a:cubicBezTo>
                  <a:pt x="816" y="132"/>
                  <a:pt x="760" y="190"/>
                  <a:pt x="736" y="264"/>
                </a:cubicBezTo>
                <a:cubicBezTo>
                  <a:pt x="720" y="314"/>
                  <a:pt x="718" y="377"/>
                  <a:pt x="755" y="417"/>
                </a:cubicBezTo>
                <a:cubicBezTo>
                  <a:pt x="800" y="464"/>
                  <a:pt x="872" y="478"/>
                  <a:pt x="933" y="485"/>
                </a:cubicBezTo>
                <a:cubicBezTo>
                  <a:pt x="949" y="486"/>
                  <a:pt x="965" y="487"/>
                  <a:pt x="981" y="488"/>
                </a:cubicBezTo>
                <a:moveTo>
                  <a:pt x="1169" y="209"/>
                </a:moveTo>
                <a:cubicBezTo>
                  <a:pt x="1192" y="188"/>
                  <a:pt x="1205" y="187"/>
                  <a:pt x="1237" y="187"/>
                </a:cubicBezTo>
                <a:cubicBezTo>
                  <a:pt x="1280" y="187"/>
                  <a:pt x="1294" y="217"/>
                  <a:pt x="1303" y="256"/>
                </a:cubicBezTo>
                <a:cubicBezTo>
                  <a:pt x="1311" y="291"/>
                  <a:pt x="1311" y="332"/>
                  <a:pt x="1308" y="368"/>
                </a:cubicBezTo>
                <a:cubicBezTo>
                  <a:pt x="1306" y="390"/>
                  <a:pt x="1297" y="387"/>
                  <a:pt x="1281" y="393"/>
                </a:cubicBezTo>
                <a:cubicBezTo>
                  <a:pt x="1260" y="382"/>
                  <a:pt x="1266" y="353"/>
                  <a:pt x="1266" y="328"/>
                </a:cubicBezTo>
                <a:cubicBezTo>
                  <a:pt x="1266" y="280"/>
                  <a:pt x="1277" y="246"/>
                  <a:pt x="1308" y="209"/>
                </a:cubicBezTo>
                <a:cubicBezTo>
                  <a:pt x="1333" y="180"/>
                  <a:pt x="1369" y="146"/>
                  <a:pt x="1408" y="139"/>
                </a:cubicBezTo>
                <a:cubicBezTo>
                  <a:pt x="1448" y="131"/>
                  <a:pt x="1474" y="145"/>
                  <a:pt x="1493" y="182"/>
                </a:cubicBezTo>
                <a:cubicBezTo>
                  <a:pt x="1511" y="218"/>
                  <a:pt x="1508" y="265"/>
                  <a:pt x="1506" y="304"/>
                </a:cubicBezTo>
                <a:cubicBezTo>
                  <a:pt x="1505" y="322"/>
                  <a:pt x="1499" y="334"/>
                  <a:pt x="1496" y="350"/>
                </a:cubicBezTo>
                <a:moveTo>
                  <a:pt x="1697" y="243"/>
                </a:moveTo>
                <a:cubicBezTo>
                  <a:pt x="1719" y="241"/>
                  <a:pt x="1741" y="242"/>
                  <a:pt x="1763" y="242"/>
                </a:cubicBezTo>
                <a:cubicBezTo>
                  <a:pt x="1811" y="242"/>
                  <a:pt x="1859" y="242"/>
                  <a:pt x="1908" y="242"/>
                </a:cubicBezTo>
                <a:moveTo>
                  <a:pt x="2109" y="210"/>
                </a:moveTo>
                <a:cubicBezTo>
                  <a:pt x="2110" y="203"/>
                  <a:pt x="2086" y="228"/>
                  <a:pt x="2119" y="200"/>
                </a:cubicBezTo>
                <a:cubicBezTo>
                  <a:pt x="2137" y="186"/>
                  <a:pt x="2159" y="169"/>
                  <a:pt x="2171" y="148"/>
                </a:cubicBezTo>
                <a:cubicBezTo>
                  <a:pt x="2181" y="132"/>
                  <a:pt x="2193" y="79"/>
                  <a:pt x="2178" y="62"/>
                </a:cubicBezTo>
                <a:cubicBezTo>
                  <a:pt x="2166" y="49"/>
                  <a:pt x="2141" y="44"/>
                  <a:pt x="2125" y="42"/>
                </a:cubicBezTo>
                <a:cubicBezTo>
                  <a:pt x="2122" y="42"/>
                  <a:pt x="2120" y="42"/>
                  <a:pt x="2117" y="42"/>
                </a:cubicBezTo>
                <a:cubicBezTo>
                  <a:pt x="2119" y="53"/>
                  <a:pt x="2104" y="48"/>
                  <a:pt x="2132" y="66"/>
                </a:cubicBezTo>
                <a:cubicBezTo>
                  <a:pt x="2172" y="92"/>
                  <a:pt x="2222" y="106"/>
                  <a:pt x="2266" y="122"/>
                </a:cubicBezTo>
                <a:cubicBezTo>
                  <a:pt x="2301" y="135"/>
                  <a:pt x="2350" y="146"/>
                  <a:pt x="2377" y="176"/>
                </a:cubicBezTo>
                <a:cubicBezTo>
                  <a:pt x="2402" y="203"/>
                  <a:pt x="2386" y="244"/>
                  <a:pt x="2365" y="267"/>
                </a:cubicBezTo>
                <a:cubicBezTo>
                  <a:pt x="2336" y="298"/>
                  <a:pt x="2293" y="317"/>
                  <a:pt x="2268" y="353"/>
                </a:cubicBezTo>
                <a:cubicBezTo>
                  <a:pt x="2260" y="366"/>
                  <a:pt x="2262" y="379"/>
                  <a:pt x="2262" y="394"/>
                </a:cubicBezTo>
                <a:cubicBezTo>
                  <a:pt x="2291" y="400"/>
                  <a:pt x="2319" y="403"/>
                  <a:pt x="2349" y="40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20"/>
          <p:cNvSpPr/>
          <p:nvPr/>
        </p:nvSpPr>
        <p:spPr>
          <a:xfrm>
            <a:off x="6977160" y="1342440"/>
            <a:ext cx="2108880" cy="374760"/>
          </a:xfrm>
          <a:custGeom>
            <a:avLst/>
            <a:gdLst/>
            <a:ahLst/>
            <a:rect l="l" t="t" r="r" b="b"/>
            <a:pathLst>
              <a:path w="5859" h="1042">
                <a:moveTo>
                  <a:pt x="0" y="302"/>
                </a:moveTo>
                <a:cubicBezTo>
                  <a:pt x="13" y="301"/>
                  <a:pt x="18" y="297"/>
                  <a:pt x="31" y="298"/>
                </a:cubicBezTo>
                <a:cubicBezTo>
                  <a:pt x="95" y="304"/>
                  <a:pt x="164" y="338"/>
                  <a:pt x="212" y="380"/>
                </a:cubicBezTo>
                <a:cubicBezTo>
                  <a:pt x="299" y="458"/>
                  <a:pt x="320" y="556"/>
                  <a:pt x="322" y="667"/>
                </a:cubicBezTo>
                <a:cubicBezTo>
                  <a:pt x="323" y="740"/>
                  <a:pt x="304" y="795"/>
                  <a:pt x="271" y="859"/>
                </a:cubicBezTo>
                <a:cubicBezTo>
                  <a:pt x="252" y="894"/>
                  <a:pt x="231" y="933"/>
                  <a:pt x="200" y="958"/>
                </a:cubicBezTo>
                <a:moveTo>
                  <a:pt x="881" y="366"/>
                </a:moveTo>
                <a:cubicBezTo>
                  <a:pt x="881" y="361"/>
                  <a:pt x="881" y="356"/>
                  <a:pt x="881" y="351"/>
                </a:cubicBezTo>
                <a:cubicBezTo>
                  <a:pt x="860" y="372"/>
                  <a:pt x="839" y="396"/>
                  <a:pt x="819" y="418"/>
                </a:cubicBezTo>
                <a:cubicBezTo>
                  <a:pt x="764" y="478"/>
                  <a:pt x="712" y="539"/>
                  <a:pt x="657" y="599"/>
                </a:cubicBezTo>
                <a:cubicBezTo>
                  <a:pt x="627" y="631"/>
                  <a:pt x="593" y="664"/>
                  <a:pt x="556" y="687"/>
                </a:cubicBezTo>
                <a:cubicBezTo>
                  <a:pt x="551" y="690"/>
                  <a:pt x="545" y="692"/>
                  <a:pt x="540" y="695"/>
                </a:cubicBezTo>
                <a:moveTo>
                  <a:pt x="612" y="411"/>
                </a:moveTo>
                <a:cubicBezTo>
                  <a:pt x="631" y="413"/>
                  <a:pt x="622" y="403"/>
                  <a:pt x="649" y="425"/>
                </a:cubicBezTo>
                <a:cubicBezTo>
                  <a:pt x="696" y="463"/>
                  <a:pt x="742" y="502"/>
                  <a:pt x="789" y="539"/>
                </a:cubicBezTo>
                <a:cubicBezTo>
                  <a:pt x="851" y="590"/>
                  <a:pt x="911" y="643"/>
                  <a:pt x="978" y="688"/>
                </a:cubicBezTo>
                <a:moveTo>
                  <a:pt x="1460" y="412"/>
                </a:moveTo>
                <a:cubicBezTo>
                  <a:pt x="1418" y="410"/>
                  <a:pt x="1387" y="409"/>
                  <a:pt x="1348" y="427"/>
                </a:cubicBezTo>
                <a:cubicBezTo>
                  <a:pt x="1292" y="453"/>
                  <a:pt x="1243" y="493"/>
                  <a:pt x="1214" y="547"/>
                </a:cubicBezTo>
                <a:cubicBezTo>
                  <a:pt x="1198" y="577"/>
                  <a:pt x="1182" y="644"/>
                  <a:pt x="1200" y="678"/>
                </a:cubicBezTo>
                <a:cubicBezTo>
                  <a:pt x="1222" y="719"/>
                  <a:pt x="1286" y="724"/>
                  <a:pt x="1326" y="726"/>
                </a:cubicBezTo>
                <a:cubicBezTo>
                  <a:pt x="1340" y="726"/>
                  <a:pt x="1353" y="726"/>
                  <a:pt x="1367" y="726"/>
                </a:cubicBezTo>
                <a:moveTo>
                  <a:pt x="1502" y="517"/>
                </a:moveTo>
                <a:cubicBezTo>
                  <a:pt x="1503" y="509"/>
                  <a:pt x="1499" y="502"/>
                  <a:pt x="1507" y="498"/>
                </a:cubicBezTo>
                <a:cubicBezTo>
                  <a:pt x="1519" y="493"/>
                  <a:pt x="1551" y="497"/>
                  <a:pt x="1559" y="506"/>
                </a:cubicBezTo>
                <a:cubicBezTo>
                  <a:pt x="1584" y="533"/>
                  <a:pt x="1589" y="571"/>
                  <a:pt x="1596" y="606"/>
                </a:cubicBezTo>
                <a:cubicBezTo>
                  <a:pt x="1601" y="633"/>
                  <a:pt x="1607" y="661"/>
                  <a:pt x="1611" y="688"/>
                </a:cubicBezTo>
                <a:cubicBezTo>
                  <a:pt x="1612" y="693"/>
                  <a:pt x="1611" y="689"/>
                  <a:pt x="1612" y="694"/>
                </a:cubicBezTo>
                <a:cubicBezTo>
                  <a:pt x="1610" y="661"/>
                  <a:pt x="1606" y="628"/>
                  <a:pt x="1606" y="595"/>
                </a:cubicBezTo>
                <a:cubicBezTo>
                  <a:pt x="1606" y="552"/>
                  <a:pt x="1614" y="518"/>
                  <a:pt x="1653" y="493"/>
                </a:cubicBezTo>
                <a:cubicBezTo>
                  <a:pt x="1678" y="477"/>
                  <a:pt x="1722" y="478"/>
                  <a:pt x="1744" y="497"/>
                </a:cubicBezTo>
                <a:cubicBezTo>
                  <a:pt x="1787" y="533"/>
                  <a:pt x="1793" y="599"/>
                  <a:pt x="1794" y="651"/>
                </a:cubicBezTo>
                <a:cubicBezTo>
                  <a:pt x="1795" y="682"/>
                  <a:pt x="1794" y="713"/>
                  <a:pt x="1794" y="744"/>
                </a:cubicBezTo>
                <a:moveTo>
                  <a:pt x="2009" y="599"/>
                </a:moveTo>
                <a:cubicBezTo>
                  <a:pt x="2037" y="601"/>
                  <a:pt x="2069" y="601"/>
                  <a:pt x="2099" y="601"/>
                </a:cubicBezTo>
                <a:cubicBezTo>
                  <a:pt x="2138" y="601"/>
                  <a:pt x="2247" y="601"/>
                  <a:pt x="2208" y="601"/>
                </a:cubicBezTo>
                <a:cubicBezTo>
                  <a:pt x="2200" y="601"/>
                  <a:pt x="2192" y="601"/>
                  <a:pt x="2184" y="601"/>
                </a:cubicBezTo>
                <a:moveTo>
                  <a:pt x="2294" y="451"/>
                </a:moveTo>
                <a:cubicBezTo>
                  <a:pt x="2290" y="451"/>
                  <a:pt x="2285" y="451"/>
                  <a:pt x="2281" y="451"/>
                </a:cubicBezTo>
                <a:cubicBezTo>
                  <a:pt x="2286" y="447"/>
                  <a:pt x="2295" y="441"/>
                  <a:pt x="2304" y="438"/>
                </a:cubicBezTo>
                <a:cubicBezTo>
                  <a:pt x="2325" y="431"/>
                  <a:pt x="2352" y="424"/>
                  <a:pt x="2370" y="410"/>
                </a:cubicBezTo>
                <a:cubicBezTo>
                  <a:pt x="2381" y="401"/>
                  <a:pt x="2389" y="387"/>
                  <a:pt x="2391" y="373"/>
                </a:cubicBezTo>
                <a:cubicBezTo>
                  <a:pt x="2392" y="363"/>
                  <a:pt x="2391" y="351"/>
                  <a:pt x="2391" y="341"/>
                </a:cubicBezTo>
                <a:cubicBezTo>
                  <a:pt x="2381" y="340"/>
                  <a:pt x="2372" y="339"/>
                  <a:pt x="2361" y="339"/>
                </a:cubicBezTo>
                <a:cubicBezTo>
                  <a:pt x="2346" y="339"/>
                  <a:pt x="2344" y="338"/>
                  <a:pt x="2336" y="351"/>
                </a:cubicBezTo>
                <a:cubicBezTo>
                  <a:pt x="2328" y="364"/>
                  <a:pt x="2334" y="382"/>
                  <a:pt x="2345" y="390"/>
                </a:cubicBezTo>
                <a:cubicBezTo>
                  <a:pt x="2375" y="414"/>
                  <a:pt x="2413" y="409"/>
                  <a:pt x="2449" y="410"/>
                </a:cubicBezTo>
                <a:cubicBezTo>
                  <a:pt x="2471" y="411"/>
                  <a:pt x="2474" y="417"/>
                  <a:pt x="2475" y="438"/>
                </a:cubicBezTo>
                <a:cubicBezTo>
                  <a:pt x="2476" y="470"/>
                  <a:pt x="2459" y="479"/>
                  <a:pt x="2440" y="501"/>
                </a:cubicBezTo>
                <a:cubicBezTo>
                  <a:pt x="2425" y="518"/>
                  <a:pt x="2415" y="532"/>
                  <a:pt x="2414" y="555"/>
                </a:cubicBezTo>
                <a:cubicBezTo>
                  <a:pt x="2413" y="580"/>
                  <a:pt x="2430" y="583"/>
                  <a:pt x="2451" y="589"/>
                </a:cubicBezTo>
                <a:cubicBezTo>
                  <a:pt x="2473" y="596"/>
                  <a:pt x="2498" y="599"/>
                  <a:pt x="2521" y="601"/>
                </a:cubicBezTo>
                <a:cubicBezTo>
                  <a:pt x="2531" y="601"/>
                  <a:pt x="2535" y="601"/>
                  <a:pt x="2542" y="601"/>
                </a:cubicBezTo>
                <a:moveTo>
                  <a:pt x="2706" y="540"/>
                </a:moveTo>
                <a:cubicBezTo>
                  <a:pt x="2693" y="540"/>
                  <a:pt x="2721" y="540"/>
                  <a:pt x="2734" y="540"/>
                </a:cubicBezTo>
                <a:cubicBezTo>
                  <a:pt x="2778" y="540"/>
                  <a:pt x="2822" y="542"/>
                  <a:pt x="2865" y="539"/>
                </a:cubicBezTo>
                <a:cubicBezTo>
                  <a:pt x="2898" y="537"/>
                  <a:pt x="2923" y="531"/>
                  <a:pt x="2953" y="518"/>
                </a:cubicBezTo>
                <a:moveTo>
                  <a:pt x="3028" y="345"/>
                </a:moveTo>
                <a:cubicBezTo>
                  <a:pt x="3028" y="346"/>
                  <a:pt x="3020" y="374"/>
                  <a:pt x="3020" y="380"/>
                </a:cubicBezTo>
                <a:cubicBezTo>
                  <a:pt x="3018" y="417"/>
                  <a:pt x="3017" y="454"/>
                  <a:pt x="3017" y="491"/>
                </a:cubicBezTo>
                <a:cubicBezTo>
                  <a:pt x="3017" y="528"/>
                  <a:pt x="3011" y="570"/>
                  <a:pt x="3025" y="606"/>
                </a:cubicBezTo>
                <a:cubicBezTo>
                  <a:pt x="3030" y="618"/>
                  <a:pt x="3040" y="638"/>
                  <a:pt x="3051" y="644"/>
                </a:cubicBezTo>
                <a:cubicBezTo>
                  <a:pt x="3053" y="644"/>
                  <a:pt x="3054" y="644"/>
                  <a:pt x="3056" y="644"/>
                </a:cubicBezTo>
                <a:moveTo>
                  <a:pt x="3154" y="180"/>
                </a:moveTo>
                <a:cubicBezTo>
                  <a:pt x="3178" y="174"/>
                  <a:pt x="3183" y="171"/>
                  <a:pt x="3207" y="190"/>
                </a:cubicBezTo>
                <a:cubicBezTo>
                  <a:pt x="3257" y="232"/>
                  <a:pt x="3291" y="292"/>
                  <a:pt x="3314" y="352"/>
                </a:cubicBezTo>
                <a:cubicBezTo>
                  <a:pt x="3342" y="425"/>
                  <a:pt x="3347" y="509"/>
                  <a:pt x="3342" y="585"/>
                </a:cubicBezTo>
                <a:cubicBezTo>
                  <a:pt x="3339" y="623"/>
                  <a:pt x="3319" y="654"/>
                  <a:pt x="3287" y="675"/>
                </a:cubicBezTo>
                <a:cubicBezTo>
                  <a:pt x="3269" y="683"/>
                  <a:pt x="3264" y="686"/>
                  <a:pt x="3251" y="688"/>
                </a:cubicBezTo>
                <a:moveTo>
                  <a:pt x="3822" y="245"/>
                </a:moveTo>
                <a:cubicBezTo>
                  <a:pt x="3811" y="262"/>
                  <a:pt x="3806" y="270"/>
                  <a:pt x="3794" y="287"/>
                </a:cubicBezTo>
                <a:cubicBezTo>
                  <a:pt x="3755" y="343"/>
                  <a:pt x="3710" y="396"/>
                  <a:pt x="3670" y="452"/>
                </a:cubicBezTo>
                <a:cubicBezTo>
                  <a:pt x="3644" y="489"/>
                  <a:pt x="3621" y="527"/>
                  <a:pt x="3596" y="564"/>
                </a:cubicBezTo>
                <a:cubicBezTo>
                  <a:pt x="3586" y="579"/>
                  <a:pt x="3580" y="589"/>
                  <a:pt x="3563" y="594"/>
                </a:cubicBezTo>
                <a:cubicBezTo>
                  <a:pt x="3560" y="594"/>
                  <a:pt x="3557" y="594"/>
                  <a:pt x="3554" y="594"/>
                </a:cubicBezTo>
                <a:moveTo>
                  <a:pt x="3527" y="273"/>
                </a:moveTo>
                <a:cubicBezTo>
                  <a:pt x="3533" y="284"/>
                  <a:pt x="3545" y="306"/>
                  <a:pt x="3551" y="319"/>
                </a:cubicBezTo>
                <a:cubicBezTo>
                  <a:pt x="3577" y="371"/>
                  <a:pt x="3618" y="418"/>
                  <a:pt x="3663" y="455"/>
                </a:cubicBezTo>
                <a:cubicBezTo>
                  <a:pt x="3688" y="475"/>
                  <a:pt x="3720" y="502"/>
                  <a:pt x="3750" y="513"/>
                </a:cubicBezTo>
                <a:cubicBezTo>
                  <a:pt x="3756" y="514"/>
                  <a:pt x="3763" y="516"/>
                  <a:pt x="3769" y="517"/>
                </a:cubicBezTo>
                <a:moveTo>
                  <a:pt x="4075" y="582"/>
                </a:moveTo>
                <a:cubicBezTo>
                  <a:pt x="4085" y="582"/>
                  <a:pt x="4093" y="581"/>
                  <a:pt x="4103" y="579"/>
                </a:cubicBezTo>
                <a:moveTo>
                  <a:pt x="4295" y="559"/>
                </a:moveTo>
                <a:cubicBezTo>
                  <a:pt x="4304" y="561"/>
                  <a:pt x="4314" y="563"/>
                  <a:pt x="4324" y="564"/>
                </a:cubicBezTo>
                <a:cubicBezTo>
                  <a:pt x="4346" y="565"/>
                  <a:pt x="4369" y="564"/>
                  <a:pt x="4391" y="564"/>
                </a:cubicBezTo>
                <a:moveTo>
                  <a:pt x="4803" y="311"/>
                </a:moveTo>
                <a:cubicBezTo>
                  <a:pt x="4785" y="338"/>
                  <a:pt x="4763" y="366"/>
                  <a:pt x="4739" y="391"/>
                </a:cubicBezTo>
                <a:cubicBezTo>
                  <a:pt x="4699" y="433"/>
                  <a:pt x="4659" y="476"/>
                  <a:pt x="4619" y="518"/>
                </a:cubicBezTo>
                <a:cubicBezTo>
                  <a:pt x="4591" y="546"/>
                  <a:pt x="4559" y="579"/>
                  <a:pt x="4522" y="595"/>
                </a:cubicBezTo>
                <a:moveTo>
                  <a:pt x="4493" y="374"/>
                </a:moveTo>
                <a:cubicBezTo>
                  <a:pt x="4512" y="393"/>
                  <a:pt x="4527" y="415"/>
                  <a:pt x="4545" y="437"/>
                </a:cubicBezTo>
                <a:cubicBezTo>
                  <a:pt x="4578" y="478"/>
                  <a:pt x="4613" y="522"/>
                  <a:pt x="4651" y="558"/>
                </a:cubicBezTo>
                <a:cubicBezTo>
                  <a:pt x="4671" y="577"/>
                  <a:pt x="4687" y="588"/>
                  <a:pt x="4713" y="592"/>
                </a:cubicBezTo>
                <a:moveTo>
                  <a:pt x="4907" y="314"/>
                </a:moveTo>
                <a:cubicBezTo>
                  <a:pt x="4906" y="311"/>
                  <a:pt x="4905" y="309"/>
                  <a:pt x="4904" y="306"/>
                </a:cubicBezTo>
                <a:cubicBezTo>
                  <a:pt x="4903" y="304"/>
                  <a:pt x="4902" y="300"/>
                  <a:pt x="4901" y="297"/>
                </a:cubicBezTo>
                <a:cubicBezTo>
                  <a:pt x="4901" y="297"/>
                  <a:pt x="4899" y="293"/>
                  <a:pt x="4899" y="292"/>
                </a:cubicBezTo>
                <a:cubicBezTo>
                  <a:pt x="4907" y="292"/>
                  <a:pt x="4927" y="291"/>
                  <a:pt x="4937" y="291"/>
                </a:cubicBezTo>
                <a:cubicBezTo>
                  <a:pt x="4962" y="291"/>
                  <a:pt x="4990" y="286"/>
                  <a:pt x="5008" y="308"/>
                </a:cubicBezTo>
                <a:cubicBezTo>
                  <a:pt x="5020" y="324"/>
                  <a:pt x="5017" y="358"/>
                  <a:pt x="5005" y="372"/>
                </a:cubicBezTo>
                <a:cubicBezTo>
                  <a:pt x="4985" y="396"/>
                  <a:pt x="4949" y="410"/>
                  <a:pt x="4923" y="425"/>
                </a:cubicBezTo>
                <a:cubicBezTo>
                  <a:pt x="4915" y="429"/>
                  <a:pt x="4907" y="434"/>
                  <a:pt x="4899" y="438"/>
                </a:cubicBezTo>
                <a:cubicBezTo>
                  <a:pt x="4920" y="440"/>
                  <a:pt x="4943" y="440"/>
                  <a:pt x="4964" y="445"/>
                </a:cubicBezTo>
                <a:cubicBezTo>
                  <a:pt x="4989" y="451"/>
                  <a:pt x="5000" y="459"/>
                  <a:pt x="5001" y="484"/>
                </a:cubicBezTo>
                <a:cubicBezTo>
                  <a:pt x="5002" y="517"/>
                  <a:pt x="4959" y="531"/>
                  <a:pt x="4932" y="540"/>
                </a:cubicBezTo>
                <a:cubicBezTo>
                  <a:pt x="4901" y="550"/>
                  <a:pt x="4869" y="554"/>
                  <a:pt x="4836" y="555"/>
                </a:cubicBezTo>
                <a:cubicBezTo>
                  <a:pt x="4832" y="555"/>
                  <a:pt x="4820" y="553"/>
                  <a:pt x="4818" y="553"/>
                </a:cubicBezTo>
                <a:moveTo>
                  <a:pt x="5307" y="269"/>
                </a:moveTo>
                <a:cubicBezTo>
                  <a:pt x="5299" y="307"/>
                  <a:pt x="5274" y="332"/>
                  <a:pt x="5251" y="363"/>
                </a:cubicBezTo>
                <a:cubicBezTo>
                  <a:pt x="5227" y="397"/>
                  <a:pt x="5207" y="431"/>
                  <a:pt x="5190" y="469"/>
                </a:cubicBezTo>
                <a:cubicBezTo>
                  <a:pt x="5184" y="483"/>
                  <a:pt x="5178" y="502"/>
                  <a:pt x="5168" y="514"/>
                </a:cubicBezTo>
                <a:cubicBezTo>
                  <a:pt x="5167" y="514"/>
                  <a:pt x="5166" y="514"/>
                  <a:pt x="5165" y="514"/>
                </a:cubicBezTo>
                <a:moveTo>
                  <a:pt x="5140" y="381"/>
                </a:moveTo>
                <a:cubicBezTo>
                  <a:pt x="5161" y="393"/>
                  <a:pt x="5176" y="413"/>
                  <a:pt x="5195" y="430"/>
                </a:cubicBezTo>
                <a:cubicBezTo>
                  <a:pt x="5217" y="450"/>
                  <a:pt x="5236" y="458"/>
                  <a:pt x="5265" y="463"/>
                </a:cubicBezTo>
                <a:cubicBezTo>
                  <a:pt x="5280" y="465"/>
                  <a:pt x="5285" y="466"/>
                  <a:pt x="5295" y="465"/>
                </a:cubicBezTo>
                <a:moveTo>
                  <a:pt x="5444" y="312"/>
                </a:moveTo>
                <a:cubicBezTo>
                  <a:pt x="5457" y="309"/>
                  <a:pt x="5469" y="309"/>
                  <a:pt x="5483" y="309"/>
                </a:cubicBezTo>
                <a:cubicBezTo>
                  <a:pt x="5505" y="309"/>
                  <a:pt x="5500" y="327"/>
                  <a:pt x="5500" y="345"/>
                </a:cubicBezTo>
                <a:cubicBezTo>
                  <a:pt x="5499" y="385"/>
                  <a:pt x="5461" y="411"/>
                  <a:pt x="5435" y="438"/>
                </a:cubicBezTo>
                <a:cubicBezTo>
                  <a:pt x="5416" y="457"/>
                  <a:pt x="5394" y="475"/>
                  <a:pt x="5389" y="503"/>
                </a:cubicBezTo>
                <a:cubicBezTo>
                  <a:pt x="5389" y="511"/>
                  <a:pt x="5389" y="513"/>
                  <a:pt x="5389" y="518"/>
                </a:cubicBezTo>
                <a:cubicBezTo>
                  <a:pt x="5417" y="524"/>
                  <a:pt x="5459" y="525"/>
                  <a:pt x="5487" y="521"/>
                </a:cubicBezTo>
                <a:cubicBezTo>
                  <a:pt x="5529" y="511"/>
                  <a:pt x="5542" y="508"/>
                  <a:pt x="5568" y="496"/>
                </a:cubicBezTo>
                <a:moveTo>
                  <a:pt x="5773" y="334"/>
                </a:moveTo>
                <a:cubicBezTo>
                  <a:pt x="5754" y="358"/>
                  <a:pt x="5728" y="383"/>
                  <a:pt x="5706" y="407"/>
                </a:cubicBezTo>
                <a:cubicBezTo>
                  <a:pt x="5676" y="439"/>
                  <a:pt x="5648" y="472"/>
                  <a:pt x="5624" y="508"/>
                </a:cubicBezTo>
                <a:cubicBezTo>
                  <a:pt x="5616" y="519"/>
                  <a:pt x="5605" y="542"/>
                  <a:pt x="5590" y="547"/>
                </a:cubicBezTo>
                <a:cubicBezTo>
                  <a:pt x="5584" y="547"/>
                  <a:pt x="5581" y="547"/>
                  <a:pt x="5577" y="547"/>
                </a:cubicBezTo>
                <a:moveTo>
                  <a:pt x="5569" y="298"/>
                </a:moveTo>
                <a:cubicBezTo>
                  <a:pt x="5569" y="324"/>
                  <a:pt x="5565" y="354"/>
                  <a:pt x="5571" y="380"/>
                </a:cubicBezTo>
                <a:cubicBezTo>
                  <a:pt x="5579" y="415"/>
                  <a:pt x="5603" y="446"/>
                  <a:pt x="5633" y="465"/>
                </a:cubicBezTo>
                <a:cubicBezTo>
                  <a:pt x="5658" y="481"/>
                  <a:pt x="5683" y="481"/>
                  <a:pt x="5711" y="481"/>
                </a:cubicBezTo>
                <a:moveTo>
                  <a:pt x="5778" y="30"/>
                </a:moveTo>
                <a:cubicBezTo>
                  <a:pt x="5785" y="31"/>
                  <a:pt x="5777" y="0"/>
                  <a:pt x="5809" y="49"/>
                </a:cubicBezTo>
                <a:cubicBezTo>
                  <a:pt x="5856" y="120"/>
                  <a:pt x="5858" y="213"/>
                  <a:pt x="5855" y="295"/>
                </a:cubicBezTo>
                <a:cubicBezTo>
                  <a:pt x="5851" y="396"/>
                  <a:pt x="5813" y="486"/>
                  <a:pt x="5789" y="582"/>
                </a:cubicBezTo>
                <a:cubicBezTo>
                  <a:pt x="5770" y="657"/>
                  <a:pt x="5761" y="735"/>
                  <a:pt x="5744" y="811"/>
                </a:cubicBezTo>
                <a:cubicBezTo>
                  <a:pt x="5733" y="858"/>
                  <a:pt x="5721" y="906"/>
                  <a:pt x="5698" y="948"/>
                </a:cubicBezTo>
                <a:cubicBezTo>
                  <a:pt x="5693" y="959"/>
                  <a:pt x="5693" y="961"/>
                  <a:pt x="5687" y="965"/>
                </a:cubicBezTo>
                <a:moveTo>
                  <a:pt x="5760" y="61"/>
                </a:moveTo>
                <a:cubicBezTo>
                  <a:pt x="5758" y="54"/>
                  <a:pt x="5757" y="36"/>
                  <a:pt x="5754" y="30"/>
                </a:cubicBezTo>
                <a:cubicBezTo>
                  <a:pt x="5747" y="18"/>
                  <a:pt x="5752" y="22"/>
                  <a:pt x="5739" y="17"/>
                </a:cubicBezTo>
                <a:cubicBezTo>
                  <a:pt x="5723" y="11"/>
                  <a:pt x="5696" y="18"/>
                  <a:pt x="5681" y="24"/>
                </a:cubicBezTo>
                <a:cubicBezTo>
                  <a:pt x="5676" y="26"/>
                  <a:pt x="5671" y="33"/>
                  <a:pt x="5668" y="34"/>
                </a:cubicBezTo>
                <a:cubicBezTo>
                  <a:pt x="5661" y="36"/>
                  <a:pt x="5652" y="36"/>
                  <a:pt x="5644" y="39"/>
                </a:cubicBezTo>
                <a:cubicBezTo>
                  <a:pt x="5652" y="40"/>
                  <a:pt x="5673" y="44"/>
                  <a:pt x="5684" y="45"/>
                </a:cubicBezTo>
                <a:cubicBezTo>
                  <a:pt x="5709" y="47"/>
                  <a:pt x="5752" y="53"/>
                  <a:pt x="5775" y="44"/>
                </a:cubicBezTo>
                <a:cubicBezTo>
                  <a:pt x="5775" y="41"/>
                  <a:pt x="5775" y="40"/>
                  <a:pt x="5775" y="38"/>
                </a:cubicBezTo>
                <a:cubicBezTo>
                  <a:pt x="5775" y="259"/>
                  <a:pt x="5762" y="465"/>
                  <a:pt x="5693" y="677"/>
                </a:cubicBezTo>
                <a:cubicBezTo>
                  <a:pt x="5672" y="741"/>
                  <a:pt x="5650" y="805"/>
                  <a:pt x="5630" y="868"/>
                </a:cubicBezTo>
                <a:cubicBezTo>
                  <a:pt x="5621" y="897"/>
                  <a:pt x="5614" y="927"/>
                  <a:pt x="5612" y="958"/>
                </a:cubicBezTo>
                <a:cubicBezTo>
                  <a:pt x="5611" y="967"/>
                  <a:pt x="5618" y="973"/>
                  <a:pt x="5617" y="982"/>
                </a:cubicBezTo>
                <a:cubicBezTo>
                  <a:pt x="5617" y="983"/>
                  <a:pt x="5656" y="979"/>
                  <a:pt x="5612" y="982"/>
                </a:cubicBezTo>
                <a:cubicBezTo>
                  <a:pt x="5582" y="984"/>
                  <a:pt x="5546" y="975"/>
                  <a:pt x="5517" y="985"/>
                </a:cubicBezTo>
                <a:cubicBezTo>
                  <a:pt x="5502" y="990"/>
                  <a:pt x="5492" y="1003"/>
                  <a:pt x="5487" y="1017"/>
                </a:cubicBezTo>
                <a:cubicBezTo>
                  <a:pt x="5485" y="1022"/>
                  <a:pt x="5488" y="1029"/>
                  <a:pt x="5487" y="1034"/>
                </a:cubicBezTo>
                <a:cubicBezTo>
                  <a:pt x="5533" y="1037"/>
                  <a:pt x="5584" y="1041"/>
                  <a:pt x="5630" y="1036"/>
                </a:cubicBezTo>
                <a:cubicBezTo>
                  <a:pt x="5674" y="1032"/>
                  <a:pt x="5716" y="1015"/>
                  <a:pt x="5759" y="1006"/>
                </a:cubicBezTo>
                <a:cubicBezTo>
                  <a:pt x="5769" y="1004"/>
                  <a:pt x="5795" y="1002"/>
                  <a:pt x="5803" y="995"/>
                </a:cubicBezTo>
                <a:cubicBezTo>
                  <a:pt x="5804" y="994"/>
                  <a:pt x="5802" y="987"/>
                  <a:pt x="5803" y="9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1"/>
          <p:cNvSpPr/>
          <p:nvPr/>
        </p:nvSpPr>
        <p:spPr>
          <a:xfrm>
            <a:off x="2862000" y="2098800"/>
            <a:ext cx="1546920" cy="237960"/>
          </a:xfrm>
          <a:custGeom>
            <a:avLst/>
            <a:gdLst/>
            <a:ahLst/>
            <a:rect l="l" t="t" r="r" b="b"/>
            <a:pathLst>
              <a:path w="4298" h="662">
                <a:moveTo>
                  <a:pt x="259" y="0"/>
                </a:moveTo>
                <a:cubicBezTo>
                  <a:pt x="187" y="16"/>
                  <a:pt x="150" y="72"/>
                  <a:pt x="108" y="135"/>
                </a:cubicBezTo>
                <a:cubicBezTo>
                  <a:pt x="54" y="216"/>
                  <a:pt x="14" y="300"/>
                  <a:pt x="6" y="399"/>
                </a:cubicBezTo>
                <a:cubicBezTo>
                  <a:pt x="0" y="476"/>
                  <a:pt x="14" y="518"/>
                  <a:pt x="86" y="550"/>
                </a:cubicBezTo>
                <a:cubicBezTo>
                  <a:pt x="130" y="564"/>
                  <a:pt x="145" y="568"/>
                  <a:pt x="177" y="565"/>
                </a:cubicBezTo>
                <a:moveTo>
                  <a:pt x="2632" y="46"/>
                </a:moveTo>
                <a:cubicBezTo>
                  <a:pt x="2677" y="35"/>
                  <a:pt x="2698" y="62"/>
                  <a:pt x="2727" y="98"/>
                </a:cubicBezTo>
                <a:cubicBezTo>
                  <a:pt x="2779" y="165"/>
                  <a:pt x="2804" y="245"/>
                  <a:pt x="2810" y="329"/>
                </a:cubicBezTo>
                <a:cubicBezTo>
                  <a:pt x="2817" y="420"/>
                  <a:pt x="2806" y="489"/>
                  <a:pt x="2738" y="553"/>
                </a:cubicBezTo>
                <a:cubicBezTo>
                  <a:pt x="2668" y="619"/>
                  <a:pt x="2567" y="642"/>
                  <a:pt x="2476" y="661"/>
                </a:cubicBezTo>
                <a:moveTo>
                  <a:pt x="4296" y="431"/>
                </a:moveTo>
                <a:cubicBezTo>
                  <a:pt x="4296" y="426"/>
                  <a:pt x="4297" y="426"/>
                  <a:pt x="4293" y="42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22"/>
          <p:cNvSpPr/>
          <p:nvPr/>
        </p:nvSpPr>
        <p:spPr>
          <a:xfrm>
            <a:off x="1849680" y="2116080"/>
            <a:ext cx="706680" cy="227520"/>
          </a:xfrm>
          <a:custGeom>
            <a:avLst/>
            <a:gdLst/>
            <a:ahLst/>
            <a:rect l="l" t="t" r="r" b="b"/>
            <a:pathLst>
              <a:path w="1964" h="633">
                <a:moveTo>
                  <a:pt x="210" y="90"/>
                </a:moveTo>
                <a:cubicBezTo>
                  <a:pt x="212" y="86"/>
                  <a:pt x="215" y="85"/>
                  <a:pt x="216" y="80"/>
                </a:cubicBezTo>
                <a:cubicBezTo>
                  <a:pt x="217" y="77"/>
                  <a:pt x="215" y="74"/>
                  <a:pt x="216" y="71"/>
                </a:cubicBezTo>
                <a:cubicBezTo>
                  <a:pt x="201" y="71"/>
                  <a:pt x="187" y="66"/>
                  <a:pt x="171" y="73"/>
                </a:cubicBezTo>
                <a:cubicBezTo>
                  <a:pt x="121" y="95"/>
                  <a:pt x="77" y="148"/>
                  <a:pt x="52" y="197"/>
                </a:cubicBezTo>
                <a:cubicBezTo>
                  <a:pt x="14" y="267"/>
                  <a:pt x="0" y="364"/>
                  <a:pt x="13" y="444"/>
                </a:cubicBezTo>
                <a:cubicBezTo>
                  <a:pt x="27" y="529"/>
                  <a:pt x="93" y="580"/>
                  <a:pt x="169" y="607"/>
                </a:cubicBezTo>
                <a:cubicBezTo>
                  <a:pt x="241" y="632"/>
                  <a:pt x="312" y="629"/>
                  <a:pt x="386" y="631"/>
                </a:cubicBezTo>
                <a:moveTo>
                  <a:pt x="582" y="300"/>
                </a:moveTo>
                <a:cubicBezTo>
                  <a:pt x="602" y="280"/>
                  <a:pt x="618" y="266"/>
                  <a:pt x="646" y="259"/>
                </a:cubicBezTo>
                <a:cubicBezTo>
                  <a:pt x="666" y="254"/>
                  <a:pt x="696" y="249"/>
                  <a:pt x="708" y="270"/>
                </a:cubicBezTo>
                <a:cubicBezTo>
                  <a:pt x="733" y="312"/>
                  <a:pt x="733" y="375"/>
                  <a:pt x="738" y="422"/>
                </a:cubicBezTo>
                <a:cubicBezTo>
                  <a:pt x="740" y="441"/>
                  <a:pt x="739" y="470"/>
                  <a:pt x="737" y="485"/>
                </a:cubicBezTo>
                <a:cubicBezTo>
                  <a:pt x="729" y="466"/>
                  <a:pt x="725" y="445"/>
                  <a:pt x="725" y="414"/>
                </a:cubicBezTo>
                <a:cubicBezTo>
                  <a:pt x="725" y="367"/>
                  <a:pt x="756" y="330"/>
                  <a:pt x="790" y="297"/>
                </a:cubicBezTo>
                <a:cubicBezTo>
                  <a:pt x="817" y="272"/>
                  <a:pt x="860" y="254"/>
                  <a:pt x="898" y="264"/>
                </a:cubicBezTo>
                <a:cubicBezTo>
                  <a:pt x="943" y="276"/>
                  <a:pt x="956" y="338"/>
                  <a:pt x="961" y="377"/>
                </a:cubicBezTo>
                <a:cubicBezTo>
                  <a:pt x="968" y="427"/>
                  <a:pt x="963" y="481"/>
                  <a:pt x="963" y="531"/>
                </a:cubicBezTo>
                <a:moveTo>
                  <a:pt x="1041" y="391"/>
                </a:moveTo>
                <a:cubicBezTo>
                  <a:pt x="1061" y="391"/>
                  <a:pt x="1078" y="391"/>
                  <a:pt x="1098" y="396"/>
                </a:cubicBezTo>
                <a:cubicBezTo>
                  <a:pt x="1123" y="403"/>
                  <a:pt x="1132" y="405"/>
                  <a:pt x="1149" y="408"/>
                </a:cubicBezTo>
                <a:moveTo>
                  <a:pt x="1300" y="339"/>
                </a:moveTo>
                <a:cubicBezTo>
                  <a:pt x="1297" y="334"/>
                  <a:pt x="1287" y="347"/>
                  <a:pt x="1292" y="333"/>
                </a:cubicBezTo>
                <a:cubicBezTo>
                  <a:pt x="1301" y="304"/>
                  <a:pt x="1346" y="288"/>
                  <a:pt x="1358" y="256"/>
                </a:cubicBezTo>
                <a:cubicBezTo>
                  <a:pt x="1366" y="235"/>
                  <a:pt x="1365" y="200"/>
                  <a:pt x="1362" y="177"/>
                </a:cubicBezTo>
                <a:cubicBezTo>
                  <a:pt x="1359" y="158"/>
                  <a:pt x="1341" y="142"/>
                  <a:pt x="1322" y="137"/>
                </a:cubicBezTo>
                <a:cubicBezTo>
                  <a:pt x="1319" y="137"/>
                  <a:pt x="1316" y="137"/>
                  <a:pt x="1313" y="137"/>
                </a:cubicBezTo>
                <a:cubicBezTo>
                  <a:pt x="1315" y="154"/>
                  <a:pt x="1326" y="161"/>
                  <a:pt x="1352" y="175"/>
                </a:cubicBezTo>
                <a:cubicBezTo>
                  <a:pt x="1400" y="201"/>
                  <a:pt x="1450" y="216"/>
                  <a:pt x="1499" y="238"/>
                </a:cubicBezTo>
                <a:cubicBezTo>
                  <a:pt x="1540" y="257"/>
                  <a:pt x="1569" y="274"/>
                  <a:pt x="1573" y="322"/>
                </a:cubicBezTo>
                <a:cubicBezTo>
                  <a:pt x="1577" y="370"/>
                  <a:pt x="1538" y="396"/>
                  <a:pt x="1507" y="426"/>
                </a:cubicBezTo>
                <a:cubicBezTo>
                  <a:pt x="1493" y="440"/>
                  <a:pt x="1483" y="449"/>
                  <a:pt x="1477" y="466"/>
                </a:cubicBezTo>
                <a:lnTo>
                  <a:pt x="1477" y="467"/>
                </a:lnTo>
                <a:cubicBezTo>
                  <a:pt x="1521" y="467"/>
                  <a:pt x="1549" y="462"/>
                  <a:pt x="1590" y="446"/>
                </a:cubicBezTo>
                <a:moveTo>
                  <a:pt x="1797" y="0"/>
                </a:moveTo>
                <a:cubicBezTo>
                  <a:pt x="1835" y="1"/>
                  <a:pt x="1844" y="6"/>
                  <a:pt x="1873" y="43"/>
                </a:cubicBezTo>
                <a:cubicBezTo>
                  <a:pt x="1945" y="135"/>
                  <a:pt x="1960" y="237"/>
                  <a:pt x="1962" y="350"/>
                </a:cubicBezTo>
                <a:cubicBezTo>
                  <a:pt x="1963" y="432"/>
                  <a:pt x="1939" y="494"/>
                  <a:pt x="1885" y="557"/>
                </a:cubicBezTo>
                <a:cubicBezTo>
                  <a:pt x="1854" y="589"/>
                  <a:pt x="1845" y="598"/>
                  <a:pt x="1821" y="6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3"/>
          <p:cNvSpPr/>
          <p:nvPr/>
        </p:nvSpPr>
        <p:spPr>
          <a:xfrm>
            <a:off x="2673360" y="2244600"/>
            <a:ext cx="66600" cy="77760"/>
          </a:xfrm>
          <a:custGeom>
            <a:avLst/>
            <a:gdLst/>
            <a:ahLst/>
            <a:rect l="l" t="t" r="r" b="b"/>
            <a:pathLst>
              <a:path w="186" h="217">
                <a:moveTo>
                  <a:pt x="94" y="0"/>
                </a:moveTo>
                <a:cubicBezTo>
                  <a:pt x="84" y="30"/>
                  <a:pt x="76" y="68"/>
                  <a:pt x="65" y="100"/>
                </a:cubicBezTo>
                <a:cubicBezTo>
                  <a:pt x="52" y="139"/>
                  <a:pt x="34" y="182"/>
                  <a:pt x="6" y="211"/>
                </a:cubicBezTo>
                <a:cubicBezTo>
                  <a:pt x="4" y="213"/>
                  <a:pt x="2" y="214"/>
                  <a:pt x="0" y="216"/>
                </a:cubicBezTo>
                <a:moveTo>
                  <a:pt x="23" y="40"/>
                </a:moveTo>
                <a:cubicBezTo>
                  <a:pt x="49" y="48"/>
                  <a:pt x="71" y="75"/>
                  <a:pt x="90" y="97"/>
                </a:cubicBezTo>
                <a:cubicBezTo>
                  <a:pt x="112" y="124"/>
                  <a:pt x="133" y="152"/>
                  <a:pt x="151" y="181"/>
                </a:cubicBezTo>
                <a:cubicBezTo>
                  <a:pt x="155" y="188"/>
                  <a:pt x="157" y="189"/>
                  <a:pt x="156" y="194"/>
                </a:cubicBezTo>
                <a:moveTo>
                  <a:pt x="19" y="103"/>
                </a:moveTo>
                <a:cubicBezTo>
                  <a:pt x="51" y="101"/>
                  <a:pt x="94" y="101"/>
                  <a:pt x="129" y="101"/>
                </a:cubicBezTo>
                <a:cubicBezTo>
                  <a:pt x="148" y="101"/>
                  <a:pt x="166" y="101"/>
                  <a:pt x="185" y="1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24"/>
          <p:cNvSpPr/>
          <p:nvPr/>
        </p:nvSpPr>
        <p:spPr>
          <a:xfrm>
            <a:off x="2933640" y="2128680"/>
            <a:ext cx="781200" cy="169560"/>
          </a:xfrm>
          <a:custGeom>
            <a:avLst/>
            <a:gdLst/>
            <a:ahLst/>
            <a:rect l="l" t="t" r="r" b="b"/>
            <a:pathLst>
              <a:path w="2171" h="472">
                <a:moveTo>
                  <a:pt x="122" y="285"/>
                </a:moveTo>
                <a:cubicBezTo>
                  <a:pt x="128" y="289"/>
                  <a:pt x="116" y="304"/>
                  <a:pt x="140" y="287"/>
                </a:cubicBezTo>
                <a:cubicBezTo>
                  <a:pt x="166" y="268"/>
                  <a:pt x="190" y="230"/>
                  <a:pt x="204" y="202"/>
                </a:cubicBezTo>
                <a:cubicBezTo>
                  <a:pt x="222" y="166"/>
                  <a:pt x="222" y="130"/>
                  <a:pt x="222" y="91"/>
                </a:cubicBezTo>
                <a:cubicBezTo>
                  <a:pt x="222" y="83"/>
                  <a:pt x="222" y="81"/>
                  <a:pt x="222" y="76"/>
                </a:cubicBezTo>
                <a:cubicBezTo>
                  <a:pt x="206" y="79"/>
                  <a:pt x="203" y="69"/>
                  <a:pt x="196" y="89"/>
                </a:cubicBezTo>
                <a:cubicBezTo>
                  <a:pt x="185" y="119"/>
                  <a:pt x="194" y="136"/>
                  <a:pt x="220" y="151"/>
                </a:cubicBezTo>
                <a:cubicBezTo>
                  <a:pt x="265" y="177"/>
                  <a:pt x="319" y="183"/>
                  <a:pt x="369" y="195"/>
                </a:cubicBezTo>
                <a:cubicBezTo>
                  <a:pt x="395" y="202"/>
                  <a:pt x="428" y="204"/>
                  <a:pt x="425" y="238"/>
                </a:cubicBezTo>
                <a:cubicBezTo>
                  <a:pt x="422" y="273"/>
                  <a:pt x="384" y="296"/>
                  <a:pt x="364" y="322"/>
                </a:cubicBezTo>
                <a:cubicBezTo>
                  <a:pt x="358" y="329"/>
                  <a:pt x="335" y="366"/>
                  <a:pt x="347" y="377"/>
                </a:cubicBezTo>
                <a:cubicBezTo>
                  <a:pt x="370" y="397"/>
                  <a:pt x="420" y="391"/>
                  <a:pt x="447" y="391"/>
                </a:cubicBezTo>
                <a:moveTo>
                  <a:pt x="576" y="284"/>
                </a:moveTo>
                <a:cubicBezTo>
                  <a:pt x="594" y="280"/>
                  <a:pt x="622" y="277"/>
                  <a:pt x="643" y="274"/>
                </a:cubicBezTo>
                <a:cubicBezTo>
                  <a:pt x="674" y="270"/>
                  <a:pt x="683" y="269"/>
                  <a:pt x="703" y="266"/>
                </a:cubicBezTo>
                <a:moveTo>
                  <a:pt x="1" y="155"/>
                </a:moveTo>
                <a:cubicBezTo>
                  <a:pt x="0" y="138"/>
                  <a:pt x="0" y="124"/>
                  <a:pt x="2" y="110"/>
                </a:cubicBezTo>
                <a:cubicBezTo>
                  <a:pt x="10" y="119"/>
                  <a:pt x="17" y="123"/>
                  <a:pt x="25" y="132"/>
                </a:cubicBezTo>
                <a:cubicBezTo>
                  <a:pt x="63" y="179"/>
                  <a:pt x="109" y="215"/>
                  <a:pt x="156" y="253"/>
                </a:cubicBezTo>
                <a:cubicBezTo>
                  <a:pt x="205" y="292"/>
                  <a:pt x="261" y="335"/>
                  <a:pt x="290" y="392"/>
                </a:cubicBezTo>
                <a:cubicBezTo>
                  <a:pt x="301" y="413"/>
                  <a:pt x="303" y="432"/>
                  <a:pt x="304" y="455"/>
                </a:cubicBezTo>
                <a:cubicBezTo>
                  <a:pt x="304" y="457"/>
                  <a:pt x="304" y="458"/>
                  <a:pt x="304" y="460"/>
                </a:cubicBezTo>
                <a:cubicBezTo>
                  <a:pt x="286" y="462"/>
                  <a:pt x="259" y="471"/>
                  <a:pt x="241" y="464"/>
                </a:cubicBezTo>
                <a:cubicBezTo>
                  <a:pt x="193" y="446"/>
                  <a:pt x="191" y="383"/>
                  <a:pt x="190" y="342"/>
                </a:cubicBezTo>
                <a:cubicBezTo>
                  <a:pt x="189" y="277"/>
                  <a:pt x="203" y="233"/>
                  <a:pt x="234" y="175"/>
                </a:cubicBezTo>
                <a:cubicBezTo>
                  <a:pt x="261" y="125"/>
                  <a:pt x="294" y="71"/>
                  <a:pt x="344" y="41"/>
                </a:cubicBezTo>
                <a:cubicBezTo>
                  <a:pt x="367" y="27"/>
                  <a:pt x="434" y="3"/>
                  <a:pt x="461" y="19"/>
                </a:cubicBezTo>
                <a:cubicBezTo>
                  <a:pt x="495" y="39"/>
                  <a:pt x="484" y="132"/>
                  <a:pt x="481" y="161"/>
                </a:cubicBezTo>
                <a:cubicBezTo>
                  <a:pt x="475" y="225"/>
                  <a:pt x="459" y="285"/>
                  <a:pt x="458" y="350"/>
                </a:cubicBezTo>
                <a:cubicBezTo>
                  <a:pt x="457" y="396"/>
                  <a:pt x="460" y="424"/>
                  <a:pt x="506" y="442"/>
                </a:cubicBezTo>
                <a:cubicBezTo>
                  <a:pt x="539" y="455"/>
                  <a:pt x="598" y="453"/>
                  <a:pt x="632" y="446"/>
                </a:cubicBezTo>
                <a:cubicBezTo>
                  <a:pt x="667" y="435"/>
                  <a:pt x="679" y="431"/>
                  <a:pt x="700" y="418"/>
                </a:cubicBezTo>
                <a:moveTo>
                  <a:pt x="610" y="315"/>
                </a:moveTo>
                <a:cubicBezTo>
                  <a:pt x="630" y="315"/>
                  <a:pt x="634" y="315"/>
                  <a:pt x="654" y="312"/>
                </a:cubicBezTo>
                <a:cubicBezTo>
                  <a:pt x="755" y="298"/>
                  <a:pt x="854" y="271"/>
                  <a:pt x="955" y="254"/>
                </a:cubicBezTo>
                <a:cubicBezTo>
                  <a:pt x="993" y="247"/>
                  <a:pt x="1032" y="241"/>
                  <a:pt x="1071" y="238"/>
                </a:cubicBezTo>
                <a:cubicBezTo>
                  <a:pt x="1074" y="238"/>
                  <a:pt x="1074" y="238"/>
                  <a:pt x="1068" y="238"/>
                </a:cubicBezTo>
                <a:cubicBezTo>
                  <a:pt x="1041" y="241"/>
                  <a:pt x="1017" y="249"/>
                  <a:pt x="991" y="257"/>
                </a:cubicBezTo>
                <a:moveTo>
                  <a:pt x="1176" y="221"/>
                </a:moveTo>
                <a:cubicBezTo>
                  <a:pt x="1184" y="228"/>
                  <a:pt x="1166" y="230"/>
                  <a:pt x="1183" y="233"/>
                </a:cubicBezTo>
                <a:cubicBezTo>
                  <a:pt x="1205" y="237"/>
                  <a:pt x="1222" y="229"/>
                  <a:pt x="1239" y="216"/>
                </a:cubicBezTo>
                <a:cubicBezTo>
                  <a:pt x="1264" y="197"/>
                  <a:pt x="1277" y="173"/>
                  <a:pt x="1279" y="142"/>
                </a:cubicBezTo>
                <a:cubicBezTo>
                  <a:pt x="1282" y="109"/>
                  <a:pt x="1279" y="81"/>
                  <a:pt x="1261" y="53"/>
                </a:cubicBezTo>
                <a:cubicBezTo>
                  <a:pt x="1249" y="34"/>
                  <a:pt x="1232" y="20"/>
                  <a:pt x="1209" y="20"/>
                </a:cubicBezTo>
                <a:cubicBezTo>
                  <a:pt x="1202" y="20"/>
                  <a:pt x="1201" y="19"/>
                  <a:pt x="1197" y="21"/>
                </a:cubicBezTo>
                <a:cubicBezTo>
                  <a:pt x="1200" y="64"/>
                  <a:pt x="1227" y="72"/>
                  <a:pt x="1265" y="91"/>
                </a:cubicBezTo>
                <a:cubicBezTo>
                  <a:pt x="1324" y="120"/>
                  <a:pt x="1403" y="137"/>
                  <a:pt x="1450" y="185"/>
                </a:cubicBezTo>
                <a:cubicBezTo>
                  <a:pt x="1472" y="207"/>
                  <a:pt x="1468" y="244"/>
                  <a:pt x="1452" y="268"/>
                </a:cubicBezTo>
                <a:cubicBezTo>
                  <a:pt x="1426" y="308"/>
                  <a:pt x="1372" y="339"/>
                  <a:pt x="1359" y="387"/>
                </a:cubicBezTo>
                <a:cubicBezTo>
                  <a:pt x="1351" y="418"/>
                  <a:pt x="1374" y="420"/>
                  <a:pt x="1398" y="423"/>
                </a:cubicBezTo>
                <a:cubicBezTo>
                  <a:pt x="1432" y="428"/>
                  <a:pt x="1467" y="426"/>
                  <a:pt x="1501" y="426"/>
                </a:cubicBezTo>
                <a:moveTo>
                  <a:pt x="1749" y="288"/>
                </a:moveTo>
                <a:cubicBezTo>
                  <a:pt x="1771" y="288"/>
                  <a:pt x="1794" y="290"/>
                  <a:pt x="1817" y="291"/>
                </a:cubicBezTo>
                <a:cubicBezTo>
                  <a:pt x="1861" y="292"/>
                  <a:pt x="1906" y="295"/>
                  <a:pt x="1948" y="282"/>
                </a:cubicBezTo>
                <a:cubicBezTo>
                  <a:pt x="1957" y="278"/>
                  <a:pt x="1966" y="275"/>
                  <a:pt x="1975" y="271"/>
                </a:cubicBezTo>
                <a:moveTo>
                  <a:pt x="2106" y="0"/>
                </a:moveTo>
                <a:cubicBezTo>
                  <a:pt x="2106" y="51"/>
                  <a:pt x="2110" y="100"/>
                  <a:pt x="2115" y="151"/>
                </a:cubicBezTo>
                <a:cubicBezTo>
                  <a:pt x="2122" y="214"/>
                  <a:pt x="2127" y="277"/>
                  <a:pt x="2131" y="340"/>
                </a:cubicBezTo>
                <a:cubicBezTo>
                  <a:pt x="2133" y="365"/>
                  <a:pt x="2129" y="411"/>
                  <a:pt x="2148" y="431"/>
                </a:cubicBezTo>
                <a:cubicBezTo>
                  <a:pt x="2158" y="435"/>
                  <a:pt x="2162" y="437"/>
                  <a:pt x="2170" y="4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5"/>
          <p:cNvSpPr/>
          <p:nvPr/>
        </p:nvSpPr>
        <p:spPr>
          <a:xfrm>
            <a:off x="3922560" y="2203560"/>
            <a:ext cx="158760" cy="130320"/>
          </a:xfrm>
          <a:custGeom>
            <a:avLst/>
            <a:gdLst/>
            <a:ahLst/>
            <a:rect l="l" t="t" r="r" b="b"/>
            <a:pathLst>
              <a:path w="442" h="363">
                <a:moveTo>
                  <a:pt x="229" y="0"/>
                </a:moveTo>
                <a:cubicBezTo>
                  <a:pt x="217" y="21"/>
                  <a:pt x="180" y="89"/>
                  <a:pt x="160" y="122"/>
                </a:cubicBezTo>
                <a:cubicBezTo>
                  <a:pt x="123" y="180"/>
                  <a:pt x="86" y="238"/>
                  <a:pt x="52" y="299"/>
                </a:cubicBezTo>
                <a:cubicBezTo>
                  <a:pt x="41" y="318"/>
                  <a:pt x="29" y="354"/>
                  <a:pt x="6" y="362"/>
                </a:cubicBezTo>
                <a:cubicBezTo>
                  <a:pt x="4" y="362"/>
                  <a:pt x="2" y="362"/>
                  <a:pt x="0" y="362"/>
                </a:cubicBezTo>
                <a:moveTo>
                  <a:pt x="0" y="33"/>
                </a:moveTo>
                <a:cubicBezTo>
                  <a:pt x="43" y="41"/>
                  <a:pt x="74" y="74"/>
                  <a:pt x="109" y="101"/>
                </a:cubicBezTo>
                <a:cubicBezTo>
                  <a:pt x="169" y="149"/>
                  <a:pt x="230" y="192"/>
                  <a:pt x="295" y="231"/>
                </a:cubicBezTo>
                <a:cubicBezTo>
                  <a:pt x="343" y="261"/>
                  <a:pt x="387" y="280"/>
                  <a:pt x="441" y="29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6"/>
          <p:cNvSpPr/>
          <p:nvPr/>
        </p:nvSpPr>
        <p:spPr>
          <a:xfrm>
            <a:off x="4200480" y="2128320"/>
            <a:ext cx="906480" cy="163800"/>
          </a:xfrm>
          <a:custGeom>
            <a:avLst/>
            <a:gdLst/>
            <a:ahLst/>
            <a:rect l="l" t="t" r="r" b="b"/>
            <a:pathLst>
              <a:path w="2519" h="456">
                <a:moveTo>
                  <a:pt x="0" y="455"/>
                </a:moveTo>
                <a:cubicBezTo>
                  <a:pt x="6" y="450"/>
                  <a:pt x="18" y="452"/>
                  <a:pt x="27" y="452"/>
                </a:cubicBezTo>
                <a:cubicBezTo>
                  <a:pt x="43" y="452"/>
                  <a:pt x="48" y="452"/>
                  <a:pt x="59" y="452"/>
                </a:cubicBezTo>
                <a:moveTo>
                  <a:pt x="273" y="399"/>
                </a:moveTo>
                <a:cubicBezTo>
                  <a:pt x="285" y="394"/>
                  <a:pt x="301" y="396"/>
                  <a:pt x="314" y="396"/>
                </a:cubicBezTo>
                <a:cubicBezTo>
                  <a:pt x="341" y="396"/>
                  <a:pt x="352" y="396"/>
                  <a:pt x="371" y="396"/>
                </a:cubicBezTo>
                <a:moveTo>
                  <a:pt x="917" y="9"/>
                </a:moveTo>
                <a:cubicBezTo>
                  <a:pt x="910" y="0"/>
                  <a:pt x="901" y="0"/>
                  <a:pt x="906" y="2"/>
                </a:cubicBezTo>
                <a:cubicBezTo>
                  <a:pt x="934" y="16"/>
                  <a:pt x="965" y="19"/>
                  <a:pt x="994" y="29"/>
                </a:cubicBezTo>
                <a:cubicBezTo>
                  <a:pt x="1027" y="41"/>
                  <a:pt x="1057" y="54"/>
                  <a:pt x="1063" y="93"/>
                </a:cubicBezTo>
                <a:cubicBezTo>
                  <a:pt x="1070" y="138"/>
                  <a:pt x="1043" y="153"/>
                  <a:pt x="1007" y="173"/>
                </a:cubicBezTo>
                <a:cubicBezTo>
                  <a:pt x="984" y="185"/>
                  <a:pt x="958" y="187"/>
                  <a:pt x="935" y="197"/>
                </a:cubicBezTo>
                <a:cubicBezTo>
                  <a:pt x="935" y="199"/>
                  <a:pt x="935" y="199"/>
                  <a:pt x="935" y="200"/>
                </a:cubicBezTo>
                <a:cubicBezTo>
                  <a:pt x="968" y="203"/>
                  <a:pt x="1002" y="205"/>
                  <a:pt x="1034" y="213"/>
                </a:cubicBezTo>
                <a:cubicBezTo>
                  <a:pt x="1070" y="222"/>
                  <a:pt x="1116" y="241"/>
                  <a:pt x="1128" y="281"/>
                </a:cubicBezTo>
                <a:cubicBezTo>
                  <a:pt x="1145" y="337"/>
                  <a:pt x="1105" y="361"/>
                  <a:pt x="1059" y="380"/>
                </a:cubicBezTo>
                <a:cubicBezTo>
                  <a:pt x="989" y="409"/>
                  <a:pt x="918" y="411"/>
                  <a:pt x="844" y="411"/>
                </a:cubicBezTo>
                <a:cubicBezTo>
                  <a:pt x="827" y="411"/>
                  <a:pt x="809" y="411"/>
                  <a:pt x="792" y="411"/>
                </a:cubicBezTo>
                <a:moveTo>
                  <a:pt x="452" y="52"/>
                </a:moveTo>
                <a:cubicBezTo>
                  <a:pt x="452" y="119"/>
                  <a:pt x="445" y="173"/>
                  <a:pt x="422" y="235"/>
                </a:cubicBezTo>
                <a:cubicBezTo>
                  <a:pt x="404" y="286"/>
                  <a:pt x="381" y="327"/>
                  <a:pt x="346" y="366"/>
                </a:cubicBezTo>
                <a:moveTo>
                  <a:pt x="394" y="132"/>
                </a:moveTo>
                <a:cubicBezTo>
                  <a:pt x="435" y="157"/>
                  <a:pt x="465" y="203"/>
                  <a:pt x="499" y="239"/>
                </a:cubicBezTo>
                <a:cubicBezTo>
                  <a:pt x="549" y="292"/>
                  <a:pt x="602" y="339"/>
                  <a:pt x="658" y="383"/>
                </a:cubicBezTo>
                <a:cubicBezTo>
                  <a:pt x="685" y="404"/>
                  <a:pt x="692" y="409"/>
                  <a:pt x="710" y="419"/>
                </a:cubicBezTo>
                <a:moveTo>
                  <a:pt x="1596" y="13"/>
                </a:moveTo>
                <a:cubicBezTo>
                  <a:pt x="1534" y="20"/>
                  <a:pt x="1517" y="47"/>
                  <a:pt x="1478" y="96"/>
                </a:cubicBezTo>
                <a:cubicBezTo>
                  <a:pt x="1434" y="150"/>
                  <a:pt x="1394" y="209"/>
                  <a:pt x="1356" y="267"/>
                </a:cubicBezTo>
                <a:cubicBezTo>
                  <a:pt x="1339" y="294"/>
                  <a:pt x="1325" y="318"/>
                  <a:pt x="1312" y="346"/>
                </a:cubicBezTo>
                <a:moveTo>
                  <a:pt x="1326" y="73"/>
                </a:moveTo>
                <a:cubicBezTo>
                  <a:pt x="1358" y="98"/>
                  <a:pt x="1381" y="134"/>
                  <a:pt x="1405" y="168"/>
                </a:cubicBezTo>
                <a:cubicBezTo>
                  <a:pt x="1436" y="214"/>
                  <a:pt x="1470" y="269"/>
                  <a:pt x="1518" y="298"/>
                </a:cubicBezTo>
                <a:cubicBezTo>
                  <a:pt x="1525" y="301"/>
                  <a:pt x="1532" y="304"/>
                  <a:pt x="1539" y="307"/>
                </a:cubicBezTo>
                <a:moveTo>
                  <a:pt x="1798" y="54"/>
                </a:moveTo>
                <a:cubicBezTo>
                  <a:pt x="1813" y="48"/>
                  <a:pt x="1829" y="47"/>
                  <a:pt x="1851" y="47"/>
                </a:cubicBezTo>
                <a:cubicBezTo>
                  <a:pt x="1883" y="47"/>
                  <a:pt x="1915" y="48"/>
                  <a:pt x="1941" y="69"/>
                </a:cubicBezTo>
                <a:cubicBezTo>
                  <a:pt x="1967" y="89"/>
                  <a:pt x="1963" y="118"/>
                  <a:pt x="1962" y="148"/>
                </a:cubicBezTo>
                <a:cubicBezTo>
                  <a:pt x="1960" y="202"/>
                  <a:pt x="1927" y="235"/>
                  <a:pt x="1900" y="279"/>
                </a:cubicBezTo>
                <a:cubicBezTo>
                  <a:pt x="1886" y="304"/>
                  <a:pt x="1887" y="312"/>
                  <a:pt x="1890" y="334"/>
                </a:cubicBezTo>
                <a:cubicBezTo>
                  <a:pt x="1940" y="335"/>
                  <a:pt x="1993" y="340"/>
                  <a:pt x="2042" y="329"/>
                </a:cubicBezTo>
                <a:cubicBezTo>
                  <a:pt x="2061" y="323"/>
                  <a:pt x="2081" y="317"/>
                  <a:pt x="2100" y="311"/>
                </a:cubicBezTo>
                <a:moveTo>
                  <a:pt x="2518" y="62"/>
                </a:moveTo>
                <a:cubicBezTo>
                  <a:pt x="2480" y="103"/>
                  <a:pt x="2448" y="149"/>
                  <a:pt x="2415" y="196"/>
                </a:cubicBezTo>
                <a:cubicBezTo>
                  <a:pt x="2381" y="243"/>
                  <a:pt x="2354" y="296"/>
                  <a:pt x="2319" y="342"/>
                </a:cubicBezTo>
                <a:cubicBezTo>
                  <a:pt x="2301" y="365"/>
                  <a:pt x="2289" y="371"/>
                  <a:pt x="2263" y="382"/>
                </a:cubicBezTo>
                <a:moveTo>
                  <a:pt x="2309" y="165"/>
                </a:moveTo>
                <a:cubicBezTo>
                  <a:pt x="2345" y="191"/>
                  <a:pt x="2367" y="222"/>
                  <a:pt x="2391" y="259"/>
                </a:cubicBezTo>
                <a:cubicBezTo>
                  <a:pt x="2409" y="289"/>
                  <a:pt x="2428" y="329"/>
                  <a:pt x="2462" y="342"/>
                </a:cubicBezTo>
                <a:cubicBezTo>
                  <a:pt x="2468" y="343"/>
                  <a:pt x="2475" y="344"/>
                  <a:pt x="2481" y="34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7"/>
          <p:cNvSpPr/>
          <p:nvPr/>
        </p:nvSpPr>
        <p:spPr>
          <a:xfrm>
            <a:off x="5238720" y="2106720"/>
            <a:ext cx="44280" cy="174600"/>
          </a:xfrm>
          <a:custGeom>
            <a:avLst/>
            <a:gdLst/>
            <a:ahLst/>
            <a:rect l="l" t="t" r="r" b="b"/>
            <a:pathLst>
              <a:path w="124" h="486">
                <a:moveTo>
                  <a:pt x="123" y="0"/>
                </a:moveTo>
                <a:cubicBezTo>
                  <a:pt x="106" y="49"/>
                  <a:pt x="86" y="98"/>
                  <a:pt x="69" y="147"/>
                </a:cubicBezTo>
                <a:cubicBezTo>
                  <a:pt x="43" y="217"/>
                  <a:pt x="24" y="290"/>
                  <a:pt x="13" y="364"/>
                </a:cubicBezTo>
                <a:cubicBezTo>
                  <a:pt x="7" y="404"/>
                  <a:pt x="4" y="445"/>
                  <a:pt x="0" y="48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28"/>
          <p:cNvSpPr/>
          <p:nvPr/>
        </p:nvSpPr>
        <p:spPr>
          <a:xfrm>
            <a:off x="863640" y="2835720"/>
            <a:ext cx="236520" cy="132120"/>
          </a:xfrm>
          <a:custGeom>
            <a:avLst/>
            <a:gdLst/>
            <a:ahLst/>
            <a:rect l="l" t="t" r="r" b="b"/>
            <a:pathLst>
              <a:path w="658" h="368">
                <a:moveTo>
                  <a:pt x="192" y="16"/>
                </a:moveTo>
                <a:cubicBezTo>
                  <a:pt x="114" y="43"/>
                  <a:pt x="237" y="14"/>
                  <a:pt x="252" y="13"/>
                </a:cubicBezTo>
                <a:cubicBezTo>
                  <a:pt x="356" y="4"/>
                  <a:pt x="465" y="0"/>
                  <a:pt x="570" y="5"/>
                </a:cubicBezTo>
                <a:cubicBezTo>
                  <a:pt x="625" y="8"/>
                  <a:pt x="641" y="7"/>
                  <a:pt x="657" y="48"/>
                </a:cubicBezTo>
                <a:moveTo>
                  <a:pt x="0" y="346"/>
                </a:moveTo>
                <a:cubicBezTo>
                  <a:pt x="43" y="367"/>
                  <a:pt x="63" y="348"/>
                  <a:pt x="111" y="348"/>
                </a:cubicBezTo>
                <a:cubicBezTo>
                  <a:pt x="278" y="348"/>
                  <a:pt x="447" y="347"/>
                  <a:pt x="614" y="3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9"/>
          <p:cNvSpPr/>
          <p:nvPr/>
        </p:nvSpPr>
        <p:spPr>
          <a:xfrm>
            <a:off x="1603800" y="2657160"/>
            <a:ext cx="839160" cy="518040"/>
          </a:xfrm>
          <a:custGeom>
            <a:avLst/>
            <a:gdLst/>
            <a:ahLst/>
            <a:rect l="l" t="t" r="r" b="b"/>
            <a:pathLst>
              <a:path w="2332" h="1440">
                <a:moveTo>
                  <a:pt x="203" y="431"/>
                </a:moveTo>
                <a:cubicBezTo>
                  <a:pt x="201" y="399"/>
                  <a:pt x="187" y="351"/>
                  <a:pt x="219" y="336"/>
                </a:cubicBezTo>
                <a:cubicBezTo>
                  <a:pt x="250" y="321"/>
                  <a:pt x="296" y="321"/>
                  <a:pt x="329" y="325"/>
                </a:cubicBezTo>
                <a:cubicBezTo>
                  <a:pt x="380" y="331"/>
                  <a:pt x="411" y="378"/>
                  <a:pt x="429" y="421"/>
                </a:cubicBezTo>
                <a:cubicBezTo>
                  <a:pt x="447" y="463"/>
                  <a:pt x="463" y="523"/>
                  <a:pt x="456" y="570"/>
                </a:cubicBezTo>
                <a:cubicBezTo>
                  <a:pt x="455" y="572"/>
                  <a:pt x="454" y="574"/>
                  <a:pt x="453" y="576"/>
                </a:cubicBezTo>
                <a:cubicBezTo>
                  <a:pt x="426" y="576"/>
                  <a:pt x="404" y="581"/>
                  <a:pt x="393" y="551"/>
                </a:cubicBezTo>
                <a:cubicBezTo>
                  <a:pt x="379" y="510"/>
                  <a:pt x="388" y="458"/>
                  <a:pt x="404" y="421"/>
                </a:cubicBezTo>
                <a:cubicBezTo>
                  <a:pt x="428" y="370"/>
                  <a:pt x="464" y="321"/>
                  <a:pt x="507" y="284"/>
                </a:cubicBezTo>
                <a:cubicBezTo>
                  <a:pt x="526" y="268"/>
                  <a:pt x="584" y="229"/>
                  <a:pt x="612" y="249"/>
                </a:cubicBezTo>
                <a:cubicBezTo>
                  <a:pt x="646" y="274"/>
                  <a:pt x="645" y="363"/>
                  <a:pt x="649" y="398"/>
                </a:cubicBezTo>
                <a:cubicBezTo>
                  <a:pt x="655" y="444"/>
                  <a:pt x="662" y="490"/>
                  <a:pt x="663" y="536"/>
                </a:cubicBezTo>
                <a:cubicBezTo>
                  <a:pt x="663" y="544"/>
                  <a:pt x="665" y="561"/>
                  <a:pt x="666" y="564"/>
                </a:cubicBezTo>
                <a:moveTo>
                  <a:pt x="1019" y="41"/>
                </a:moveTo>
                <a:cubicBezTo>
                  <a:pt x="1029" y="42"/>
                  <a:pt x="1019" y="0"/>
                  <a:pt x="1031" y="57"/>
                </a:cubicBezTo>
                <a:cubicBezTo>
                  <a:pt x="1044" y="114"/>
                  <a:pt x="1046" y="173"/>
                  <a:pt x="1057" y="231"/>
                </a:cubicBezTo>
                <a:cubicBezTo>
                  <a:pt x="1073" y="313"/>
                  <a:pt x="1085" y="393"/>
                  <a:pt x="1096" y="475"/>
                </a:cubicBezTo>
                <a:cubicBezTo>
                  <a:pt x="1104" y="538"/>
                  <a:pt x="1119" y="600"/>
                  <a:pt x="1133" y="661"/>
                </a:cubicBezTo>
                <a:moveTo>
                  <a:pt x="1146" y="917"/>
                </a:moveTo>
                <a:cubicBezTo>
                  <a:pt x="1143" y="901"/>
                  <a:pt x="1130" y="862"/>
                  <a:pt x="1150" y="851"/>
                </a:cubicBezTo>
                <a:cubicBezTo>
                  <a:pt x="1163" y="845"/>
                  <a:pt x="1178" y="848"/>
                  <a:pt x="1192" y="849"/>
                </a:cubicBezTo>
                <a:cubicBezTo>
                  <a:pt x="1195" y="870"/>
                  <a:pt x="1205" y="902"/>
                  <a:pt x="1183" y="916"/>
                </a:cubicBezTo>
                <a:cubicBezTo>
                  <a:pt x="1158" y="932"/>
                  <a:pt x="1112" y="927"/>
                  <a:pt x="1082" y="926"/>
                </a:cubicBezTo>
                <a:cubicBezTo>
                  <a:pt x="1048" y="924"/>
                  <a:pt x="1045" y="904"/>
                  <a:pt x="1043" y="876"/>
                </a:cubicBezTo>
                <a:moveTo>
                  <a:pt x="35" y="1430"/>
                </a:moveTo>
                <a:cubicBezTo>
                  <a:pt x="44" y="1430"/>
                  <a:pt x="0" y="1433"/>
                  <a:pt x="9" y="1433"/>
                </a:cubicBezTo>
                <a:cubicBezTo>
                  <a:pt x="180" y="1439"/>
                  <a:pt x="358" y="1409"/>
                  <a:pt x="527" y="1392"/>
                </a:cubicBezTo>
                <a:cubicBezTo>
                  <a:pt x="840" y="1361"/>
                  <a:pt x="2045" y="1051"/>
                  <a:pt x="2294" y="1232"/>
                </a:cubicBezTo>
                <a:cubicBezTo>
                  <a:pt x="2331" y="1259"/>
                  <a:pt x="2205" y="1261"/>
                  <a:pt x="2166" y="126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0"/>
          <p:cNvSpPr/>
          <p:nvPr/>
        </p:nvSpPr>
        <p:spPr>
          <a:xfrm>
            <a:off x="1548000" y="3331080"/>
            <a:ext cx="129960" cy="213840"/>
          </a:xfrm>
          <a:custGeom>
            <a:avLst/>
            <a:gdLst/>
            <a:ahLst/>
            <a:rect l="l" t="t" r="r" b="b"/>
            <a:pathLst>
              <a:path w="362" h="595">
                <a:moveTo>
                  <a:pt x="346" y="31"/>
                </a:moveTo>
                <a:cubicBezTo>
                  <a:pt x="324" y="0"/>
                  <a:pt x="281" y="10"/>
                  <a:pt x="247" y="34"/>
                </a:cubicBezTo>
                <a:cubicBezTo>
                  <a:pt x="177" y="84"/>
                  <a:pt x="123" y="184"/>
                  <a:pt x="83" y="259"/>
                </a:cubicBezTo>
                <a:cubicBezTo>
                  <a:pt x="50" y="323"/>
                  <a:pt x="0" y="431"/>
                  <a:pt x="23" y="506"/>
                </a:cubicBezTo>
                <a:cubicBezTo>
                  <a:pt x="47" y="584"/>
                  <a:pt x="152" y="591"/>
                  <a:pt x="216" y="594"/>
                </a:cubicBezTo>
                <a:cubicBezTo>
                  <a:pt x="289" y="594"/>
                  <a:pt x="313" y="594"/>
                  <a:pt x="361" y="5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1"/>
          <p:cNvSpPr/>
          <p:nvPr/>
        </p:nvSpPr>
        <p:spPr>
          <a:xfrm>
            <a:off x="1754280" y="3273480"/>
            <a:ext cx="642600" cy="263520"/>
          </a:xfrm>
          <a:custGeom>
            <a:avLst/>
            <a:gdLst/>
            <a:ahLst/>
            <a:rect l="l" t="t" r="r" b="b"/>
            <a:pathLst>
              <a:path w="1786" h="733">
                <a:moveTo>
                  <a:pt x="0" y="180"/>
                </a:moveTo>
                <a:cubicBezTo>
                  <a:pt x="36" y="159"/>
                  <a:pt x="57" y="171"/>
                  <a:pt x="82" y="209"/>
                </a:cubicBezTo>
                <a:cubicBezTo>
                  <a:pt x="121" y="267"/>
                  <a:pt x="141" y="343"/>
                  <a:pt x="146" y="411"/>
                </a:cubicBezTo>
                <a:cubicBezTo>
                  <a:pt x="148" y="447"/>
                  <a:pt x="154" y="500"/>
                  <a:pt x="131" y="528"/>
                </a:cubicBezTo>
                <a:cubicBezTo>
                  <a:pt x="128" y="530"/>
                  <a:pt x="124" y="533"/>
                  <a:pt x="121" y="535"/>
                </a:cubicBezTo>
                <a:cubicBezTo>
                  <a:pt x="99" y="522"/>
                  <a:pt x="102" y="544"/>
                  <a:pt x="100" y="503"/>
                </a:cubicBezTo>
                <a:cubicBezTo>
                  <a:pt x="98" y="445"/>
                  <a:pt x="108" y="403"/>
                  <a:pt x="136" y="352"/>
                </a:cubicBezTo>
                <a:cubicBezTo>
                  <a:pt x="164" y="296"/>
                  <a:pt x="207" y="232"/>
                  <a:pt x="270" y="212"/>
                </a:cubicBezTo>
                <a:cubicBezTo>
                  <a:pt x="325" y="194"/>
                  <a:pt x="348" y="229"/>
                  <a:pt x="364" y="277"/>
                </a:cubicBezTo>
                <a:cubicBezTo>
                  <a:pt x="384" y="338"/>
                  <a:pt x="384" y="400"/>
                  <a:pt x="387" y="463"/>
                </a:cubicBezTo>
                <a:cubicBezTo>
                  <a:pt x="389" y="503"/>
                  <a:pt x="392" y="547"/>
                  <a:pt x="406" y="587"/>
                </a:cubicBezTo>
                <a:cubicBezTo>
                  <a:pt x="413" y="602"/>
                  <a:pt x="415" y="607"/>
                  <a:pt x="428" y="606"/>
                </a:cubicBezTo>
                <a:moveTo>
                  <a:pt x="647" y="445"/>
                </a:moveTo>
                <a:cubicBezTo>
                  <a:pt x="661" y="441"/>
                  <a:pt x="676" y="441"/>
                  <a:pt x="693" y="441"/>
                </a:cubicBezTo>
                <a:cubicBezTo>
                  <a:pt x="788" y="441"/>
                  <a:pt x="883" y="441"/>
                  <a:pt x="979" y="441"/>
                </a:cubicBezTo>
                <a:moveTo>
                  <a:pt x="1026" y="364"/>
                </a:moveTo>
                <a:cubicBezTo>
                  <a:pt x="1048" y="363"/>
                  <a:pt x="1072" y="364"/>
                  <a:pt x="1093" y="353"/>
                </a:cubicBezTo>
                <a:cubicBezTo>
                  <a:pt x="1119" y="339"/>
                  <a:pt x="1132" y="312"/>
                  <a:pt x="1136" y="283"/>
                </a:cubicBezTo>
                <a:cubicBezTo>
                  <a:pt x="1143" y="239"/>
                  <a:pt x="1142" y="192"/>
                  <a:pt x="1124" y="151"/>
                </a:cubicBezTo>
                <a:cubicBezTo>
                  <a:pt x="1109" y="117"/>
                  <a:pt x="1083" y="81"/>
                  <a:pt x="1053" y="58"/>
                </a:cubicBezTo>
                <a:cubicBezTo>
                  <a:pt x="1046" y="53"/>
                  <a:pt x="1040" y="52"/>
                  <a:pt x="1034" y="48"/>
                </a:cubicBezTo>
                <a:cubicBezTo>
                  <a:pt x="1038" y="87"/>
                  <a:pt x="1058" y="93"/>
                  <a:pt x="1091" y="111"/>
                </a:cubicBezTo>
                <a:cubicBezTo>
                  <a:pt x="1140" y="138"/>
                  <a:pt x="1193" y="155"/>
                  <a:pt x="1239" y="188"/>
                </a:cubicBezTo>
                <a:cubicBezTo>
                  <a:pt x="1268" y="208"/>
                  <a:pt x="1277" y="230"/>
                  <a:pt x="1278" y="263"/>
                </a:cubicBezTo>
                <a:cubicBezTo>
                  <a:pt x="1279" y="303"/>
                  <a:pt x="1262" y="330"/>
                  <a:pt x="1255" y="366"/>
                </a:cubicBezTo>
                <a:cubicBezTo>
                  <a:pt x="1252" y="380"/>
                  <a:pt x="1247" y="425"/>
                  <a:pt x="1258" y="438"/>
                </a:cubicBezTo>
                <a:cubicBezTo>
                  <a:pt x="1280" y="464"/>
                  <a:pt x="1332" y="468"/>
                  <a:pt x="1362" y="469"/>
                </a:cubicBezTo>
                <a:cubicBezTo>
                  <a:pt x="1372" y="469"/>
                  <a:pt x="1383" y="469"/>
                  <a:pt x="1393" y="469"/>
                </a:cubicBezTo>
                <a:moveTo>
                  <a:pt x="1607" y="0"/>
                </a:moveTo>
                <a:cubicBezTo>
                  <a:pt x="1627" y="1"/>
                  <a:pt x="1646" y="17"/>
                  <a:pt x="1667" y="44"/>
                </a:cubicBezTo>
                <a:cubicBezTo>
                  <a:pt x="1718" y="109"/>
                  <a:pt x="1745" y="185"/>
                  <a:pt x="1759" y="265"/>
                </a:cubicBezTo>
                <a:cubicBezTo>
                  <a:pt x="1776" y="362"/>
                  <a:pt x="1785" y="486"/>
                  <a:pt x="1767" y="584"/>
                </a:cubicBezTo>
                <a:cubicBezTo>
                  <a:pt x="1758" y="635"/>
                  <a:pt x="1728" y="688"/>
                  <a:pt x="1694" y="726"/>
                </a:cubicBezTo>
                <a:cubicBezTo>
                  <a:pt x="1692" y="728"/>
                  <a:pt x="1690" y="730"/>
                  <a:pt x="1688" y="7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2"/>
          <p:cNvSpPr/>
          <p:nvPr/>
        </p:nvSpPr>
        <p:spPr>
          <a:xfrm>
            <a:off x="2523960" y="3252960"/>
            <a:ext cx="118440" cy="363960"/>
          </a:xfrm>
          <a:custGeom>
            <a:avLst/>
            <a:gdLst/>
            <a:ahLst/>
            <a:rect l="l" t="t" r="r" b="b"/>
            <a:pathLst>
              <a:path w="330" h="1012">
                <a:moveTo>
                  <a:pt x="0" y="26"/>
                </a:moveTo>
                <a:cubicBezTo>
                  <a:pt x="8" y="8"/>
                  <a:pt x="6" y="11"/>
                  <a:pt x="15" y="0"/>
                </a:cubicBezTo>
                <a:cubicBezTo>
                  <a:pt x="31" y="22"/>
                  <a:pt x="40" y="56"/>
                  <a:pt x="47" y="85"/>
                </a:cubicBezTo>
                <a:cubicBezTo>
                  <a:pt x="70" y="179"/>
                  <a:pt x="87" y="275"/>
                  <a:pt x="107" y="370"/>
                </a:cubicBezTo>
                <a:cubicBezTo>
                  <a:pt x="125" y="455"/>
                  <a:pt x="138" y="539"/>
                  <a:pt x="146" y="625"/>
                </a:cubicBezTo>
                <a:moveTo>
                  <a:pt x="239" y="983"/>
                </a:moveTo>
                <a:cubicBezTo>
                  <a:pt x="258" y="976"/>
                  <a:pt x="274" y="970"/>
                  <a:pt x="294" y="966"/>
                </a:cubicBezTo>
                <a:cubicBezTo>
                  <a:pt x="304" y="964"/>
                  <a:pt x="314" y="964"/>
                  <a:pt x="324" y="964"/>
                </a:cubicBezTo>
                <a:cubicBezTo>
                  <a:pt x="326" y="975"/>
                  <a:pt x="329" y="990"/>
                  <a:pt x="318" y="998"/>
                </a:cubicBezTo>
                <a:cubicBezTo>
                  <a:pt x="302" y="1011"/>
                  <a:pt x="280" y="1010"/>
                  <a:pt x="261" y="1010"/>
                </a:cubicBezTo>
                <a:cubicBezTo>
                  <a:pt x="254" y="1010"/>
                  <a:pt x="252" y="1011"/>
                  <a:pt x="250" y="1007"/>
                </a:cubicBezTo>
                <a:cubicBezTo>
                  <a:pt x="250" y="989"/>
                  <a:pt x="250" y="970"/>
                  <a:pt x="250" y="9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3"/>
          <p:cNvSpPr/>
          <p:nvPr/>
        </p:nvSpPr>
        <p:spPr>
          <a:xfrm>
            <a:off x="4023720" y="2813040"/>
            <a:ext cx="1607040" cy="339120"/>
          </a:xfrm>
          <a:custGeom>
            <a:avLst/>
            <a:gdLst/>
            <a:ahLst/>
            <a:rect l="l" t="t" r="r" b="b"/>
            <a:pathLst>
              <a:path w="4465" h="943">
                <a:moveTo>
                  <a:pt x="221" y="419"/>
                </a:moveTo>
                <a:cubicBezTo>
                  <a:pt x="221" y="403"/>
                  <a:pt x="221" y="374"/>
                  <a:pt x="217" y="364"/>
                </a:cubicBezTo>
                <a:cubicBezTo>
                  <a:pt x="214" y="364"/>
                  <a:pt x="213" y="364"/>
                  <a:pt x="211" y="364"/>
                </a:cubicBezTo>
                <a:cubicBezTo>
                  <a:pt x="201" y="423"/>
                  <a:pt x="198" y="480"/>
                  <a:pt x="197" y="540"/>
                </a:cubicBezTo>
                <a:cubicBezTo>
                  <a:pt x="196" y="620"/>
                  <a:pt x="195" y="699"/>
                  <a:pt x="199" y="777"/>
                </a:cubicBezTo>
                <a:cubicBezTo>
                  <a:pt x="201" y="813"/>
                  <a:pt x="200" y="857"/>
                  <a:pt x="209" y="893"/>
                </a:cubicBezTo>
                <a:cubicBezTo>
                  <a:pt x="209" y="891"/>
                  <a:pt x="209" y="889"/>
                  <a:pt x="209" y="887"/>
                </a:cubicBezTo>
                <a:moveTo>
                  <a:pt x="186" y="659"/>
                </a:moveTo>
                <a:cubicBezTo>
                  <a:pt x="181" y="580"/>
                  <a:pt x="163" y="493"/>
                  <a:pt x="206" y="422"/>
                </a:cubicBezTo>
                <a:cubicBezTo>
                  <a:pt x="241" y="364"/>
                  <a:pt x="330" y="329"/>
                  <a:pt x="397" y="348"/>
                </a:cubicBezTo>
                <a:cubicBezTo>
                  <a:pt x="492" y="375"/>
                  <a:pt x="513" y="474"/>
                  <a:pt x="512" y="559"/>
                </a:cubicBezTo>
                <a:cubicBezTo>
                  <a:pt x="511" y="661"/>
                  <a:pt x="431" y="729"/>
                  <a:pt x="345" y="774"/>
                </a:cubicBezTo>
                <a:cubicBezTo>
                  <a:pt x="271" y="803"/>
                  <a:pt x="248" y="813"/>
                  <a:pt x="196" y="819"/>
                </a:cubicBezTo>
                <a:moveTo>
                  <a:pt x="40" y="814"/>
                </a:moveTo>
                <a:cubicBezTo>
                  <a:pt x="20" y="768"/>
                  <a:pt x="0" y="742"/>
                  <a:pt x="53" y="705"/>
                </a:cubicBezTo>
                <a:cubicBezTo>
                  <a:pt x="125" y="657"/>
                  <a:pt x="242" y="650"/>
                  <a:pt x="326" y="662"/>
                </a:cubicBezTo>
                <a:cubicBezTo>
                  <a:pt x="460" y="681"/>
                  <a:pt x="530" y="815"/>
                  <a:pt x="658" y="839"/>
                </a:cubicBezTo>
                <a:cubicBezTo>
                  <a:pt x="691" y="845"/>
                  <a:pt x="697" y="832"/>
                  <a:pt x="704" y="802"/>
                </a:cubicBezTo>
                <a:cubicBezTo>
                  <a:pt x="711" y="772"/>
                  <a:pt x="706" y="736"/>
                  <a:pt x="706" y="705"/>
                </a:cubicBezTo>
                <a:cubicBezTo>
                  <a:pt x="707" y="701"/>
                  <a:pt x="708" y="698"/>
                  <a:pt x="709" y="694"/>
                </a:cubicBezTo>
                <a:cubicBezTo>
                  <a:pt x="744" y="694"/>
                  <a:pt x="749" y="686"/>
                  <a:pt x="787" y="703"/>
                </a:cubicBezTo>
                <a:cubicBezTo>
                  <a:pt x="853" y="736"/>
                  <a:pt x="897" y="757"/>
                  <a:pt x="972" y="758"/>
                </a:cubicBezTo>
                <a:cubicBezTo>
                  <a:pt x="1010" y="759"/>
                  <a:pt x="1086" y="760"/>
                  <a:pt x="1104" y="713"/>
                </a:cubicBezTo>
                <a:cubicBezTo>
                  <a:pt x="1122" y="667"/>
                  <a:pt x="1101" y="638"/>
                  <a:pt x="1058" y="615"/>
                </a:cubicBezTo>
                <a:cubicBezTo>
                  <a:pt x="983" y="576"/>
                  <a:pt x="870" y="573"/>
                  <a:pt x="804" y="626"/>
                </a:cubicBezTo>
                <a:cubicBezTo>
                  <a:pt x="749" y="670"/>
                  <a:pt x="726" y="751"/>
                  <a:pt x="739" y="819"/>
                </a:cubicBezTo>
                <a:cubicBezTo>
                  <a:pt x="753" y="891"/>
                  <a:pt x="826" y="923"/>
                  <a:pt x="892" y="931"/>
                </a:cubicBezTo>
                <a:cubicBezTo>
                  <a:pt x="980" y="942"/>
                  <a:pt x="1061" y="928"/>
                  <a:pt x="1142" y="893"/>
                </a:cubicBezTo>
                <a:cubicBezTo>
                  <a:pt x="1235" y="852"/>
                  <a:pt x="1329" y="794"/>
                  <a:pt x="1344" y="687"/>
                </a:cubicBezTo>
                <a:cubicBezTo>
                  <a:pt x="1350" y="642"/>
                  <a:pt x="1342" y="600"/>
                  <a:pt x="1333" y="557"/>
                </a:cubicBezTo>
                <a:cubicBezTo>
                  <a:pt x="1335" y="634"/>
                  <a:pt x="1349" y="695"/>
                  <a:pt x="1371" y="767"/>
                </a:cubicBezTo>
                <a:cubicBezTo>
                  <a:pt x="1383" y="805"/>
                  <a:pt x="1394" y="844"/>
                  <a:pt x="1401" y="883"/>
                </a:cubicBezTo>
                <a:cubicBezTo>
                  <a:pt x="1401" y="885"/>
                  <a:pt x="1401" y="888"/>
                  <a:pt x="1401" y="890"/>
                </a:cubicBezTo>
                <a:cubicBezTo>
                  <a:pt x="1379" y="864"/>
                  <a:pt x="1358" y="843"/>
                  <a:pt x="1340" y="811"/>
                </a:cubicBezTo>
                <a:cubicBezTo>
                  <a:pt x="1301" y="739"/>
                  <a:pt x="1275" y="660"/>
                  <a:pt x="1287" y="577"/>
                </a:cubicBezTo>
                <a:cubicBezTo>
                  <a:pt x="1294" y="532"/>
                  <a:pt x="1332" y="494"/>
                  <a:pt x="1381" y="509"/>
                </a:cubicBezTo>
                <a:cubicBezTo>
                  <a:pt x="1435" y="526"/>
                  <a:pt x="1475" y="593"/>
                  <a:pt x="1484" y="645"/>
                </a:cubicBezTo>
                <a:cubicBezTo>
                  <a:pt x="1492" y="691"/>
                  <a:pt x="1487" y="729"/>
                  <a:pt x="1439" y="746"/>
                </a:cubicBezTo>
                <a:cubicBezTo>
                  <a:pt x="1403" y="758"/>
                  <a:pt x="1355" y="760"/>
                  <a:pt x="1330" y="733"/>
                </a:cubicBezTo>
                <a:cubicBezTo>
                  <a:pt x="1330" y="725"/>
                  <a:pt x="1330" y="718"/>
                  <a:pt x="1330" y="710"/>
                </a:cubicBezTo>
                <a:moveTo>
                  <a:pt x="1529" y="517"/>
                </a:moveTo>
                <a:cubicBezTo>
                  <a:pt x="1570" y="514"/>
                  <a:pt x="1593" y="513"/>
                  <a:pt x="1623" y="546"/>
                </a:cubicBezTo>
                <a:cubicBezTo>
                  <a:pt x="1662" y="590"/>
                  <a:pt x="1681" y="653"/>
                  <a:pt x="1748" y="662"/>
                </a:cubicBezTo>
                <a:cubicBezTo>
                  <a:pt x="1783" y="667"/>
                  <a:pt x="1820" y="664"/>
                  <a:pt x="1843" y="635"/>
                </a:cubicBezTo>
                <a:cubicBezTo>
                  <a:pt x="1865" y="607"/>
                  <a:pt x="1856" y="575"/>
                  <a:pt x="1831" y="556"/>
                </a:cubicBezTo>
                <a:cubicBezTo>
                  <a:pt x="1788" y="523"/>
                  <a:pt x="1708" y="525"/>
                  <a:pt x="1672" y="562"/>
                </a:cubicBezTo>
                <a:cubicBezTo>
                  <a:pt x="1638" y="597"/>
                  <a:pt x="1619" y="667"/>
                  <a:pt x="1632" y="713"/>
                </a:cubicBezTo>
                <a:cubicBezTo>
                  <a:pt x="1650" y="777"/>
                  <a:pt x="1731" y="782"/>
                  <a:pt x="1785" y="785"/>
                </a:cubicBezTo>
                <a:cubicBezTo>
                  <a:pt x="1897" y="790"/>
                  <a:pt x="1993" y="748"/>
                  <a:pt x="2090" y="698"/>
                </a:cubicBezTo>
                <a:cubicBezTo>
                  <a:pt x="2181" y="650"/>
                  <a:pt x="2265" y="597"/>
                  <a:pt x="2278" y="488"/>
                </a:cubicBezTo>
                <a:cubicBezTo>
                  <a:pt x="2290" y="389"/>
                  <a:pt x="2222" y="304"/>
                  <a:pt x="2164" y="233"/>
                </a:cubicBezTo>
                <a:cubicBezTo>
                  <a:pt x="2137" y="200"/>
                  <a:pt x="2114" y="188"/>
                  <a:pt x="2087" y="170"/>
                </a:cubicBezTo>
                <a:cubicBezTo>
                  <a:pt x="2084" y="251"/>
                  <a:pt x="2079" y="323"/>
                  <a:pt x="2109" y="402"/>
                </a:cubicBezTo>
                <a:cubicBezTo>
                  <a:pt x="2142" y="491"/>
                  <a:pt x="2203" y="567"/>
                  <a:pt x="2258" y="642"/>
                </a:cubicBezTo>
                <a:cubicBezTo>
                  <a:pt x="2286" y="680"/>
                  <a:pt x="2327" y="721"/>
                  <a:pt x="2342" y="767"/>
                </a:cubicBezTo>
                <a:cubicBezTo>
                  <a:pt x="2342" y="771"/>
                  <a:pt x="2342" y="774"/>
                  <a:pt x="2342" y="778"/>
                </a:cubicBezTo>
                <a:moveTo>
                  <a:pt x="1902" y="609"/>
                </a:moveTo>
                <a:cubicBezTo>
                  <a:pt x="1973" y="573"/>
                  <a:pt x="2042" y="566"/>
                  <a:pt x="2121" y="552"/>
                </a:cubicBezTo>
                <a:cubicBezTo>
                  <a:pt x="2272" y="525"/>
                  <a:pt x="2422" y="492"/>
                  <a:pt x="2570" y="447"/>
                </a:cubicBezTo>
                <a:moveTo>
                  <a:pt x="2548" y="398"/>
                </a:moveTo>
                <a:cubicBezTo>
                  <a:pt x="2552" y="436"/>
                  <a:pt x="2562" y="473"/>
                  <a:pt x="2573" y="509"/>
                </a:cubicBezTo>
                <a:cubicBezTo>
                  <a:pt x="2588" y="558"/>
                  <a:pt x="2602" y="607"/>
                  <a:pt x="2622" y="655"/>
                </a:cubicBezTo>
                <a:cubicBezTo>
                  <a:pt x="2623" y="657"/>
                  <a:pt x="2639" y="698"/>
                  <a:pt x="2641" y="674"/>
                </a:cubicBezTo>
                <a:cubicBezTo>
                  <a:pt x="2641" y="665"/>
                  <a:pt x="2641" y="655"/>
                  <a:pt x="2641" y="646"/>
                </a:cubicBezTo>
                <a:moveTo>
                  <a:pt x="2315" y="27"/>
                </a:moveTo>
                <a:cubicBezTo>
                  <a:pt x="2315" y="18"/>
                  <a:pt x="2314" y="9"/>
                  <a:pt x="2314" y="0"/>
                </a:cubicBezTo>
                <a:cubicBezTo>
                  <a:pt x="2361" y="18"/>
                  <a:pt x="2405" y="59"/>
                  <a:pt x="2447" y="88"/>
                </a:cubicBezTo>
                <a:cubicBezTo>
                  <a:pt x="2465" y="100"/>
                  <a:pt x="2484" y="113"/>
                  <a:pt x="2502" y="125"/>
                </a:cubicBezTo>
                <a:moveTo>
                  <a:pt x="2740" y="51"/>
                </a:moveTo>
                <a:cubicBezTo>
                  <a:pt x="2738" y="47"/>
                  <a:pt x="2735" y="44"/>
                  <a:pt x="2733" y="40"/>
                </a:cubicBezTo>
                <a:cubicBezTo>
                  <a:pt x="2726" y="68"/>
                  <a:pt x="2739" y="108"/>
                  <a:pt x="2755" y="150"/>
                </a:cubicBezTo>
                <a:cubicBezTo>
                  <a:pt x="2805" y="276"/>
                  <a:pt x="2840" y="410"/>
                  <a:pt x="2892" y="537"/>
                </a:cubicBezTo>
                <a:cubicBezTo>
                  <a:pt x="2911" y="582"/>
                  <a:pt x="2939" y="614"/>
                  <a:pt x="2967" y="652"/>
                </a:cubicBezTo>
                <a:moveTo>
                  <a:pt x="2608" y="461"/>
                </a:moveTo>
                <a:cubicBezTo>
                  <a:pt x="2659" y="435"/>
                  <a:pt x="2728" y="446"/>
                  <a:pt x="2785" y="443"/>
                </a:cubicBezTo>
                <a:cubicBezTo>
                  <a:pt x="2877" y="439"/>
                  <a:pt x="2971" y="437"/>
                  <a:pt x="3060" y="410"/>
                </a:cubicBezTo>
                <a:cubicBezTo>
                  <a:pt x="3092" y="400"/>
                  <a:pt x="3109" y="391"/>
                  <a:pt x="3130" y="368"/>
                </a:cubicBezTo>
                <a:cubicBezTo>
                  <a:pt x="3135" y="398"/>
                  <a:pt x="3137" y="417"/>
                  <a:pt x="3148" y="446"/>
                </a:cubicBezTo>
                <a:cubicBezTo>
                  <a:pt x="3163" y="485"/>
                  <a:pt x="3188" y="529"/>
                  <a:pt x="3218" y="559"/>
                </a:cubicBezTo>
                <a:cubicBezTo>
                  <a:pt x="3234" y="575"/>
                  <a:pt x="3242" y="571"/>
                  <a:pt x="3259" y="577"/>
                </a:cubicBezTo>
                <a:moveTo>
                  <a:pt x="2995" y="75"/>
                </a:moveTo>
                <a:cubicBezTo>
                  <a:pt x="3010" y="32"/>
                  <a:pt x="3012" y="34"/>
                  <a:pt x="3073" y="58"/>
                </a:cubicBezTo>
                <a:cubicBezTo>
                  <a:pt x="3202" y="108"/>
                  <a:pt x="3315" y="162"/>
                  <a:pt x="3453" y="194"/>
                </a:cubicBezTo>
                <a:cubicBezTo>
                  <a:pt x="3503" y="206"/>
                  <a:pt x="3586" y="211"/>
                  <a:pt x="3574" y="281"/>
                </a:cubicBezTo>
                <a:cubicBezTo>
                  <a:pt x="3566" y="327"/>
                  <a:pt x="3465" y="382"/>
                  <a:pt x="3435" y="420"/>
                </a:cubicBezTo>
                <a:cubicBezTo>
                  <a:pt x="3410" y="451"/>
                  <a:pt x="3414" y="471"/>
                  <a:pt x="3408" y="505"/>
                </a:cubicBezTo>
                <a:cubicBezTo>
                  <a:pt x="3444" y="509"/>
                  <a:pt x="3483" y="521"/>
                  <a:pt x="3519" y="506"/>
                </a:cubicBezTo>
                <a:cubicBezTo>
                  <a:pt x="3578" y="482"/>
                  <a:pt x="3616" y="406"/>
                  <a:pt x="3599" y="344"/>
                </a:cubicBezTo>
                <a:cubicBezTo>
                  <a:pt x="3579" y="271"/>
                  <a:pt x="3507" y="236"/>
                  <a:pt x="3441" y="221"/>
                </a:cubicBezTo>
                <a:cubicBezTo>
                  <a:pt x="3440" y="221"/>
                  <a:pt x="3440" y="221"/>
                  <a:pt x="3439" y="221"/>
                </a:cubicBezTo>
                <a:cubicBezTo>
                  <a:pt x="3481" y="223"/>
                  <a:pt x="3523" y="228"/>
                  <a:pt x="3565" y="231"/>
                </a:cubicBezTo>
                <a:cubicBezTo>
                  <a:pt x="3643" y="234"/>
                  <a:pt x="3820" y="220"/>
                  <a:pt x="3864" y="304"/>
                </a:cubicBezTo>
                <a:cubicBezTo>
                  <a:pt x="3880" y="336"/>
                  <a:pt x="3879" y="371"/>
                  <a:pt x="3884" y="406"/>
                </a:cubicBezTo>
                <a:cubicBezTo>
                  <a:pt x="3885" y="417"/>
                  <a:pt x="3888" y="429"/>
                  <a:pt x="3889" y="440"/>
                </a:cubicBezTo>
                <a:cubicBezTo>
                  <a:pt x="3870" y="410"/>
                  <a:pt x="3852" y="385"/>
                  <a:pt x="3839" y="351"/>
                </a:cubicBezTo>
                <a:cubicBezTo>
                  <a:pt x="3821" y="303"/>
                  <a:pt x="3808" y="229"/>
                  <a:pt x="3836" y="181"/>
                </a:cubicBezTo>
                <a:cubicBezTo>
                  <a:pt x="3876" y="111"/>
                  <a:pt x="3958" y="87"/>
                  <a:pt x="4033" y="81"/>
                </a:cubicBezTo>
                <a:cubicBezTo>
                  <a:pt x="4138" y="73"/>
                  <a:pt x="4227" y="104"/>
                  <a:pt x="4309" y="170"/>
                </a:cubicBezTo>
                <a:cubicBezTo>
                  <a:pt x="4413" y="252"/>
                  <a:pt x="4464" y="364"/>
                  <a:pt x="4454" y="497"/>
                </a:cubicBezTo>
                <a:cubicBezTo>
                  <a:pt x="4451" y="542"/>
                  <a:pt x="4432" y="556"/>
                  <a:pt x="4413" y="5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4"/>
          <p:cNvSpPr/>
          <p:nvPr/>
        </p:nvSpPr>
        <p:spPr>
          <a:xfrm>
            <a:off x="5819400" y="2525760"/>
            <a:ext cx="1711080" cy="453960"/>
          </a:xfrm>
          <a:custGeom>
            <a:avLst/>
            <a:gdLst/>
            <a:ahLst/>
            <a:rect l="l" t="t" r="r" b="b"/>
            <a:pathLst>
              <a:path w="4754" h="1262">
                <a:moveTo>
                  <a:pt x="7" y="1028"/>
                </a:moveTo>
                <a:cubicBezTo>
                  <a:pt x="0" y="1000"/>
                  <a:pt x="0" y="975"/>
                  <a:pt x="1" y="946"/>
                </a:cubicBezTo>
                <a:cubicBezTo>
                  <a:pt x="34" y="943"/>
                  <a:pt x="63" y="931"/>
                  <a:pt x="92" y="956"/>
                </a:cubicBezTo>
                <a:cubicBezTo>
                  <a:pt x="142" y="1000"/>
                  <a:pt x="167" y="1080"/>
                  <a:pt x="185" y="1141"/>
                </a:cubicBezTo>
                <a:cubicBezTo>
                  <a:pt x="197" y="1182"/>
                  <a:pt x="201" y="1219"/>
                  <a:pt x="203" y="1261"/>
                </a:cubicBezTo>
                <a:cubicBezTo>
                  <a:pt x="166" y="1228"/>
                  <a:pt x="141" y="1209"/>
                  <a:pt x="132" y="1149"/>
                </a:cubicBezTo>
                <a:cubicBezTo>
                  <a:pt x="123" y="1087"/>
                  <a:pt x="128" y="1029"/>
                  <a:pt x="177" y="986"/>
                </a:cubicBezTo>
                <a:cubicBezTo>
                  <a:pt x="213" y="954"/>
                  <a:pt x="293" y="931"/>
                  <a:pt x="340" y="950"/>
                </a:cubicBezTo>
                <a:cubicBezTo>
                  <a:pt x="411" y="979"/>
                  <a:pt x="440" y="1083"/>
                  <a:pt x="461" y="1148"/>
                </a:cubicBezTo>
                <a:cubicBezTo>
                  <a:pt x="469" y="1174"/>
                  <a:pt x="478" y="1196"/>
                  <a:pt x="489" y="1220"/>
                </a:cubicBezTo>
                <a:cubicBezTo>
                  <a:pt x="526" y="1213"/>
                  <a:pt x="529" y="1206"/>
                  <a:pt x="555" y="1171"/>
                </a:cubicBezTo>
                <a:cubicBezTo>
                  <a:pt x="592" y="1122"/>
                  <a:pt x="629" y="1072"/>
                  <a:pt x="666" y="1023"/>
                </a:cubicBezTo>
                <a:cubicBezTo>
                  <a:pt x="690" y="991"/>
                  <a:pt x="711" y="947"/>
                  <a:pt x="743" y="922"/>
                </a:cubicBezTo>
                <a:cubicBezTo>
                  <a:pt x="752" y="918"/>
                  <a:pt x="755" y="917"/>
                  <a:pt x="762" y="918"/>
                </a:cubicBezTo>
                <a:cubicBezTo>
                  <a:pt x="789" y="1018"/>
                  <a:pt x="801" y="1146"/>
                  <a:pt x="904" y="1202"/>
                </a:cubicBezTo>
                <a:cubicBezTo>
                  <a:pt x="935" y="1219"/>
                  <a:pt x="1029" y="1245"/>
                  <a:pt x="1062" y="1217"/>
                </a:cubicBezTo>
                <a:cubicBezTo>
                  <a:pt x="1097" y="1188"/>
                  <a:pt x="1075" y="1104"/>
                  <a:pt x="1055" y="1075"/>
                </a:cubicBezTo>
                <a:cubicBezTo>
                  <a:pt x="1000" y="996"/>
                  <a:pt x="887" y="952"/>
                  <a:pt x="798" y="928"/>
                </a:cubicBezTo>
                <a:cubicBezTo>
                  <a:pt x="769" y="921"/>
                  <a:pt x="750" y="922"/>
                  <a:pt x="724" y="921"/>
                </a:cubicBezTo>
                <a:moveTo>
                  <a:pt x="1147" y="646"/>
                </a:moveTo>
                <a:cubicBezTo>
                  <a:pt x="1149" y="712"/>
                  <a:pt x="1161" y="776"/>
                  <a:pt x="1171" y="841"/>
                </a:cubicBezTo>
                <a:cubicBezTo>
                  <a:pt x="1185" y="928"/>
                  <a:pt x="1195" y="1016"/>
                  <a:pt x="1214" y="1102"/>
                </a:cubicBezTo>
                <a:cubicBezTo>
                  <a:pt x="1222" y="1140"/>
                  <a:pt x="1233" y="1177"/>
                  <a:pt x="1244" y="1214"/>
                </a:cubicBezTo>
                <a:moveTo>
                  <a:pt x="1002" y="991"/>
                </a:moveTo>
                <a:cubicBezTo>
                  <a:pt x="1007" y="972"/>
                  <a:pt x="1077" y="982"/>
                  <a:pt x="1093" y="983"/>
                </a:cubicBezTo>
                <a:cubicBezTo>
                  <a:pt x="1152" y="986"/>
                  <a:pt x="1173" y="987"/>
                  <a:pt x="1213" y="991"/>
                </a:cubicBezTo>
                <a:moveTo>
                  <a:pt x="1937" y="750"/>
                </a:moveTo>
                <a:cubicBezTo>
                  <a:pt x="1918" y="769"/>
                  <a:pt x="1912" y="778"/>
                  <a:pt x="1892" y="796"/>
                </a:cubicBezTo>
                <a:cubicBezTo>
                  <a:pt x="1836" y="847"/>
                  <a:pt x="1767" y="879"/>
                  <a:pt x="1710" y="928"/>
                </a:cubicBezTo>
                <a:cubicBezTo>
                  <a:pt x="1684" y="950"/>
                  <a:pt x="1699" y="950"/>
                  <a:pt x="1686" y="969"/>
                </a:cubicBezTo>
                <a:cubicBezTo>
                  <a:pt x="1726" y="970"/>
                  <a:pt x="1764" y="974"/>
                  <a:pt x="1804" y="963"/>
                </a:cubicBezTo>
                <a:cubicBezTo>
                  <a:pt x="1844" y="951"/>
                  <a:pt x="1874" y="930"/>
                  <a:pt x="1902" y="901"/>
                </a:cubicBezTo>
                <a:cubicBezTo>
                  <a:pt x="1904" y="898"/>
                  <a:pt x="1905" y="895"/>
                  <a:pt x="1907" y="892"/>
                </a:cubicBezTo>
                <a:cubicBezTo>
                  <a:pt x="1907" y="895"/>
                  <a:pt x="1902" y="936"/>
                  <a:pt x="1905" y="945"/>
                </a:cubicBezTo>
                <a:cubicBezTo>
                  <a:pt x="1923" y="1002"/>
                  <a:pt x="1955" y="1013"/>
                  <a:pt x="2020" y="1018"/>
                </a:cubicBezTo>
                <a:cubicBezTo>
                  <a:pt x="2092" y="1023"/>
                  <a:pt x="2167" y="1013"/>
                  <a:pt x="2215" y="952"/>
                </a:cubicBezTo>
                <a:cubicBezTo>
                  <a:pt x="2256" y="900"/>
                  <a:pt x="2247" y="803"/>
                  <a:pt x="2232" y="743"/>
                </a:cubicBezTo>
                <a:cubicBezTo>
                  <a:pt x="2210" y="654"/>
                  <a:pt x="2167" y="564"/>
                  <a:pt x="2130" y="480"/>
                </a:cubicBezTo>
                <a:cubicBezTo>
                  <a:pt x="2111" y="436"/>
                  <a:pt x="2096" y="428"/>
                  <a:pt x="2075" y="404"/>
                </a:cubicBezTo>
                <a:cubicBezTo>
                  <a:pt x="2048" y="474"/>
                  <a:pt x="2037" y="542"/>
                  <a:pt x="2044" y="619"/>
                </a:cubicBezTo>
                <a:cubicBezTo>
                  <a:pt x="2053" y="721"/>
                  <a:pt x="2107" y="805"/>
                  <a:pt x="2172" y="880"/>
                </a:cubicBezTo>
                <a:cubicBezTo>
                  <a:pt x="2215" y="929"/>
                  <a:pt x="2255" y="962"/>
                  <a:pt x="2320" y="964"/>
                </a:cubicBezTo>
                <a:cubicBezTo>
                  <a:pt x="2383" y="966"/>
                  <a:pt x="2394" y="901"/>
                  <a:pt x="2399" y="852"/>
                </a:cubicBezTo>
                <a:cubicBezTo>
                  <a:pt x="2413" y="715"/>
                  <a:pt x="2377" y="569"/>
                  <a:pt x="2435" y="439"/>
                </a:cubicBezTo>
                <a:cubicBezTo>
                  <a:pt x="2437" y="439"/>
                  <a:pt x="2439" y="439"/>
                  <a:pt x="2441" y="439"/>
                </a:cubicBezTo>
                <a:cubicBezTo>
                  <a:pt x="2445" y="491"/>
                  <a:pt x="2450" y="550"/>
                  <a:pt x="2444" y="604"/>
                </a:cubicBezTo>
                <a:cubicBezTo>
                  <a:pt x="2435" y="687"/>
                  <a:pt x="2405" y="788"/>
                  <a:pt x="2425" y="870"/>
                </a:cubicBezTo>
                <a:cubicBezTo>
                  <a:pt x="2444" y="948"/>
                  <a:pt x="2514" y="980"/>
                  <a:pt x="2586" y="979"/>
                </a:cubicBezTo>
                <a:cubicBezTo>
                  <a:pt x="2645" y="978"/>
                  <a:pt x="2677" y="934"/>
                  <a:pt x="2693" y="880"/>
                </a:cubicBezTo>
                <a:cubicBezTo>
                  <a:pt x="2711" y="821"/>
                  <a:pt x="2711" y="731"/>
                  <a:pt x="2702" y="670"/>
                </a:cubicBezTo>
                <a:cubicBezTo>
                  <a:pt x="2697" y="633"/>
                  <a:pt x="2681" y="605"/>
                  <a:pt x="2668" y="573"/>
                </a:cubicBezTo>
                <a:cubicBezTo>
                  <a:pt x="2648" y="600"/>
                  <a:pt x="2629" y="640"/>
                  <a:pt x="2621" y="682"/>
                </a:cubicBezTo>
                <a:cubicBezTo>
                  <a:pt x="2610" y="741"/>
                  <a:pt x="2602" y="813"/>
                  <a:pt x="2637" y="864"/>
                </a:cubicBezTo>
                <a:cubicBezTo>
                  <a:pt x="2677" y="922"/>
                  <a:pt x="2765" y="934"/>
                  <a:pt x="2830" y="922"/>
                </a:cubicBezTo>
                <a:cubicBezTo>
                  <a:pt x="2918" y="905"/>
                  <a:pt x="2950" y="837"/>
                  <a:pt x="2951" y="757"/>
                </a:cubicBezTo>
                <a:cubicBezTo>
                  <a:pt x="2952" y="704"/>
                  <a:pt x="2947" y="698"/>
                  <a:pt x="2903" y="677"/>
                </a:cubicBezTo>
                <a:cubicBezTo>
                  <a:pt x="2877" y="664"/>
                  <a:pt x="2817" y="672"/>
                  <a:pt x="2797" y="693"/>
                </a:cubicBezTo>
                <a:cubicBezTo>
                  <a:pt x="2758" y="734"/>
                  <a:pt x="2833" y="750"/>
                  <a:pt x="2852" y="757"/>
                </a:cubicBezTo>
                <a:moveTo>
                  <a:pt x="3112" y="596"/>
                </a:moveTo>
                <a:cubicBezTo>
                  <a:pt x="3112" y="613"/>
                  <a:pt x="3115" y="577"/>
                  <a:pt x="3114" y="594"/>
                </a:cubicBezTo>
                <a:cubicBezTo>
                  <a:pt x="3110" y="646"/>
                  <a:pt x="3081" y="731"/>
                  <a:pt x="3099" y="780"/>
                </a:cubicBezTo>
                <a:cubicBezTo>
                  <a:pt x="3106" y="792"/>
                  <a:pt x="3109" y="796"/>
                  <a:pt x="3121" y="795"/>
                </a:cubicBezTo>
                <a:cubicBezTo>
                  <a:pt x="3162" y="790"/>
                  <a:pt x="3182" y="794"/>
                  <a:pt x="3219" y="771"/>
                </a:cubicBezTo>
                <a:cubicBezTo>
                  <a:pt x="3255" y="749"/>
                  <a:pt x="3275" y="713"/>
                  <a:pt x="3305" y="685"/>
                </a:cubicBezTo>
                <a:cubicBezTo>
                  <a:pt x="3307" y="685"/>
                  <a:pt x="3308" y="685"/>
                  <a:pt x="3310" y="685"/>
                </a:cubicBezTo>
                <a:cubicBezTo>
                  <a:pt x="3320" y="704"/>
                  <a:pt x="3329" y="737"/>
                  <a:pt x="3343" y="755"/>
                </a:cubicBezTo>
                <a:cubicBezTo>
                  <a:pt x="3375" y="796"/>
                  <a:pt x="3406" y="793"/>
                  <a:pt x="3452" y="801"/>
                </a:cubicBezTo>
                <a:cubicBezTo>
                  <a:pt x="3469" y="766"/>
                  <a:pt x="3478" y="752"/>
                  <a:pt x="3481" y="707"/>
                </a:cubicBezTo>
                <a:cubicBezTo>
                  <a:pt x="3485" y="654"/>
                  <a:pt x="3474" y="620"/>
                  <a:pt x="3454" y="572"/>
                </a:cubicBezTo>
                <a:cubicBezTo>
                  <a:pt x="3446" y="553"/>
                  <a:pt x="3436" y="534"/>
                  <a:pt x="3427" y="516"/>
                </a:cubicBezTo>
                <a:cubicBezTo>
                  <a:pt x="3460" y="522"/>
                  <a:pt x="3494" y="529"/>
                  <a:pt x="3527" y="533"/>
                </a:cubicBezTo>
                <a:cubicBezTo>
                  <a:pt x="3578" y="539"/>
                  <a:pt x="3633" y="536"/>
                  <a:pt x="3683" y="548"/>
                </a:cubicBezTo>
                <a:cubicBezTo>
                  <a:pt x="3719" y="557"/>
                  <a:pt x="3749" y="564"/>
                  <a:pt x="3773" y="593"/>
                </a:cubicBezTo>
                <a:cubicBezTo>
                  <a:pt x="3799" y="623"/>
                  <a:pt x="3791" y="657"/>
                  <a:pt x="3834" y="671"/>
                </a:cubicBezTo>
                <a:cubicBezTo>
                  <a:pt x="3856" y="678"/>
                  <a:pt x="3908" y="674"/>
                  <a:pt x="3928" y="663"/>
                </a:cubicBezTo>
                <a:cubicBezTo>
                  <a:pt x="3947" y="649"/>
                  <a:pt x="3953" y="645"/>
                  <a:pt x="3960" y="628"/>
                </a:cubicBezTo>
                <a:cubicBezTo>
                  <a:pt x="3928" y="593"/>
                  <a:pt x="3972" y="587"/>
                  <a:pt x="3891" y="580"/>
                </a:cubicBezTo>
                <a:cubicBezTo>
                  <a:pt x="3806" y="573"/>
                  <a:pt x="3727" y="585"/>
                  <a:pt x="3657" y="639"/>
                </a:cubicBezTo>
                <a:cubicBezTo>
                  <a:pt x="3601" y="681"/>
                  <a:pt x="3603" y="717"/>
                  <a:pt x="3594" y="778"/>
                </a:cubicBezTo>
                <a:cubicBezTo>
                  <a:pt x="3651" y="812"/>
                  <a:pt x="3681" y="823"/>
                  <a:pt x="3757" y="825"/>
                </a:cubicBezTo>
                <a:cubicBezTo>
                  <a:pt x="3879" y="828"/>
                  <a:pt x="4009" y="834"/>
                  <a:pt x="4130" y="812"/>
                </a:cubicBezTo>
                <a:cubicBezTo>
                  <a:pt x="4223" y="795"/>
                  <a:pt x="4304" y="760"/>
                  <a:pt x="4363" y="685"/>
                </a:cubicBezTo>
                <a:cubicBezTo>
                  <a:pt x="4402" y="636"/>
                  <a:pt x="4407" y="593"/>
                  <a:pt x="4416" y="536"/>
                </a:cubicBezTo>
                <a:cubicBezTo>
                  <a:pt x="4362" y="524"/>
                  <a:pt x="4329" y="519"/>
                  <a:pt x="4266" y="548"/>
                </a:cubicBezTo>
                <a:cubicBezTo>
                  <a:pt x="4205" y="577"/>
                  <a:pt x="4116" y="634"/>
                  <a:pt x="4093" y="703"/>
                </a:cubicBezTo>
                <a:cubicBezTo>
                  <a:pt x="4086" y="734"/>
                  <a:pt x="4083" y="742"/>
                  <a:pt x="4085" y="763"/>
                </a:cubicBezTo>
                <a:cubicBezTo>
                  <a:pt x="4137" y="786"/>
                  <a:pt x="4174" y="803"/>
                  <a:pt x="4239" y="795"/>
                </a:cubicBezTo>
                <a:cubicBezTo>
                  <a:pt x="4430" y="771"/>
                  <a:pt x="4529" y="571"/>
                  <a:pt x="4487" y="394"/>
                </a:cubicBezTo>
                <a:cubicBezTo>
                  <a:pt x="4459" y="275"/>
                  <a:pt x="4397" y="130"/>
                  <a:pt x="4343" y="20"/>
                </a:cubicBezTo>
                <a:cubicBezTo>
                  <a:pt x="4338" y="13"/>
                  <a:pt x="4333" y="7"/>
                  <a:pt x="4328" y="0"/>
                </a:cubicBezTo>
                <a:cubicBezTo>
                  <a:pt x="4281" y="46"/>
                  <a:pt x="4243" y="100"/>
                  <a:pt x="4212" y="173"/>
                </a:cubicBezTo>
                <a:cubicBezTo>
                  <a:pt x="4157" y="302"/>
                  <a:pt x="4126" y="463"/>
                  <a:pt x="4149" y="604"/>
                </a:cubicBezTo>
                <a:cubicBezTo>
                  <a:pt x="4161" y="682"/>
                  <a:pt x="4199" y="777"/>
                  <a:pt x="4242" y="841"/>
                </a:cubicBezTo>
                <a:cubicBezTo>
                  <a:pt x="4276" y="891"/>
                  <a:pt x="4317" y="913"/>
                  <a:pt x="4367" y="942"/>
                </a:cubicBezTo>
                <a:moveTo>
                  <a:pt x="4612" y="930"/>
                </a:moveTo>
                <a:cubicBezTo>
                  <a:pt x="4649" y="914"/>
                  <a:pt x="4681" y="903"/>
                  <a:pt x="4722" y="900"/>
                </a:cubicBezTo>
                <a:cubicBezTo>
                  <a:pt x="4732" y="899"/>
                  <a:pt x="4753" y="900"/>
                  <a:pt x="4743" y="900"/>
                </a:cubicBezTo>
                <a:cubicBezTo>
                  <a:pt x="4732" y="900"/>
                  <a:pt x="4705" y="902"/>
                  <a:pt x="4697" y="890"/>
                </a:cubicBezTo>
                <a:cubicBezTo>
                  <a:pt x="4695" y="880"/>
                  <a:pt x="4694" y="876"/>
                  <a:pt x="4695" y="86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5"/>
          <p:cNvSpPr/>
          <p:nvPr/>
        </p:nvSpPr>
        <p:spPr>
          <a:xfrm>
            <a:off x="4142520" y="3406680"/>
            <a:ext cx="29520" cy="98280"/>
          </a:xfrm>
          <a:custGeom>
            <a:avLst/>
            <a:gdLst/>
            <a:ahLst/>
            <a:rect l="l" t="t" r="r" b="b"/>
            <a:pathLst>
              <a:path w="83" h="274">
                <a:moveTo>
                  <a:pt x="82" y="0"/>
                </a:moveTo>
                <a:cubicBezTo>
                  <a:pt x="28" y="70"/>
                  <a:pt x="0" y="120"/>
                  <a:pt x="8" y="213"/>
                </a:cubicBezTo>
                <a:cubicBezTo>
                  <a:pt x="12" y="233"/>
                  <a:pt x="16" y="253"/>
                  <a:pt x="20" y="2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6"/>
          <p:cNvSpPr/>
          <p:nvPr/>
        </p:nvSpPr>
        <p:spPr>
          <a:xfrm>
            <a:off x="4147560" y="3268800"/>
            <a:ext cx="1583280" cy="255600"/>
          </a:xfrm>
          <a:custGeom>
            <a:avLst/>
            <a:gdLst/>
            <a:ahLst/>
            <a:rect l="l" t="t" r="r" b="b"/>
            <a:pathLst>
              <a:path w="4399" h="711">
                <a:moveTo>
                  <a:pt x="293" y="152"/>
                </a:moveTo>
                <a:cubicBezTo>
                  <a:pt x="293" y="133"/>
                  <a:pt x="293" y="129"/>
                  <a:pt x="293" y="117"/>
                </a:cubicBezTo>
                <a:cubicBezTo>
                  <a:pt x="251" y="110"/>
                  <a:pt x="243" y="108"/>
                  <a:pt x="205" y="146"/>
                </a:cubicBezTo>
                <a:cubicBezTo>
                  <a:pt x="110" y="240"/>
                  <a:pt x="18" y="373"/>
                  <a:pt x="7" y="509"/>
                </a:cubicBezTo>
                <a:cubicBezTo>
                  <a:pt x="0" y="593"/>
                  <a:pt x="34" y="642"/>
                  <a:pt x="111" y="677"/>
                </a:cubicBezTo>
                <a:cubicBezTo>
                  <a:pt x="173" y="706"/>
                  <a:pt x="238" y="705"/>
                  <a:pt x="305" y="710"/>
                </a:cubicBezTo>
                <a:moveTo>
                  <a:pt x="474" y="491"/>
                </a:moveTo>
                <a:cubicBezTo>
                  <a:pt x="421" y="493"/>
                  <a:pt x="387" y="494"/>
                  <a:pt x="361" y="546"/>
                </a:cubicBezTo>
                <a:cubicBezTo>
                  <a:pt x="346" y="576"/>
                  <a:pt x="341" y="633"/>
                  <a:pt x="369" y="656"/>
                </a:cubicBezTo>
                <a:cubicBezTo>
                  <a:pt x="400" y="681"/>
                  <a:pt x="481" y="681"/>
                  <a:pt x="517" y="672"/>
                </a:cubicBezTo>
                <a:cubicBezTo>
                  <a:pt x="561" y="661"/>
                  <a:pt x="635" y="622"/>
                  <a:pt x="650" y="573"/>
                </a:cubicBezTo>
                <a:cubicBezTo>
                  <a:pt x="667" y="520"/>
                  <a:pt x="621" y="490"/>
                  <a:pt x="578" y="472"/>
                </a:cubicBezTo>
                <a:cubicBezTo>
                  <a:pt x="528" y="451"/>
                  <a:pt x="443" y="442"/>
                  <a:pt x="389" y="454"/>
                </a:cubicBezTo>
                <a:cubicBezTo>
                  <a:pt x="362" y="467"/>
                  <a:pt x="353" y="469"/>
                  <a:pt x="345" y="488"/>
                </a:cubicBezTo>
                <a:cubicBezTo>
                  <a:pt x="356" y="552"/>
                  <a:pt x="398" y="550"/>
                  <a:pt x="459" y="567"/>
                </a:cubicBezTo>
                <a:moveTo>
                  <a:pt x="770" y="457"/>
                </a:moveTo>
                <a:cubicBezTo>
                  <a:pt x="776" y="444"/>
                  <a:pt x="758" y="427"/>
                  <a:pt x="787" y="446"/>
                </a:cubicBezTo>
                <a:cubicBezTo>
                  <a:pt x="841" y="481"/>
                  <a:pt x="883" y="551"/>
                  <a:pt x="913" y="607"/>
                </a:cubicBezTo>
                <a:cubicBezTo>
                  <a:pt x="925" y="629"/>
                  <a:pt x="932" y="646"/>
                  <a:pt x="935" y="669"/>
                </a:cubicBezTo>
                <a:cubicBezTo>
                  <a:pt x="905" y="662"/>
                  <a:pt x="898" y="659"/>
                  <a:pt x="883" y="626"/>
                </a:cubicBezTo>
                <a:cubicBezTo>
                  <a:pt x="869" y="595"/>
                  <a:pt x="860" y="532"/>
                  <a:pt x="871" y="499"/>
                </a:cubicBezTo>
                <a:cubicBezTo>
                  <a:pt x="886" y="454"/>
                  <a:pt x="929" y="433"/>
                  <a:pt x="972" y="430"/>
                </a:cubicBezTo>
                <a:cubicBezTo>
                  <a:pt x="1027" y="426"/>
                  <a:pt x="1063" y="452"/>
                  <a:pt x="1093" y="496"/>
                </a:cubicBezTo>
                <a:cubicBezTo>
                  <a:pt x="1118" y="533"/>
                  <a:pt x="1124" y="579"/>
                  <a:pt x="1146" y="617"/>
                </a:cubicBezTo>
                <a:cubicBezTo>
                  <a:pt x="1158" y="631"/>
                  <a:pt x="1161" y="636"/>
                  <a:pt x="1174" y="637"/>
                </a:cubicBezTo>
                <a:moveTo>
                  <a:pt x="1371" y="435"/>
                </a:moveTo>
                <a:cubicBezTo>
                  <a:pt x="1371" y="405"/>
                  <a:pt x="1377" y="385"/>
                  <a:pt x="1354" y="365"/>
                </a:cubicBezTo>
                <a:cubicBezTo>
                  <a:pt x="1326" y="366"/>
                  <a:pt x="1304" y="376"/>
                  <a:pt x="1293" y="406"/>
                </a:cubicBezTo>
                <a:cubicBezTo>
                  <a:pt x="1275" y="455"/>
                  <a:pt x="1296" y="491"/>
                  <a:pt x="1335" y="518"/>
                </a:cubicBezTo>
                <a:cubicBezTo>
                  <a:pt x="1403" y="565"/>
                  <a:pt x="1491" y="576"/>
                  <a:pt x="1560" y="621"/>
                </a:cubicBezTo>
                <a:cubicBezTo>
                  <a:pt x="1571" y="633"/>
                  <a:pt x="1575" y="635"/>
                  <a:pt x="1572" y="646"/>
                </a:cubicBezTo>
                <a:cubicBezTo>
                  <a:pt x="1514" y="670"/>
                  <a:pt x="1459" y="675"/>
                  <a:pt x="1396" y="677"/>
                </a:cubicBezTo>
                <a:cubicBezTo>
                  <a:pt x="1365" y="678"/>
                  <a:pt x="1334" y="677"/>
                  <a:pt x="1303" y="676"/>
                </a:cubicBezTo>
                <a:moveTo>
                  <a:pt x="1539" y="377"/>
                </a:moveTo>
                <a:cubicBezTo>
                  <a:pt x="1551" y="356"/>
                  <a:pt x="1554" y="351"/>
                  <a:pt x="1560" y="338"/>
                </a:cubicBezTo>
                <a:cubicBezTo>
                  <a:pt x="1582" y="345"/>
                  <a:pt x="1583" y="353"/>
                  <a:pt x="1591" y="382"/>
                </a:cubicBezTo>
                <a:cubicBezTo>
                  <a:pt x="1606" y="433"/>
                  <a:pt x="1607" y="492"/>
                  <a:pt x="1630" y="538"/>
                </a:cubicBezTo>
                <a:cubicBezTo>
                  <a:pt x="1651" y="580"/>
                  <a:pt x="1682" y="589"/>
                  <a:pt x="1725" y="590"/>
                </a:cubicBezTo>
                <a:cubicBezTo>
                  <a:pt x="1772" y="592"/>
                  <a:pt x="1805" y="569"/>
                  <a:pt x="1816" y="523"/>
                </a:cubicBezTo>
                <a:cubicBezTo>
                  <a:pt x="1824" y="488"/>
                  <a:pt x="1822" y="436"/>
                  <a:pt x="1813" y="402"/>
                </a:cubicBezTo>
                <a:cubicBezTo>
                  <a:pt x="1807" y="386"/>
                  <a:pt x="1805" y="383"/>
                  <a:pt x="1802" y="374"/>
                </a:cubicBezTo>
                <a:cubicBezTo>
                  <a:pt x="1802" y="404"/>
                  <a:pt x="1800" y="434"/>
                  <a:pt x="1808" y="464"/>
                </a:cubicBezTo>
                <a:cubicBezTo>
                  <a:pt x="1817" y="499"/>
                  <a:pt x="1834" y="555"/>
                  <a:pt x="1862" y="580"/>
                </a:cubicBezTo>
                <a:cubicBezTo>
                  <a:pt x="1880" y="589"/>
                  <a:pt x="1885" y="593"/>
                  <a:pt x="1898" y="590"/>
                </a:cubicBezTo>
                <a:moveTo>
                  <a:pt x="1925" y="427"/>
                </a:moveTo>
                <a:cubicBezTo>
                  <a:pt x="1923" y="408"/>
                  <a:pt x="1922" y="390"/>
                  <a:pt x="1922" y="371"/>
                </a:cubicBezTo>
                <a:cubicBezTo>
                  <a:pt x="1957" y="362"/>
                  <a:pt x="1986" y="358"/>
                  <a:pt x="2016" y="384"/>
                </a:cubicBezTo>
                <a:cubicBezTo>
                  <a:pt x="2063" y="425"/>
                  <a:pt x="2075" y="488"/>
                  <a:pt x="2075" y="546"/>
                </a:cubicBezTo>
                <a:cubicBezTo>
                  <a:pt x="2075" y="554"/>
                  <a:pt x="2075" y="555"/>
                  <a:pt x="2075" y="560"/>
                </a:cubicBezTo>
                <a:cubicBezTo>
                  <a:pt x="2072" y="552"/>
                  <a:pt x="2067" y="545"/>
                  <a:pt x="2066" y="528"/>
                </a:cubicBezTo>
                <a:cubicBezTo>
                  <a:pt x="2065" y="487"/>
                  <a:pt x="2089" y="463"/>
                  <a:pt x="2116" y="435"/>
                </a:cubicBezTo>
                <a:cubicBezTo>
                  <a:pt x="2148" y="402"/>
                  <a:pt x="2178" y="392"/>
                  <a:pt x="2223" y="390"/>
                </a:cubicBezTo>
                <a:cubicBezTo>
                  <a:pt x="2270" y="388"/>
                  <a:pt x="2295" y="412"/>
                  <a:pt x="2308" y="456"/>
                </a:cubicBezTo>
                <a:cubicBezTo>
                  <a:pt x="2314" y="474"/>
                  <a:pt x="2311" y="492"/>
                  <a:pt x="2312" y="511"/>
                </a:cubicBezTo>
                <a:cubicBezTo>
                  <a:pt x="2312" y="497"/>
                  <a:pt x="2310" y="497"/>
                  <a:pt x="2312" y="484"/>
                </a:cubicBezTo>
                <a:cubicBezTo>
                  <a:pt x="2318" y="450"/>
                  <a:pt x="2356" y="428"/>
                  <a:pt x="2384" y="413"/>
                </a:cubicBezTo>
                <a:cubicBezTo>
                  <a:pt x="2425" y="391"/>
                  <a:pt x="2469" y="384"/>
                  <a:pt x="2515" y="388"/>
                </a:cubicBezTo>
                <a:cubicBezTo>
                  <a:pt x="2564" y="392"/>
                  <a:pt x="2590" y="427"/>
                  <a:pt x="2614" y="467"/>
                </a:cubicBezTo>
                <a:cubicBezTo>
                  <a:pt x="2626" y="487"/>
                  <a:pt x="2637" y="523"/>
                  <a:pt x="2662" y="533"/>
                </a:cubicBezTo>
                <a:cubicBezTo>
                  <a:pt x="2693" y="544"/>
                  <a:pt x="2710" y="512"/>
                  <a:pt x="2724" y="492"/>
                </a:cubicBezTo>
                <a:cubicBezTo>
                  <a:pt x="2743" y="464"/>
                  <a:pt x="2758" y="435"/>
                  <a:pt x="2774" y="406"/>
                </a:cubicBezTo>
                <a:moveTo>
                  <a:pt x="2814" y="185"/>
                </a:moveTo>
                <a:cubicBezTo>
                  <a:pt x="2813" y="190"/>
                  <a:pt x="2814" y="182"/>
                  <a:pt x="2813" y="187"/>
                </a:cubicBezTo>
                <a:cubicBezTo>
                  <a:pt x="2806" y="221"/>
                  <a:pt x="2791" y="245"/>
                  <a:pt x="2777" y="277"/>
                </a:cubicBezTo>
                <a:cubicBezTo>
                  <a:pt x="2761" y="313"/>
                  <a:pt x="2726" y="403"/>
                  <a:pt x="2748" y="443"/>
                </a:cubicBezTo>
                <a:cubicBezTo>
                  <a:pt x="2762" y="471"/>
                  <a:pt x="2787" y="471"/>
                  <a:pt x="2817" y="470"/>
                </a:cubicBezTo>
                <a:cubicBezTo>
                  <a:pt x="2853" y="469"/>
                  <a:pt x="2881" y="448"/>
                  <a:pt x="2898" y="416"/>
                </a:cubicBezTo>
                <a:cubicBezTo>
                  <a:pt x="2912" y="389"/>
                  <a:pt x="2913" y="341"/>
                  <a:pt x="2908" y="312"/>
                </a:cubicBezTo>
                <a:cubicBezTo>
                  <a:pt x="2903" y="286"/>
                  <a:pt x="2894" y="293"/>
                  <a:pt x="2881" y="284"/>
                </a:cubicBezTo>
                <a:cubicBezTo>
                  <a:pt x="2873" y="322"/>
                  <a:pt x="2867" y="358"/>
                  <a:pt x="2866" y="397"/>
                </a:cubicBezTo>
                <a:cubicBezTo>
                  <a:pt x="2865" y="431"/>
                  <a:pt x="2864" y="465"/>
                  <a:pt x="2905" y="474"/>
                </a:cubicBezTo>
                <a:cubicBezTo>
                  <a:pt x="2939" y="481"/>
                  <a:pt x="2965" y="471"/>
                  <a:pt x="2984" y="442"/>
                </a:cubicBezTo>
                <a:cubicBezTo>
                  <a:pt x="3019" y="388"/>
                  <a:pt x="3007" y="308"/>
                  <a:pt x="3006" y="247"/>
                </a:cubicBezTo>
                <a:cubicBezTo>
                  <a:pt x="3005" y="183"/>
                  <a:pt x="2991" y="122"/>
                  <a:pt x="2989" y="58"/>
                </a:cubicBezTo>
                <a:cubicBezTo>
                  <a:pt x="2989" y="57"/>
                  <a:pt x="2990" y="19"/>
                  <a:pt x="2990" y="13"/>
                </a:cubicBezTo>
                <a:cubicBezTo>
                  <a:pt x="3007" y="77"/>
                  <a:pt x="3010" y="141"/>
                  <a:pt x="3015" y="206"/>
                </a:cubicBezTo>
                <a:cubicBezTo>
                  <a:pt x="3021" y="279"/>
                  <a:pt x="3025" y="366"/>
                  <a:pt x="3059" y="433"/>
                </a:cubicBezTo>
                <a:cubicBezTo>
                  <a:pt x="3079" y="473"/>
                  <a:pt x="3108" y="490"/>
                  <a:pt x="3150" y="492"/>
                </a:cubicBezTo>
                <a:cubicBezTo>
                  <a:pt x="3194" y="494"/>
                  <a:pt x="3226" y="462"/>
                  <a:pt x="3255" y="432"/>
                </a:cubicBezTo>
                <a:cubicBezTo>
                  <a:pt x="3289" y="397"/>
                  <a:pt x="3316" y="348"/>
                  <a:pt x="3356" y="320"/>
                </a:cubicBezTo>
                <a:cubicBezTo>
                  <a:pt x="3372" y="313"/>
                  <a:pt x="3376" y="310"/>
                  <a:pt x="3387" y="312"/>
                </a:cubicBezTo>
                <a:cubicBezTo>
                  <a:pt x="3392" y="351"/>
                  <a:pt x="3400" y="386"/>
                  <a:pt x="3379" y="425"/>
                </a:cubicBezTo>
                <a:cubicBezTo>
                  <a:pt x="3354" y="472"/>
                  <a:pt x="3310" y="501"/>
                  <a:pt x="3259" y="509"/>
                </a:cubicBezTo>
                <a:cubicBezTo>
                  <a:pt x="3232" y="513"/>
                  <a:pt x="3154" y="524"/>
                  <a:pt x="3139" y="491"/>
                </a:cubicBezTo>
                <a:cubicBezTo>
                  <a:pt x="3139" y="482"/>
                  <a:pt x="3138" y="474"/>
                  <a:pt x="3138" y="465"/>
                </a:cubicBezTo>
                <a:moveTo>
                  <a:pt x="3418" y="0"/>
                </a:moveTo>
                <a:cubicBezTo>
                  <a:pt x="3431" y="29"/>
                  <a:pt x="3440" y="71"/>
                  <a:pt x="3445" y="110"/>
                </a:cubicBezTo>
                <a:cubicBezTo>
                  <a:pt x="3453" y="180"/>
                  <a:pt x="3451" y="256"/>
                  <a:pt x="3467" y="326"/>
                </a:cubicBezTo>
                <a:cubicBezTo>
                  <a:pt x="3479" y="377"/>
                  <a:pt x="3505" y="387"/>
                  <a:pt x="3551" y="388"/>
                </a:cubicBezTo>
                <a:cubicBezTo>
                  <a:pt x="3596" y="389"/>
                  <a:pt x="3614" y="375"/>
                  <a:pt x="3651" y="350"/>
                </a:cubicBezTo>
                <a:moveTo>
                  <a:pt x="3696" y="203"/>
                </a:moveTo>
                <a:cubicBezTo>
                  <a:pt x="3699" y="177"/>
                  <a:pt x="3697" y="141"/>
                  <a:pt x="3709" y="117"/>
                </a:cubicBezTo>
                <a:cubicBezTo>
                  <a:pt x="3710" y="117"/>
                  <a:pt x="3712" y="117"/>
                  <a:pt x="3713" y="117"/>
                </a:cubicBezTo>
                <a:cubicBezTo>
                  <a:pt x="3734" y="170"/>
                  <a:pt x="3747" y="247"/>
                  <a:pt x="3801" y="278"/>
                </a:cubicBezTo>
                <a:cubicBezTo>
                  <a:pt x="3831" y="295"/>
                  <a:pt x="3892" y="299"/>
                  <a:pt x="3923" y="284"/>
                </a:cubicBezTo>
                <a:cubicBezTo>
                  <a:pt x="3971" y="261"/>
                  <a:pt x="4003" y="201"/>
                  <a:pt x="3990" y="149"/>
                </a:cubicBezTo>
                <a:cubicBezTo>
                  <a:pt x="3977" y="97"/>
                  <a:pt x="3916" y="96"/>
                  <a:pt x="3874" y="95"/>
                </a:cubicBezTo>
                <a:cubicBezTo>
                  <a:pt x="3797" y="92"/>
                  <a:pt x="3755" y="134"/>
                  <a:pt x="3727" y="205"/>
                </a:cubicBezTo>
                <a:cubicBezTo>
                  <a:pt x="3705" y="262"/>
                  <a:pt x="3688" y="375"/>
                  <a:pt x="3727" y="429"/>
                </a:cubicBezTo>
                <a:cubicBezTo>
                  <a:pt x="3784" y="509"/>
                  <a:pt x="3928" y="529"/>
                  <a:pt x="4015" y="539"/>
                </a:cubicBezTo>
                <a:cubicBezTo>
                  <a:pt x="4142" y="555"/>
                  <a:pt x="4270" y="554"/>
                  <a:pt x="4398" y="55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7"/>
          <p:cNvSpPr/>
          <p:nvPr/>
        </p:nvSpPr>
        <p:spPr>
          <a:xfrm>
            <a:off x="5884920" y="3164040"/>
            <a:ext cx="803880" cy="271080"/>
          </a:xfrm>
          <a:custGeom>
            <a:avLst/>
            <a:gdLst/>
            <a:ahLst/>
            <a:rect l="l" t="t" r="r" b="b"/>
            <a:pathLst>
              <a:path w="2234" h="754">
                <a:moveTo>
                  <a:pt x="86" y="353"/>
                </a:moveTo>
                <a:cubicBezTo>
                  <a:pt x="86" y="421"/>
                  <a:pt x="87" y="483"/>
                  <a:pt x="98" y="549"/>
                </a:cubicBezTo>
                <a:cubicBezTo>
                  <a:pt x="108" y="603"/>
                  <a:pt x="117" y="664"/>
                  <a:pt x="147" y="713"/>
                </a:cubicBezTo>
                <a:cubicBezTo>
                  <a:pt x="160" y="734"/>
                  <a:pt x="178" y="753"/>
                  <a:pt x="204" y="750"/>
                </a:cubicBezTo>
                <a:cubicBezTo>
                  <a:pt x="208" y="749"/>
                  <a:pt x="211" y="748"/>
                  <a:pt x="215" y="747"/>
                </a:cubicBezTo>
                <a:moveTo>
                  <a:pt x="81" y="65"/>
                </a:moveTo>
                <a:cubicBezTo>
                  <a:pt x="84" y="53"/>
                  <a:pt x="100" y="43"/>
                  <a:pt x="117" y="52"/>
                </a:cubicBezTo>
                <a:cubicBezTo>
                  <a:pt x="127" y="58"/>
                  <a:pt x="139" y="94"/>
                  <a:pt x="129" y="103"/>
                </a:cubicBezTo>
                <a:cubicBezTo>
                  <a:pt x="108" y="122"/>
                  <a:pt x="59" y="121"/>
                  <a:pt x="33" y="122"/>
                </a:cubicBezTo>
                <a:cubicBezTo>
                  <a:pt x="27" y="122"/>
                  <a:pt x="3" y="125"/>
                  <a:pt x="0" y="119"/>
                </a:cubicBezTo>
                <a:moveTo>
                  <a:pt x="545" y="0"/>
                </a:moveTo>
                <a:cubicBezTo>
                  <a:pt x="559" y="28"/>
                  <a:pt x="566" y="68"/>
                  <a:pt x="567" y="109"/>
                </a:cubicBezTo>
                <a:cubicBezTo>
                  <a:pt x="571" y="228"/>
                  <a:pt x="542" y="372"/>
                  <a:pt x="570" y="490"/>
                </a:cubicBezTo>
                <a:cubicBezTo>
                  <a:pt x="580" y="533"/>
                  <a:pt x="611" y="556"/>
                  <a:pt x="647" y="572"/>
                </a:cubicBezTo>
                <a:moveTo>
                  <a:pt x="380" y="284"/>
                </a:moveTo>
                <a:cubicBezTo>
                  <a:pt x="414" y="275"/>
                  <a:pt x="480" y="271"/>
                  <a:pt x="530" y="271"/>
                </a:cubicBezTo>
                <a:cubicBezTo>
                  <a:pt x="630" y="271"/>
                  <a:pt x="739" y="258"/>
                  <a:pt x="840" y="267"/>
                </a:cubicBezTo>
                <a:cubicBezTo>
                  <a:pt x="876" y="270"/>
                  <a:pt x="854" y="269"/>
                  <a:pt x="875" y="289"/>
                </a:cubicBezTo>
                <a:cubicBezTo>
                  <a:pt x="878" y="292"/>
                  <a:pt x="883" y="307"/>
                  <a:pt x="886" y="310"/>
                </a:cubicBezTo>
                <a:cubicBezTo>
                  <a:pt x="888" y="310"/>
                  <a:pt x="889" y="310"/>
                  <a:pt x="890" y="310"/>
                </a:cubicBezTo>
                <a:cubicBezTo>
                  <a:pt x="891" y="286"/>
                  <a:pt x="907" y="247"/>
                  <a:pt x="887" y="226"/>
                </a:cubicBezTo>
                <a:cubicBezTo>
                  <a:pt x="858" y="196"/>
                  <a:pt x="807" y="193"/>
                  <a:pt x="768" y="197"/>
                </a:cubicBezTo>
                <a:cubicBezTo>
                  <a:pt x="701" y="203"/>
                  <a:pt x="657" y="257"/>
                  <a:pt x="635" y="317"/>
                </a:cubicBezTo>
                <a:cubicBezTo>
                  <a:pt x="613" y="378"/>
                  <a:pt x="611" y="449"/>
                  <a:pt x="669" y="487"/>
                </a:cubicBezTo>
                <a:cubicBezTo>
                  <a:pt x="714" y="517"/>
                  <a:pt x="808" y="527"/>
                  <a:pt x="860" y="514"/>
                </a:cubicBezTo>
                <a:cubicBezTo>
                  <a:pt x="918" y="500"/>
                  <a:pt x="966" y="450"/>
                  <a:pt x="983" y="394"/>
                </a:cubicBezTo>
                <a:cubicBezTo>
                  <a:pt x="995" y="352"/>
                  <a:pt x="978" y="297"/>
                  <a:pt x="996" y="259"/>
                </a:cubicBezTo>
                <a:cubicBezTo>
                  <a:pt x="1006" y="239"/>
                  <a:pt x="1016" y="247"/>
                  <a:pt x="1023" y="237"/>
                </a:cubicBezTo>
                <a:cubicBezTo>
                  <a:pt x="1042" y="276"/>
                  <a:pt x="1052" y="306"/>
                  <a:pt x="1054" y="356"/>
                </a:cubicBezTo>
                <a:cubicBezTo>
                  <a:pt x="1056" y="408"/>
                  <a:pt x="1052" y="460"/>
                  <a:pt x="1056" y="511"/>
                </a:cubicBezTo>
                <a:lnTo>
                  <a:pt x="1057" y="511"/>
                </a:lnTo>
                <a:cubicBezTo>
                  <a:pt x="1074" y="474"/>
                  <a:pt x="1088" y="437"/>
                  <a:pt x="1108" y="401"/>
                </a:cubicBezTo>
                <a:cubicBezTo>
                  <a:pt x="1130" y="360"/>
                  <a:pt x="1150" y="333"/>
                  <a:pt x="1190" y="317"/>
                </a:cubicBezTo>
                <a:cubicBezTo>
                  <a:pt x="1195" y="317"/>
                  <a:pt x="1200" y="317"/>
                  <a:pt x="1205" y="317"/>
                </a:cubicBezTo>
                <a:cubicBezTo>
                  <a:pt x="1223" y="352"/>
                  <a:pt x="1231" y="374"/>
                  <a:pt x="1232" y="420"/>
                </a:cubicBezTo>
                <a:cubicBezTo>
                  <a:pt x="1233" y="450"/>
                  <a:pt x="1232" y="472"/>
                  <a:pt x="1223" y="497"/>
                </a:cubicBezTo>
                <a:cubicBezTo>
                  <a:pt x="1221" y="497"/>
                  <a:pt x="1219" y="497"/>
                  <a:pt x="1217" y="497"/>
                </a:cubicBezTo>
                <a:cubicBezTo>
                  <a:pt x="1218" y="491"/>
                  <a:pt x="1213" y="467"/>
                  <a:pt x="1218" y="455"/>
                </a:cubicBezTo>
                <a:cubicBezTo>
                  <a:pt x="1233" y="417"/>
                  <a:pt x="1290" y="357"/>
                  <a:pt x="1327" y="340"/>
                </a:cubicBezTo>
                <a:cubicBezTo>
                  <a:pt x="1342" y="338"/>
                  <a:pt x="1346" y="338"/>
                  <a:pt x="1356" y="338"/>
                </a:cubicBezTo>
                <a:cubicBezTo>
                  <a:pt x="1372" y="365"/>
                  <a:pt x="1380" y="398"/>
                  <a:pt x="1396" y="426"/>
                </a:cubicBezTo>
                <a:cubicBezTo>
                  <a:pt x="1421" y="469"/>
                  <a:pt x="1443" y="481"/>
                  <a:pt x="1494" y="484"/>
                </a:cubicBezTo>
                <a:cubicBezTo>
                  <a:pt x="1565" y="489"/>
                  <a:pt x="1616" y="476"/>
                  <a:pt x="1678" y="443"/>
                </a:cubicBezTo>
                <a:cubicBezTo>
                  <a:pt x="1753" y="403"/>
                  <a:pt x="1848" y="348"/>
                  <a:pt x="1854" y="256"/>
                </a:cubicBezTo>
                <a:cubicBezTo>
                  <a:pt x="1859" y="187"/>
                  <a:pt x="1803" y="177"/>
                  <a:pt x="1745" y="175"/>
                </a:cubicBezTo>
                <a:cubicBezTo>
                  <a:pt x="1689" y="173"/>
                  <a:pt x="1644" y="194"/>
                  <a:pt x="1621" y="249"/>
                </a:cubicBezTo>
                <a:cubicBezTo>
                  <a:pt x="1597" y="307"/>
                  <a:pt x="1610" y="372"/>
                  <a:pt x="1648" y="418"/>
                </a:cubicBezTo>
                <a:cubicBezTo>
                  <a:pt x="1708" y="490"/>
                  <a:pt x="1808" y="512"/>
                  <a:pt x="1869" y="580"/>
                </a:cubicBezTo>
                <a:cubicBezTo>
                  <a:pt x="1870" y="586"/>
                  <a:pt x="1871" y="591"/>
                  <a:pt x="1872" y="597"/>
                </a:cubicBezTo>
                <a:cubicBezTo>
                  <a:pt x="1849" y="622"/>
                  <a:pt x="1837" y="631"/>
                  <a:pt x="1794" y="641"/>
                </a:cubicBezTo>
                <a:cubicBezTo>
                  <a:pt x="1778" y="645"/>
                  <a:pt x="1761" y="648"/>
                  <a:pt x="1745" y="651"/>
                </a:cubicBezTo>
                <a:moveTo>
                  <a:pt x="2215" y="578"/>
                </a:moveTo>
                <a:cubicBezTo>
                  <a:pt x="2220" y="578"/>
                  <a:pt x="2233" y="576"/>
                  <a:pt x="2224" y="590"/>
                </a:cubicBezTo>
                <a:cubicBezTo>
                  <a:pt x="2208" y="614"/>
                  <a:pt x="2170" y="615"/>
                  <a:pt x="2145" y="616"/>
                </a:cubicBezTo>
                <a:cubicBezTo>
                  <a:pt x="2136" y="616"/>
                  <a:pt x="2134" y="616"/>
                  <a:pt x="2129" y="616"/>
                </a:cubicBezTo>
                <a:cubicBezTo>
                  <a:pt x="2129" y="596"/>
                  <a:pt x="2127" y="593"/>
                  <a:pt x="2141" y="578"/>
                </a:cubicBezTo>
                <a:cubicBezTo>
                  <a:pt x="2154" y="566"/>
                  <a:pt x="2159" y="563"/>
                  <a:pt x="2164" y="5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8"/>
          <p:cNvSpPr/>
          <p:nvPr/>
        </p:nvSpPr>
        <p:spPr>
          <a:xfrm>
            <a:off x="4425480" y="4029120"/>
            <a:ext cx="44640" cy="71640"/>
          </a:xfrm>
          <a:custGeom>
            <a:avLst/>
            <a:gdLst/>
            <a:ahLst/>
            <a:rect l="l" t="t" r="r" b="b"/>
            <a:pathLst>
              <a:path w="125" h="200">
                <a:moveTo>
                  <a:pt x="124" y="0"/>
                </a:moveTo>
                <a:cubicBezTo>
                  <a:pt x="105" y="10"/>
                  <a:pt x="75" y="38"/>
                  <a:pt x="52" y="63"/>
                </a:cubicBezTo>
                <a:cubicBezTo>
                  <a:pt x="24" y="97"/>
                  <a:pt x="0" y="126"/>
                  <a:pt x="1" y="172"/>
                </a:cubicBezTo>
                <a:cubicBezTo>
                  <a:pt x="2" y="199"/>
                  <a:pt x="41" y="188"/>
                  <a:pt x="59" y="1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9"/>
          <p:cNvSpPr/>
          <p:nvPr/>
        </p:nvSpPr>
        <p:spPr>
          <a:xfrm>
            <a:off x="3944880" y="3944880"/>
            <a:ext cx="401760" cy="331920"/>
          </a:xfrm>
          <a:custGeom>
            <a:avLst/>
            <a:gdLst/>
            <a:ahLst/>
            <a:rect l="l" t="t" r="r" b="b"/>
            <a:pathLst>
              <a:path w="1117" h="923">
                <a:moveTo>
                  <a:pt x="107" y="563"/>
                </a:moveTo>
                <a:cubicBezTo>
                  <a:pt x="107" y="522"/>
                  <a:pt x="111" y="479"/>
                  <a:pt x="105" y="439"/>
                </a:cubicBezTo>
                <a:cubicBezTo>
                  <a:pt x="101" y="409"/>
                  <a:pt x="95" y="378"/>
                  <a:pt x="86" y="350"/>
                </a:cubicBezTo>
                <a:cubicBezTo>
                  <a:pt x="85" y="345"/>
                  <a:pt x="81" y="339"/>
                  <a:pt x="80" y="335"/>
                </a:cubicBezTo>
                <a:cubicBezTo>
                  <a:pt x="75" y="365"/>
                  <a:pt x="73" y="402"/>
                  <a:pt x="72" y="434"/>
                </a:cubicBezTo>
                <a:cubicBezTo>
                  <a:pt x="70" y="576"/>
                  <a:pt x="41" y="763"/>
                  <a:pt x="80" y="901"/>
                </a:cubicBezTo>
                <a:cubicBezTo>
                  <a:pt x="83" y="908"/>
                  <a:pt x="86" y="915"/>
                  <a:pt x="89" y="922"/>
                </a:cubicBezTo>
                <a:moveTo>
                  <a:pt x="72" y="222"/>
                </a:moveTo>
                <a:cubicBezTo>
                  <a:pt x="78" y="158"/>
                  <a:pt x="99" y="148"/>
                  <a:pt x="169" y="142"/>
                </a:cubicBezTo>
                <a:cubicBezTo>
                  <a:pt x="244" y="136"/>
                  <a:pt x="321" y="132"/>
                  <a:pt x="366" y="204"/>
                </a:cubicBezTo>
                <a:cubicBezTo>
                  <a:pt x="409" y="273"/>
                  <a:pt x="372" y="343"/>
                  <a:pt x="315" y="387"/>
                </a:cubicBezTo>
                <a:cubicBezTo>
                  <a:pt x="250" y="437"/>
                  <a:pt x="166" y="456"/>
                  <a:pt x="85" y="460"/>
                </a:cubicBezTo>
                <a:cubicBezTo>
                  <a:pt x="47" y="462"/>
                  <a:pt x="27" y="464"/>
                  <a:pt x="0" y="446"/>
                </a:cubicBezTo>
                <a:moveTo>
                  <a:pt x="471" y="0"/>
                </a:moveTo>
                <a:cubicBezTo>
                  <a:pt x="454" y="20"/>
                  <a:pt x="457" y="54"/>
                  <a:pt x="457" y="88"/>
                </a:cubicBezTo>
                <a:cubicBezTo>
                  <a:pt x="456" y="185"/>
                  <a:pt x="454" y="275"/>
                  <a:pt x="480" y="369"/>
                </a:cubicBezTo>
                <a:cubicBezTo>
                  <a:pt x="500" y="441"/>
                  <a:pt x="528" y="497"/>
                  <a:pt x="578" y="552"/>
                </a:cubicBezTo>
                <a:moveTo>
                  <a:pt x="1041" y="281"/>
                </a:moveTo>
                <a:cubicBezTo>
                  <a:pt x="983" y="289"/>
                  <a:pt x="948" y="313"/>
                  <a:pt x="910" y="360"/>
                </a:cubicBezTo>
                <a:cubicBezTo>
                  <a:pt x="886" y="390"/>
                  <a:pt x="883" y="417"/>
                  <a:pt x="888" y="453"/>
                </a:cubicBezTo>
                <a:cubicBezTo>
                  <a:pt x="938" y="459"/>
                  <a:pt x="969" y="458"/>
                  <a:pt x="1013" y="428"/>
                </a:cubicBezTo>
                <a:cubicBezTo>
                  <a:pt x="1045" y="406"/>
                  <a:pt x="1075" y="374"/>
                  <a:pt x="1089" y="338"/>
                </a:cubicBezTo>
                <a:cubicBezTo>
                  <a:pt x="1090" y="333"/>
                  <a:pt x="1090" y="332"/>
                  <a:pt x="1090" y="329"/>
                </a:cubicBezTo>
                <a:cubicBezTo>
                  <a:pt x="1077" y="359"/>
                  <a:pt x="1053" y="386"/>
                  <a:pt x="1044" y="418"/>
                </a:cubicBezTo>
                <a:cubicBezTo>
                  <a:pt x="1033" y="456"/>
                  <a:pt x="1041" y="472"/>
                  <a:pt x="1080" y="475"/>
                </a:cubicBezTo>
                <a:cubicBezTo>
                  <a:pt x="1092" y="475"/>
                  <a:pt x="1104" y="475"/>
                  <a:pt x="1116" y="4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40"/>
          <p:cNvSpPr/>
          <p:nvPr/>
        </p:nvSpPr>
        <p:spPr>
          <a:xfrm>
            <a:off x="4528440" y="3988080"/>
            <a:ext cx="148320" cy="98280"/>
          </a:xfrm>
          <a:custGeom>
            <a:avLst/>
            <a:gdLst/>
            <a:ahLst/>
            <a:rect l="l" t="t" r="r" b="b"/>
            <a:pathLst>
              <a:path w="413" h="274">
                <a:moveTo>
                  <a:pt x="52" y="124"/>
                </a:moveTo>
                <a:cubicBezTo>
                  <a:pt x="61" y="117"/>
                  <a:pt x="61" y="106"/>
                  <a:pt x="79" y="112"/>
                </a:cubicBezTo>
                <a:cubicBezTo>
                  <a:pt x="104" y="120"/>
                  <a:pt x="116" y="145"/>
                  <a:pt x="143" y="152"/>
                </a:cubicBezTo>
                <a:cubicBezTo>
                  <a:pt x="174" y="160"/>
                  <a:pt x="217" y="161"/>
                  <a:pt x="245" y="144"/>
                </a:cubicBezTo>
                <a:cubicBezTo>
                  <a:pt x="277" y="124"/>
                  <a:pt x="286" y="93"/>
                  <a:pt x="287" y="60"/>
                </a:cubicBezTo>
                <a:cubicBezTo>
                  <a:pt x="289" y="17"/>
                  <a:pt x="264" y="8"/>
                  <a:pt x="224" y="5"/>
                </a:cubicBezTo>
                <a:cubicBezTo>
                  <a:pt x="161" y="0"/>
                  <a:pt x="104" y="23"/>
                  <a:pt x="59" y="71"/>
                </a:cubicBezTo>
                <a:cubicBezTo>
                  <a:pt x="28" y="103"/>
                  <a:pt x="0" y="171"/>
                  <a:pt x="38" y="209"/>
                </a:cubicBezTo>
                <a:cubicBezTo>
                  <a:pt x="87" y="260"/>
                  <a:pt x="183" y="270"/>
                  <a:pt x="246" y="273"/>
                </a:cubicBezTo>
                <a:cubicBezTo>
                  <a:pt x="326" y="273"/>
                  <a:pt x="357" y="273"/>
                  <a:pt x="412" y="2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1"/>
          <p:cNvSpPr/>
          <p:nvPr/>
        </p:nvSpPr>
        <p:spPr>
          <a:xfrm>
            <a:off x="4911840" y="3928680"/>
            <a:ext cx="493560" cy="127440"/>
          </a:xfrm>
          <a:custGeom>
            <a:avLst/>
            <a:gdLst/>
            <a:ahLst/>
            <a:rect l="l" t="t" r="r" b="b"/>
            <a:pathLst>
              <a:path w="1372" h="355">
                <a:moveTo>
                  <a:pt x="255" y="89"/>
                </a:moveTo>
                <a:cubicBezTo>
                  <a:pt x="197" y="89"/>
                  <a:pt x="170" y="103"/>
                  <a:pt x="124" y="140"/>
                </a:cubicBezTo>
                <a:cubicBezTo>
                  <a:pt x="77" y="177"/>
                  <a:pt x="19" y="231"/>
                  <a:pt x="1" y="290"/>
                </a:cubicBezTo>
                <a:cubicBezTo>
                  <a:pt x="0" y="313"/>
                  <a:pt x="0" y="319"/>
                  <a:pt x="0" y="333"/>
                </a:cubicBezTo>
                <a:cubicBezTo>
                  <a:pt x="63" y="354"/>
                  <a:pt x="142" y="353"/>
                  <a:pt x="209" y="343"/>
                </a:cubicBezTo>
                <a:cubicBezTo>
                  <a:pt x="374" y="320"/>
                  <a:pt x="561" y="266"/>
                  <a:pt x="692" y="157"/>
                </a:cubicBezTo>
                <a:cubicBezTo>
                  <a:pt x="734" y="123"/>
                  <a:pt x="744" y="95"/>
                  <a:pt x="759" y="49"/>
                </a:cubicBezTo>
                <a:cubicBezTo>
                  <a:pt x="701" y="50"/>
                  <a:pt x="672" y="56"/>
                  <a:pt x="618" y="86"/>
                </a:cubicBezTo>
                <a:cubicBezTo>
                  <a:pt x="572" y="111"/>
                  <a:pt x="510" y="142"/>
                  <a:pt x="496" y="198"/>
                </a:cubicBezTo>
                <a:cubicBezTo>
                  <a:pt x="496" y="203"/>
                  <a:pt x="496" y="208"/>
                  <a:pt x="496" y="212"/>
                </a:cubicBezTo>
                <a:cubicBezTo>
                  <a:pt x="546" y="219"/>
                  <a:pt x="593" y="226"/>
                  <a:pt x="646" y="212"/>
                </a:cubicBezTo>
                <a:cubicBezTo>
                  <a:pt x="725" y="192"/>
                  <a:pt x="787" y="146"/>
                  <a:pt x="823" y="76"/>
                </a:cubicBezTo>
                <a:cubicBezTo>
                  <a:pt x="825" y="94"/>
                  <a:pt x="828" y="123"/>
                  <a:pt x="831" y="144"/>
                </a:cubicBezTo>
                <a:cubicBezTo>
                  <a:pt x="835" y="175"/>
                  <a:pt x="838" y="211"/>
                  <a:pt x="868" y="229"/>
                </a:cubicBezTo>
                <a:cubicBezTo>
                  <a:pt x="881" y="232"/>
                  <a:pt x="886" y="233"/>
                  <a:pt x="895" y="232"/>
                </a:cubicBezTo>
                <a:moveTo>
                  <a:pt x="923" y="101"/>
                </a:moveTo>
                <a:cubicBezTo>
                  <a:pt x="930" y="80"/>
                  <a:pt x="935" y="51"/>
                  <a:pt x="959" y="41"/>
                </a:cubicBezTo>
                <a:cubicBezTo>
                  <a:pt x="988" y="30"/>
                  <a:pt x="1010" y="45"/>
                  <a:pt x="1028" y="66"/>
                </a:cubicBezTo>
                <a:cubicBezTo>
                  <a:pt x="1056" y="99"/>
                  <a:pt x="1074" y="139"/>
                  <a:pt x="1092" y="179"/>
                </a:cubicBezTo>
                <a:cubicBezTo>
                  <a:pt x="1098" y="194"/>
                  <a:pt x="1100" y="205"/>
                  <a:pt x="1104" y="218"/>
                </a:cubicBezTo>
                <a:cubicBezTo>
                  <a:pt x="1106" y="186"/>
                  <a:pt x="1107" y="165"/>
                  <a:pt x="1125" y="137"/>
                </a:cubicBezTo>
                <a:cubicBezTo>
                  <a:pt x="1149" y="98"/>
                  <a:pt x="1187" y="64"/>
                  <a:pt x="1223" y="38"/>
                </a:cubicBezTo>
                <a:cubicBezTo>
                  <a:pt x="1239" y="26"/>
                  <a:pt x="1281" y="0"/>
                  <a:pt x="1304" y="14"/>
                </a:cubicBezTo>
                <a:cubicBezTo>
                  <a:pt x="1339" y="35"/>
                  <a:pt x="1349" y="95"/>
                  <a:pt x="1359" y="129"/>
                </a:cubicBezTo>
                <a:cubicBezTo>
                  <a:pt x="1371" y="170"/>
                  <a:pt x="1371" y="210"/>
                  <a:pt x="1371" y="2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2"/>
          <p:cNvSpPr/>
          <p:nvPr/>
        </p:nvSpPr>
        <p:spPr>
          <a:xfrm>
            <a:off x="5685840" y="3678120"/>
            <a:ext cx="1308240" cy="277920"/>
          </a:xfrm>
          <a:custGeom>
            <a:avLst/>
            <a:gdLst/>
            <a:ahLst/>
            <a:rect l="l" t="t" r="r" b="b"/>
            <a:pathLst>
              <a:path w="3635" h="773">
                <a:moveTo>
                  <a:pt x="65" y="202"/>
                </a:moveTo>
                <a:cubicBezTo>
                  <a:pt x="47" y="182"/>
                  <a:pt x="43" y="174"/>
                  <a:pt x="25" y="179"/>
                </a:cubicBezTo>
                <a:cubicBezTo>
                  <a:pt x="13" y="236"/>
                  <a:pt x="4" y="294"/>
                  <a:pt x="3" y="355"/>
                </a:cubicBezTo>
                <a:cubicBezTo>
                  <a:pt x="1" y="447"/>
                  <a:pt x="0" y="536"/>
                  <a:pt x="31" y="626"/>
                </a:cubicBezTo>
                <a:cubicBezTo>
                  <a:pt x="49" y="679"/>
                  <a:pt x="84" y="743"/>
                  <a:pt x="142" y="761"/>
                </a:cubicBezTo>
                <a:cubicBezTo>
                  <a:pt x="178" y="772"/>
                  <a:pt x="195" y="740"/>
                  <a:pt x="213" y="716"/>
                </a:cubicBezTo>
                <a:cubicBezTo>
                  <a:pt x="256" y="658"/>
                  <a:pt x="293" y="555"/>
                  <a:pt x="371" y="537"/>
                </a:cubicBezTo>
                <a:cubicBezTo>
                  <a:pt x="424" y="524"/>
                  <a:pt x="437" y="590"/>
                  <a:pt x="449" y="626"/>
                </a:cubicBezTo>
                <a:cubicBezTo>
                  <a:pt x="466" y="677"/>
                  <a:pt x="470" y="742"/>
                  <a:pt x="534" y="752"/>
                </a:cubicBezTo>
                <a:cubicBezTo>
                  <a:pt x="592" y="761"/>
                  <a:pt x="646" y="747"/>
                  <a:pt x="698" y="723"/>
                </a:cubicBezTo>
                <a:cubicBezTo>
                  <a:pt x="747" y="700"/>
                  <a:pt x="793" y="666"/>
                  <a:pt x="826" y="623"/>
                </a:cubicBezTo>
                <a:cubicBezTo>
                  <a:pt x="838" y="607"/>
                  <a:pt x="849" y="586"/>
                  <a:pt x="859" y="569"/>
                </a:cubicBezTo>
                <a:cubicBezTo>
                  <a:pt x="862" y="586"/>
                  <a:pt x="867" y="617"/>
                  <a:pt x="871" y="637"/>
                </a:cubicBezTo>
                <a:cubicBezTo>
                  <a:pt x="877" y="670"/>
                  <a:pt x="889" y="711"/>
                  <a:pt x="925" y="722"/>
                </a:cubicBezTo>
                <a:cubicBezTo>
                  <a:pt x="971" y="736"/>
                  <a:pt x="1005" y="707"/>
                  <a:pt x="1032" y="674"/>
                </a:cubicBezTo>
                <a:cubicBezTo>
                  <a:pt x="1058" y="643"/>
                  <a:pt x="1081" y="592"/>
                  <a:pt x="1069" y="549"/>
                </a:cubicBezTo>
                <a:cubicBezTo>
                  <a:pt x="1054" y="496"/>
                  <a:pt x="988" y="472"/>
                  <a:pt x="941" y="460"/>
                </a:cubicBezTo>
                <a:cubicBezTo>
                  <a:pt x="906" y="451"/>
                  <a:pt x="869" y="446"/>
                  <a:pt x="841" y="467"/>
                </a:cubicBezTo>
                <a:cubicBezTo>
                  <a:pt x="841" y="471"/>
                  <a:pt x="841" y="474"/>
                  <a:pt x="841" y="478"/>
                </a:cubicBezTo>
                <a:moveTo>
                  <a:pt x="1132" y="194"/>
                </a:moveTo>
                <a:cubicBezTo>
                  <a:pt x="1143" y="219"/>
                  <a:pt x="1147" y="259"/>
                  <a:pt x="1151" y="290"/>
                </a:cubicBezTo>
                <a:cubicBezTo>
                  <a:pt x="1164" y="390"/>
                  <a:pt x="1155" y="523"/>
                  <a:pt x="1208" y="615"/>
                </a:cubicBezTo>
                <a:cubicBezTo>
                  <a:pt x="1232" y="644"/>
                  <a:pt x="1240" y="654"/>
                  <a:pt x="1265" y="664"/>
                </a:cubicBezTo>
                <a:moveTo>
                  <a:pt x="1681" y="476"/>
                </a:moveTo>
                <a:cubicBezTo>
                  <a:pt x="1666" y="451"/>
                  <a:pt x="1714" y="435"/>
                  <a:pt x="1643" y="460"/>
                </a:cubicBezTo>
                <a:cubicBezTo>
                  <a:pt x="1568" y="487"/>
                  <a:pt x="1486" y="539"/>
                  <a:pt x="1423" y="587"/>
                </a:cubicBezTo>
                <a:cubicBezTo>
                  <a:pt x="1384" y="616"/>
                  <a:pt x="1380" y="629"/>
                  <a:pt x="1375" y="671"/>
                </a:cubicBezTo>
                <a:cubicBezTo>
                  <a:pt x="1430" y="678"/>
                  <a:pt x="1485" y="685"/>
                  <a:pt x="1536" y="658"/>
                </a:cubicBezTo>
                <a:cubicBezTo>
                  <a:pt x="1609" y="619"/>
                  <a:pt x="1618" y="553"/>
                  <a:pt x="1620" y="479"/>
                </a:cubicBezTo>
                <a:cubicBezTo>
                  <a:pt x="1623" y="373"/>
                  <a:pt x="1577" y="280"/>
                  <a:pt x="1544" y="179"/>
                </a:cubicBezTo>
                <a:cubicBezTo>
                  <a:pt x="1525" y="120"/>
                  <a:pt x="1509" y="60"/>
                  <a:pt x="1493" y="0"/>
                </a:cubicBezTo>
                <a:cubicBezTo>
                  <a:pt x="1493" y="72"/>
                  <a:pt x="1496" y="137"/>
                  <a:pt x="1517" y="208"/>
                </a:cubicBezTo>
                <a:cubicBezTo>
                  <a:pt x="1545" y="302"/>
                  <a:pt x="1589" y="389"/>
                  <a:pt x="1618" y="482"/>
                </a:cubicBezTo>
                <a:cubicBezTo>
                  <a:pt x="1634" y="532"/>
                  <a:pt x="1642" y="581"/>
                  <a:pt x="1649" y="632"/>
                </a:cubicBezTo>
                <a:moveTo>
                  <a:pt x="2311" y="270"/>
                </a:moveTo>
                <a:cubicBezTo>
                  <a:pt x="2319" y="251"/>
                  <a:pt x="2325" y="231"/>
                  <a:pt x="2334" y="213"/>
                </a:cubicBezTo>
                <a:cubicBezTo>
                  <a:pt x="2323" y="222"/>
                  <a:pt x="2277" y="261"/>
                  <a:pt x="2265" y="273"/>
                </a:cubicBezTo>
                <a:cubicBezTo>
                  <a:pt x="2223" y="313"/>
                  <a:pt x="2167" y="358"/>
                  <a:pt x="2153" y="417"/>
                </a:cubicBezTo>
                <a:cubicBezTo>
                  <a:pt x="2141" y="471"/>
                  <a:pt x="2170" y="489"/>
                  <a:pt x="2222" y="495"/>
                </a:cubicBezTo>
                <a:cubicBezTo>
                  <a:pt x="2303" y="504"/>
                  <a:pt x="2394" y="500"/>
                  <a:pt x="2466" y="460"/>
                </a:cubicBezTo>
                <a:cubicBezTo>
                  <a:pt x="2516" y="432"/>
                  <a:pt x="2543" y="372"/>
                  <a:pt x="2514" y="318"/>
                </a:cubicBezTo>
                <a:cubicBezTo>
                  <a:pt x="2477" y="249"/>
                  <a:pt x="2394" y="202"/>
                  <a:pt x="2319" y="198"/>
                </a:cubicBezTo>
                <a:cubicBezTo>
                  <a:pt x="2273" y="195"/>
                  <a:pt x="2282" y="234"/>
                  <a:pt x="2281" y="269"/>
                </a:cubicBezTo>
                <a:moveTo>
                  <a:pt x="2645" y="208"/>
                </a:moveTo>
                <a:cubicBezTo>
                  <a:pt x="2658" y="187"/>
                  <a:pt x="2675" y="180"/>
                  <a:pt x="2698" y="201"/>
                </a:cubicBezTo>
                <a:cubicBezTo>
                  <a:pt x="2747" y="244"/>
                  <a:pt x="2765" y="318"/>
                  <a:pt x="2772" y="379"/>
                </a:cubicBezTo>
                <a:cubicBezTo>
                  <a:pt x="2776" y="410"/>
                  <a:pt x="2774" y="442"/>
                  <a:pt x="2774" y="474"/>
                </a:cubicBezTo>
                <a:cubicBezTo>
                  <a:pt x="2761" y="450"/>
                  <a:pt x="2753" y="430"/>
                  <a:pt x="2751" y="399"/>
                </a:cubicBezTo>
                <a:cubicBezTo>
                  <a:pt x="2748" y="350"/>
                  <a:pt x="2751" y="313"/>
                  <a:pt x="2780" y="272"/>
                </a:cubicBezTo>
                <a:cubicBezTo>
                  <a:pt x="2810" y="229"/>
                  <a:pt x="2845" y="206"/>
                  <a:pt x="2897" y="204"/>
                </a:cubicBezTo>
                <a:cubicBezTo>
                  <a:pt x="2950" y="202"/>
                  <a:pt x="2961" y="269"/>
                  <a:pt x="2969" y="311"/>
                </a:cubicBezTo>
                <a:cubicBezTo>
                  <a:pt x="2978" y="362"/>
                  <a:pt x="2975" y="413"/>
                  <a:pt x="2984" y="464"/>
                </a:cubicBezTo>
                <a:cubicBezTo>
                  <a:pt x="2989" y="483"/>
                  <a:pt x="2990" y="489"/>
                  <a:pt x="2999" y="498"/>
                </a:cubicBezTo>
                <a:moveTo>
                  <a:pt x="3245" y="236"/>
                </a:moveTo>
                <a:cubicBezTo>
                  <a:pt x="3276" y="236"/>
                  <a:pt x="3274" y="237"/>
                  <a:pt x="3297" y="266"/>
                </a:cubicBezTo>
                <a:cubicBezTo>
                  <a:pt x="3323" y="299"/>
                  <a:pt x="3346" y="333"/>
                  <a:pt x="3391" y="342"/>
                </a:cubicBezTo>
                <a:cubicBezTo>
                  <a:pt x="3444" y="352"/>
                  <a:pt x="3510" y="348"/>
                  <a:pt x="3558" y="326"/>
                </a:cubicBezTo>
                <a:cubicBezTo>
                  <a:pt x="3607" y="304"/>
                  <a:pt x="3629" y="274"/>
                  <a:pt x="3631" y="223"/>
                </a:cubicBezTo>
                <a:cubicBezTo>
                  <a:pt x="3634" y="165"/>
                  <a:pt x="3603" y="128"/>
                  <a:pt x="3546" y="117"/>
                </a:cubicBezTo>
                <a:cubicBezTo>
                  <a:pt x="3464" y="101"/>
                  <a:pt x="3413" y="155"/>
                  <a:pt x="3367" y="215"/>
                </a:cubicBezTo>
                <a:cubicBezTo>
                  <a:pt x="3311" y="286"/>
                  <a:pt x="3271" y="365"/>
                  <a:pt x="3263" y="454"/>
                </a:cubicBezTo>
                <a:cubicBezTo>
                  <a:pt x="3256" y="527"/>
                  <a:pt x="3282" y="567"/>
                  <a:pt x="3348" y="596"/>
                </a:cubicBezTo>
                <a:cubicBezTo>
                  <a:pt x="3409" y="622"/>
                  <a:pt x="3476" y="618"/>
                  <a:pt x="3540" y="6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43"/>
          <p:cNvSpPr/>
          <p:nvPr/>
        </p:nvSpPr>
        <p:spPr>
          <a:xfrm>
            <a:off x="7254000" y="3557520"/>
            <a:ext cx="1325880" cy="382320"/>
          </a:xfrm>
          <a:custGeom>
            <a:avLst/>
            <a:gdLst/>
            <a:ahLst/>
            <a:rect l="l" t="t" r="r" b="b"/>
            <a:pathLst>
              <a:path w="3684" h="1063">
                <a:moveTo>
                  <a:pt x="33" y="285"/>
                </a:moveTo>
                <a:cubicBezTo>
                  <a:pt x="33" y="272"/>
                  <a:pt x="33" y="268"/>
                  <a:pt x="32" y="260"/>
                </a:cubicBezTo>
                <a:cubicBezTo>
                  <a:pt x="19" y="284"/>
                  <a:pt x="15" y="309"/>
                  <a:pt x="11" y="338"/>
                </a:cubicBezTo>
                <a:cubicBezTo>
                  <a:pt x="0" y="411"/>
                  <a:pt x="1" y="486"/>
                  <a:pt x="3" y="557"/>
                </a:cubicBezTo>
                <a:cubicBezTo>
                  <a:pt x="4" y="594"/>
                  <a:pt x="12" y="626"/>
                  <a:pt x="27" y="660"/>
                </a:cubicBezTo>
                <a:cubicBezTo>
                  <a:pt x="30" y="667"/>
                  <a:pt x="32" y="668"/>
                  <a:pt x="38" y="673"/>
                </a:cubicBezTo>
                <a:moveTo>
                  <a:pt x="35" y="85"/>
                </a:moveTo>
                <a:cubicBezTo>
                  <a:pt x="35" y="69"/>
                  <a:pt x="35" y="90"/>
                  <a:pt x="36" y="106"/>
                </a:cubicBezTo>
                <a:moveTo>
                  <a:pt x="421" y="69"/>
                </a:moveTo>
                <a:cubicBezTo>
                  <a:pt x="421" y="208"/>
                  <a:pt x="407" y="355"/>
                  <a:pt x="431" y="493"/>
                </a:cubicBezTo>
                <a:cubicBezTo>
                  <a:pt x="442" y="553"/>
                  <a:pt x="465" y="615"/>
                  <a:pt x="500" y="667"/>
                </a:cubicBezTo>
                <a:cubicBezTo>
                  <a:pt x="517" y="688"/>
                  <a:pt x="521" y="694"/>
                  <a:pt x="534" y="705"/>
                </a:cubicBezTo>
                <a:moveTo>
                  <a:pt x="217" y="463"/>
                </a:moveTo>
                <a:cubicBezTo>
                  <a:pt x="238" y="414"/>
                  <a:pt x="306" y="429"/>
                  <a:pt x="361" y="429"/>
                </a:cubicBezTo>
                <a:cubicBezTo>
                  <a:pt x="468" y="428"/>
                  <a:pt x="578" y="439"/>
                  <a:pt x="682" y="415"/>
                </a:cubicBezTo>
                <a:cubicBezTo>
                  <a:pt x="729" y="404"/>
                  <a:pt x="784" y="378"/>
                  <a:pt x="834" y="384"/>
                </a:cubicBezTo>
                <a:cubicBezTo>
                  <a:pt x="866" y="388"/>
                  <a:pt x="868" y="401"/>
                  <a:pt x="876" y="432"/>
                </a:cubicBezTo>
                <a:cubicBezTo>
                  <a:pt x="882" y="455"/>
                  <a:pt x="885" y="483"/>
                  <a:pt x="907" y="497"/>
                </a:cubicBezTo>
                <a:cubicBezTo>
                  <a:pt x="923" y="507"/>
                  <a:pt x="953" y="509"/>
                  <a:pt x="970" y="500"/>
                </a:cubicBezTo>
                <a:cubicBezTo>
                  <a:pt x="999" y="485"/>
                  <a:pt x="1025" y="446"/>
                  <a:pt x="1031" y="415"/>
                </a:cubicBezTo>
                <a:cubicBezTo>
                  <a:pt x="1037" y="387"/>
                  <a:pt x="1042" y="348"/>
                  <a:pt x="1010" y="340"/>
                </a:cubicBezTo>
                <a:cubicBezTo>
                  <a:pt x="955" y="326"/>
                  <a:pt x="910" y="352"/>
                  <a:pt x="873" y="391"/>
                </a:cubicBezTo>
                <a:cubicBezTo>
                  <a:pt x="833" y="434"/>
                  <a:pt x="812" y="488"/>
                  <a:pt x="818" y="545"/>
                </a:cubicBezTo>
                <a:cubicBezTo>
                  <a:pt x="823" y="593"/>
                  <a:pt x="865" y="613"/>
                  <a:pt x="909" y="619"/>
                </a:cubicBezTo>
                <a:cubicBezTo>
                  <a:pt x="954" y="625"/>
                  <a:pt x="1004" y="623"/>
                  <a:pt x="1043" y="599"/>
                </a:cubicBezTo>
                <a:cubicBezTo>
                  <a:pt x="1052" y="592"/>
                  <a:pt x="1061" y="585"/>
                  <a:pt x="1070" y="578"/>
                </a:cubicBezTo>
                <a:moveTo>
                  <a:pt x="1109" y="467"/>
                </a:moveTo>
                <a:cubicBezTo>
                  <a:pt x="1114" y="429"/>
                  <a:pt x="1119" y="397"/>
                  <a:pt x="1135" y="364"/>
                </a:cubicBezTo>
                <a:cubicBezTo>
                  <a:pt x="1149" y="384"/>
                  <a:pt x="1155" y="405"/>
                  <a:pt x="1159" y="438"/>
                </a:cubicBezTo>
                <a:cubicBezTo>
                  <a:pt x="1164" y="481"/>
                  <a:pt x="1164" y="525"/>
                  <a:pt x="1164" y="567"/>
                </a:cubicBezTo>
                <a:cubicBezTo>
                  <a:pt x="1164" y="581"/>
                  <a:pt x="1165" y="594"/>
                  <a:pt x="1165" y="608"/>
                </a:cubicBezTo>
                <a:cubicBezTo>
                  <a:pt x="1168" y="586"/>
                  <a:pt x="1171" y="566"/>
                  <a:pt x="1177" y="545"/>
                </a:cubicBezTo>
                <a:cubicBezTo>
                  <a:pt x="1186" y="514"/>
                  <a:pt x="1199" y="475"/>
                  <a:pt x="1225" y="450"/>
                </a:cubicBezTo>
                <a:cubicBezTo>
                  <a:pt x="1242" y="434"/>
                  <a:pt x="1281" y="424"/>
                  <a:pt x="1301" y="441"/>
                </a:cubicBezTo>
                <a:cubicBezTo>
                  <a:pt x="1336" y="470"/>
                  <a:pt x="1343" y="524"/>
                  <a:pt x="1344" y="564"/>
                </a:cubicBezTo>
                <a:cubicBezTo>
                  <a:pt x="1344" y="575"/>
                  <a:pt x="1344" y="577"/>
                  <a:pt x="1344" y="584"/>
                </a:cubicBezTo>
                <a:cubicBezTo>
                  <a:pt x="1351" y="560"/>
                  <a:pt x="1359" y="540"/>
                  <a:pt x="1377" y="522"/>
                </a:cubicBezTo>
                <a:cubicBezTo>
                  <a:pt x="1411" y="486"/>
                  <a:pt x="1457" y="461"/>
                  <a:pt x="1502" y="443"/>
                </a:cubicBezTo>
                <a:cubicBezTo>
                  <a:pt x="1524" y="434"/>
                  <a:pt x="1573" y="413"/>
                  <a:pt x="1596" y="434"/>
                </a:cubicBezTo>
                <a:cubicBezTo>
                  <a:pt x="1632" y="467"/>
                  <a:pt x="1634" y="531"/>
                  <a:pt x="1636" y="575"/>
                </a:cubicBezTo>
                <a:cubicBezTo>
                  <a:pt x="1638" y="625"/>
                  <a:pt x="1637" y="676"/>
                  <a:pt x="1632" y="726"/>
                </a:cubicBezTo>
                <a:moveTo>
                  <a:pt x="2188" y="318"/>
                </a:moveTo>
                <a:cubicBezTo>
                  <a:pt x="2179" y="289"/>
                  <a:pt x="2183" y="284"/>
                  <a:pt x="2145" y="302"/>
                </a:cubicBezTo>
                <a:cubicBezTo>
                  <a:pt x="2077" y="335"/>
                  <a:pt x="2011" y="393"/>
                  <a:pt x="1975" y="461"/>
                </a:cubicBezTo>
                <a:cubicBezTo>
                  <a:pt x="1962" y="485"/>
                  <a:pt x="1964" y="504"/>
                  <a:pt x="1960" y="527"/>
                </a:cubicBezTo>
                <a:cubicBezTo>
                  <a:pt x="2017" y="552"/>
                  <a:pt x="2079" y="546"/>
                  <a:pt x="2142" y="545"/>
                </a:cubicBezTo>
                <a:cubicBezTo>
                  <a:pt x="2213" y="544"/>
                  <a:pt x="2307" y="535"/>
                  <a:pt x="2348" y="467"/>
                </a:cubicBezTo>
                <a:cubicBezTo>
                  <a:pt x="2376" y="420"/>
                  <a:pt x="2366" y="343"/>
                  <a:pt x="2328" y="306"/>
                </a:cubicBezTo>
                <a:cubicBezTo>
                  <a:pt x="2292" y="271"/>
                  <a:pt x="2219" y="262"/>
                  <a:pt x="2172" y="273"/>
                </a:cubicBezTo>
                <a:cubicBezTo>
                  <a:pt x="2126" y="283"/>
                  <a:pt x="2103" y="317"/>
                  <a:pt x="2099" y="360"/>
                </a:cubicBezTo>
                <a:cubicBezTo>
                  <a:pt x="2095" y="407"/>
                  <a:pt x="2160" y="416"/>
                  <a:pt x="2196" y="419"/>
                </a:cubicBezTo>
                <a:cubicBezTo>
                  <a:pt x="2246" y="423"/>
                  <a:pt x="2294" y="422"/>
                  <a:pt x="2338" y="397"/>
                </a:cubicBezTo>
                <a:cubicBezTo>
                  <a:pt x="2381" y="372"/>
                  <a:pt x="2422" y="328"/>
                  <a:pt x="2473" y="320"/>
                </a:cubicBezTo>
                <a:cubicBezTo>
                  <a:pt x="2513" y="313"/>
                  <a:pt x="2524" y="328"/>
                  <a:pt x="2536" y="366"/>
                </a:cubicBezTo>
                <a:cubicBezTo>
                  <a:pt x="2555" y="426"/>
                  <a:pt x="2555" y="491"/>
                  <a:pt x="2557" y="551"/>
                </a:cubicBezTo>
                <a:cubicBezTo>
                  <a:pt x="2558" y="592"/>
                  <a:pt x="2554" y="571"/>
                  <a:pt x="2546" y="584"/>
                </a:cubicBezTo>
                <a:cubicBezTo>
                  <a:pt x="2531" y="550"/>
                  <a:pt x="2526" y="522"/>
                  <a:pt x="2530" y="484"/>
                </a:cubicBezTo>
                <a:cubicBezTo>
                  <a:pt x="2536" y="428"/>
                  <a:pt x="2580" y="370"/>
                  <a:pt x="2621" y="333"/>
                </a:cubicBezTo>
                <a:cubicBezTo>
                  <a:pt x="2652" y="305"/>
                  <a:pt x="2694" y="287"/>
                  <a:pt x="2737" y="295"/>
                </a:cubicBezTo>
                <a:cubicBezTo>
                  <a:pt x="2786" y="304"/>
                  <a:pt x="2808" y="370"/>
                  <a:pt x="2818" y="412"/>
                </a:cubicBezTo>
                <a:cubicBezTo>
                  <a:pt x="2834" y="477"/>
                  <a:pt x="2835" y="545"/>
                  <a:pt x="2837" y="611"/>
                </a:cubicBezTo>
                <a:cubicBezTo>
                  <a:pt x="2837" y="612"/>
                  <a:pt x="2837" y="614"/>
                  <a:pt x="2837" y="615"/>
                </a:cubicBezTo>
                <a:moveTo>
                  <a:pt x="2943" y="0"/>
                </a:moveTo>
                <a:cubicBezTo>
                  <a:pt x="2980" y="10"/>
                  <a:pt x="2977" y="65"/>
                  <a:pt x="2979" y="100"/>
                </a:cubicBezTo>
                <a:cubicBezTo>
                  <a:pt x="2985" y="187"/>
                  <a:pt x="2981" y="274"/>
                  <a:pt x="2988" y="361"/>
                </a:cubicBezTo>
                <a:cubicBezTo>
                  <a:pt x="2993" y="419"/>
                  <a:pt x="3000" y="496"/>
                  <a:pt x="3037" y="543"/>
                </a:cubicBezTo>
                <a:cubicBezTo>
                  <a:pt x="3044" y="549"/>
                  <a:pt x="3051" y="555"/>
                  <a:pt x="3058" y="561"/>
                </a:cubicBezTo>
                <a:moveTo>
                  <a:pt x="3161" y="246"/>
                </a:moveTo>
                <a:cubicBezTo>
                  <a:pt x="3176" y="256"/>
                  <a:pt x="3136" y="187"/>
                  <a:pt x="3173" y="249"/>
                </a:cubicBezTo>
                <a:cubicBezTo>
                  <a:pt x="3193" y="282"/>
                  <a:pt x="3210" y="346"/>
                  <a:pt x="3249" y="361"/>
                </a:cubicBezTo>
                <a:cubicBezTo>
                  <a:pt x="3278" y="372"/>
                  <a:pt x="3296" y="370"/>
                  <a:pt x="3316" y="346"/>
                </a:cubicBezTo>
                <a:cubicBezTo>
                  <a:pt x="3340" y="317"/>
                  <a:pt x="3350" y="273"/>
                  <a:pt x="3357" y="237"/>
                </a:cubicBezTo>
                <a:cubicBezTo>
                  <a:pt x="3361" y="218"/>
                  <a:pt x="3363" y="198"/>
                  <a:pt x="3365" y="179"/>
                </a:cubicBezTo>
                <a:cubicBezTo>
                  <a:pt x="3352" y="272"/>
                  <a:pt x="3330" y="365"/>
                  <a:pt x="3318" y="459"/>
                </a:cubicBezTo>
                <a:cubicBezTo>
                  <a:pt x="3299" y="612"/>
                  <a:pt x="3307" y="771"/>
                  <a:pt x="3307" y="927"/>
                </a:cubicBezTo>
                <a:cubicBezTo>
                  <a:pt x="3307" y="991"/>
                  <a:pt x="3295" y="1041"/>
                  <a:pt x="3224" y="1052"/>
                </a:cubicBezTo>
                <a:cubicBezTo>
                  <a:pt x="3162" y="1062"/>
                  <a:pt x="3111" y="1037"/>
                  <a:pt x="3071" y="991"/>
                </a:cubicBezTo>
                <a:cubicBezTo>
                  <a:pt x="3033" y="947"/>
                  <a:pt x="3022" y="890"/>
                  <a:pt x="3028" y="833"/>
                </a:cubicBezTo>
                <a:cubicBezTo>
                  <a:pt x="3035" y="769"/>
                  <a:pt x="3089" y="718"/>
                  <a:pt x="3143" y="688"/>
                </a:cubicBezTo>
                <a:cubicBezTo>
                  <a:pt x="3198" y="657"/>
                  <a:pt x="3283" y="640"/>
                  <a:pt x="3346" y="654"/>
                </a:cubicBezTo>
                <a:cubicBezTo>
                  <a:pt x="3389" y="664"/>
                  <a:pt x="3413" y="697"/>
                  <a:pt x="3434" y="732"/>
                </a:cubicBezTo>
                <a:moveTo>
                  <a:pt x="3643" y="704"/>
                </a:moveTo>
                <a:cubicBezTo>
                  <a:pt x="3654" y="694"/>
                  <a:pt x="3653" y="695"/>
                  <a:pt x="3668" y="695"/>
                </a:cubicBezTo>
                <a:cubicBezTo>
                  <a:pt x="3673" y="715"/>
                  <a:pt x="3683" y="753"/>
                  <a:pt x="3671" y="773"/>
                </a:cubicBezTo>
                <a:cubicBezTo>
                  <a:pt x="3660" y="791"/>
                  <a:pt x="3640" y="795"/>
                  <a:pt x="3622" y="795"/>
                </a:cubicBezTo>
                <a:cubicBezTo>
                  <a:pt x="3620" y="795"/>
                  <a:pt x="3619" y="795"/>
                  <a:pt x="3617" y="795"/>
                </a:cubicBezTo>
                <a:cubicBezTo>
                  <a:pt x="3615" y="771"/>
                  <a:pt x="3611" y="759"/>
                  <a:pt x="3632" y="743"/>
                </a:cubicBezTo>
                <a:cubicBezTo>
                  <a:pt x="3656" y="729"/>
                  <a:pt x="3664" y="724"/>
                  <a:pt x="3680" y="7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4"/>
          <p:cNvSpPr/>
          <p:nvPr/>
        </p:nvSpPr>
        <p:spPr>
          <a:xfrm>
            <a:off x="4578480" y="4512240"/>
            <a:ext cx="253800" cy="218520"/>
          </a:xfrm>
          <a:custGeom>
            <a:avLst/>
            <a:gdLst/>
            <a:ahLst/>
            <a:rect l="l" t="t" r="r" b="b"/>
            <a:pathLst>
              <a:path w="706" h="608">
                <a:moveTo>
                  <a:pt x="28" y="278"/>
                </a:moveTo>
                <a:cubicBezTo>
                  <a:pt x="13" y="242"/>
                  <a:pt x="2" y="212"/>
                  <a:pt x="0" y="173"/>
                </a:cubicBezTo>
                <a:cubicBezTo>
                  <a:pt x="0" y="164"/>
                  <a:pt x="1" y="154"/>
                  <a:pt x="1" y="145"/>
                </a:cubicBezTo>
                <a:cubicBezTo>
                  <a:pt x="26" y="133"/>
                  <a:pt x="42" y="130"/>
                  <a:pt x="73" y="129"/>
                </a:cubicBezTo>
                <a:cubicBezTo>
                  <a:pt x="134" y="128"/>
                  <a:pt x="174" y="134"/>
                  <a:pt x="221" y="177"/>
                </a:cubicBezTo>
                <a:cubicBezTo>
                  <a:pt x="293" y="243"/>
                  <a:pt x="306" y="336"/>
                  <a:pt x="302" y="429"/>
                </a:cubicBezTo>
                <a:cubicBezTo>
                  <a:pt x="299" y="491"/>
                  <a:pt x="273" y="550"/>
                  <a:pt x="215" y="579"/>
                </a:cubicBezTo>
                <a:cubicBezTo>
                  <a:pt x="188" y="593"/>
                  <a:pt x="168" y="584"/>
                  <a:pt x="141" y="583"/>
                </a:cubicBezTo>
                <a:cubicBezTo>
                  <a:pt x="122" y="526"/>
                  <a:pt x="121" y="479"/>
                  <a:pt x="150" y="422"/>
                </a:cubicBezTo>
                <a:cubicBezTo>
                  <a:pt x="206" y="309"/>
                  <a:pt x="305" y="196"/>
                  <a:pt x="403" y="116"/>
                </a:cubicBezTo>
                <a:cubicBezTo>
                  <a:pt x="453" y="77"/>
                  <a:pt x="566" y="0"/>
                  <a:pt x="632" y="61"/>
                </a:cubicBezTo>
                <a:cubicBezTo>
                  <a:pt x="705" y="128"/>
                  <a:pt x="699" y="264"/>
                  <a:pt x="701" y="352"/>
                </a:cubicBezTo>
                <a:cubicBezTo>
                  <a:pt x="703" y="439"/>
                  <a:pt x="694" y="521"/>
                  <a:pt x="679" y="6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45"/>
          <p:cNvSpPr/>
          <p:nvPr/>
        </p:nvSpPr>
        <p:spPr>
          <a:xfrm>
            <a:off x="4997520" y="4525920"/>
            <a:ext cx="156240" cy="241200"/>
          </a:xfrm>
          <a:custGeom>
            <a:avLst/>
            <a:gdLst/>
            <a:ahLst/>
            <a:rect l="l" t="t" r="r" b="b"/>
            <a:pathLst>
              <a:path w="435" h="671">
                <a:moveTo>
                  <a:pt x="164" y="29"/>
                </a:moveTo>
                <a:cubicBezTo>
                  <a:pt x="142" y="2"/>
                  <a:pt x="149" y="13"/>
                  <a:pt x="137" y="0"/>
                </a:cubicBezTo>
                <a:cubicBezTo>
                  <a:pt x="141" y="44"/>
                  <a:pt x="146" y="68"/>
                  <a:pt x="173" y="106"/>
                </a:cubicBezTo>
                <a:cubicBezTo>
                  <a:pt x="209" y="158"/>
                  <a:pt x="252" y="190"/>
                  <a:pt x="307" y="218"/>
                </a:cubicBezTo>
                <a:cubicBezTo>
                  <a:pt x="333" y="232"/>
                  <a:pt x="396" y="243"/>
                  <a:pt x="412" y="271"/>
                </a:cubicBezTo>
                <a:cubicBezTo>
                  <a:pt x="434" y="308"/>
                  <a:pt x="337" y="374"/>
                  <a:pt x="320" y="388"/>
                </a:cubicBezTo>
                <a:cubicBezTo>
                  <a:pt x="248" y="448"/>
                  <a:pt x="173" y="505"/>
                  <a:pt x="99" y="564"/>
                </a:cubicBezTo>
                <a:cubicBezTo>
                  <a:pt x="60" y="595"/>
                  <a:pt x="25" y="620"/>
                  <a:pt x="0" y="662"/>
                </a:cubicBezTo>
                <a:cubicBezTo>
                  <a:pt x="0" y="665"/>
                  <a:pt x="0" y="667"/>
                  <a:pt x="0" y="67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6"/>
          <p:cNvSpPr/>
          <p:nvPr/>
        </p:nvSpPr>
        <p:spPr>
          <a:xfrm>
            <a:off x="5337360" y="4469400"/>
            <a:ext cx="220680" cy="275400"/>
          </a:xfrm>
          <a:custGeom>
            <a:avLst/>
            <a:gdLst/>
            <a:ahLst/>
            <a:rect l="l" t="t" r="r" b="b"/>
            <a:pathLst>
              <a:path w="614" h="766">
                <a:moveTo>
                  <a:pt x="42" y="428"/>
                </a:moveTo>
                <a:cubicBezTo>
                  <a:pt x="24" y="420"/>
                  <a:pt x="21" y="416"/>
                  <a:pt x="9" y="418"/>
                </a:cubicBezTo>
                <a:cubicBezTo>
                  <a:pt x="14" y="421"/>
                  <a:pt x="0" y="430"/>
                  <a:pt x="6" y="431"/>
                </a:cubicBezTo>
                <a:cubicBezTo>
                  <a:pt x="44" y="437"/>
                  <a:pt x="76" y="423"/>
                  <a:pt x="108" y="404"/>
                </a:cubicBezTo>
                <a:cubicBezTo>
                  <a:pt x="168" y="369"/>
                  <a:pt x="210" y="317"/>
                  <a:pt x="236" y="253"/>
                </a:cubicBezTo>
                <a:cubicBezTo>
                  <a:pt x="259" y="194"/>
                  <a:pt x="261" y="139"/>
                  <a:pt x="261" y="77"/>
                </a:cubicBezTo>
                <a:cubicBezTo>
                  <a:pt x="261" y="34"/>
                  <a:pt x="269" y="22"/>
                  <a:pt x="227" y="10"/>
                </a:cubicBezTo>
                <a:cubicBezTo>
                  <a:pt x="192" y="0"/>
                  <a:pt x="154" y="14"/>
                  <a:pt x="131" y="41"/>
                </a:cubicBezTo>
                <a:cubicBezTo>
                  <a:pt x="108" y="68"/>
                  <a:pt x="120" y="103"/>
                  <a:pt x="141" y="124"/>
                </a:cubicBezTo>
                <a:cubicBezTo>
                  <a:pt x="224" y="206"/>
                  <a:pt x="355" y="216"/>
                  <a:pt x="452" y="273"/>
                </a:cubicBezTo>
                <a:cubicBezTo>
                  <a:pt x="485" y="293"/>
                  <a:pt x="512" y="332"/>
                  <a:pt x="497" y="373"/>
                </a:cubicBezTo>
                <a:cubicBezTo>
                  <a:pt x="463" y="467"/>
                  <a:pt x="354" y="511"/>
                  <a:pt x="339" y="616"/>
                </a:cubicBezTo>
                <a:cubicBezTo>
                  <a:pt x="331" y="675"/>
                  <a:pt x="365" y="704"/>
                  <a:pt x="415" y="728"/>
                </a:cubicBezTo>
                <a:cubicBezTo>
                  <a:pt x="478" y="758"/>
                  <a:pt x="545" y="761"/>
                  <a:pt x="613" y="7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7"/>
          <p:cNvSpPr/>
          <p:nvPr/>
        </p:nvSpPr>
        <p:spPr>
          <a:xfrm>
            <a:off x="6257160" y="4467240"/>
            <a:ext cx="191520" cy="127080"/>
          </a:xfrm>
          <a:custGeom>
            <a:avLst/>
            <a:gdLst/>
            <a:ahLst/>
            <a:rect l="l" t="t" r="r" b="b"/>
            <a:pathLst>
              <a:path w="533" h="354">
                <a:moveTo>
                  <a:pt x="185" y="96"/>
                </a:moveTo>
                <a:cubicBezTo>
                  <a:pt x="168" y="53"/>
                  <a:pt x="152" y="56"/>
                  <a:pt x="106" y="55"/>
                </a:cubicBezTo>
                <a:cubicBezTo>
                  <a:pt x="71" y="54"/>
                  <a:pt x="59" y="59"/>
                  <a:pt x="38" y="89"/>
                </a:cubicBezTo>
                <a:cubicBezTo>
                  <a:pt x="11" y="127"/>
                  <a:pt x="9" y="165"/>
                  <a:pt x="8" y="211"/>
                </a:cubicBezTo>
                <a:cubicBezTo>
                  <a:pt x="8" y="244"/>
                  <a:pt x="0" y="274"/>
                  <a:pt x="33" y="293"/>
                </a:cubicBezTo>
                <a:cubicBezTo>
                  <a:pt x="60" y="309"/>
                  <a:pt x="93" y="300"/>
                  <a:pt x="115" y="282"/>
                </a:cubicBezTo>
                <a:cubicBezTo>
                  <a:pt x="154" y="250"/>
                  <a:pt x="175" y="202"/>
                  <a:pt x="181" y="152"/>
                </a:cubicBezTo>
                <a:cubicBezTo>
                  <a:pt x="184" y="125"/>
                  <a:pt x="188" y="82"/>
                  <a:pt x="169" y="61"/>
                </a:cubicBezTo>
                <a:cubicBezTo>
                  <a:pt x="161" y="56"/>
                  <a:pt x="159" y="54"/>
                  <a:pt x="152" y="55"/>
                </a:cubicBezTo>
                <a:cubicBezTo>
                  <a:pt x="132" y="68"/>
                  <a:pt x="135" y="100"/>
                  <a:pt x="135" y="127"/>
                </a:cubicBezTo>
                <a:cubicBezTo>
                  <a:pt x="135" y="136"/>
                  <a:pt x="135" y="146"/>
                  <a:pt x="135" y="155"/>
                </a:cubicBezTo>
                <a:moveTo>
                  <a:pt x="268" y="162"/>
                </a:moveTo>
                <a:cubicBezTo>
                  <a:pt x="272" y="147"/>
                  <a:pt x="275" y="136"/>
                  <a:pt x="287" y="124"/>
                </a:cubicBezTo>
                <a:cubicBezTo>
                  <a:pt x="306" y="104"/>
                  <a:pt x="325" y="88"/>
                  <a:pt x="338" y="63"/>
                </a:cubicBezTo>
                <a:cubicBezTo>
                  <a:pt x="348" y="44"/>
                  <a:pt x="355" y="25"/>
                  <a:pt x="356" y="3"/>
                </a:cubicBezTo>
                <a:cubicBezTo>
                  <a:pt x="356" y="2"/>
                  <a:pt x="356" y="1"/>
                  <a:pt x="356" y="0"/>
                </a:cubicBezTo>
                <a:cubicBezTo>
                  <a:pt x="356" y="25"/>
                  <a:pt x="352" y="48"/>
                  <a:pt x="366" y="71"/>
                </a:cubicBezTo>
                <a:cubicBezTo>
                  <a:pt x="388" y="107"/>
                  <a:pt x="420" y="130"/>
                  <a:pt x="439" y="169"/>
                </a:cubicBezTo>
                <a:cubicBezTo>
                  <a:pt x="456" y="206"/>
                  <a:pt x="456" y="245"/>
                  <a:pt x="471" y="282"/>
                </a:cubicBezTo>
                <a:cubicBezTo>
                  <a:pt x="485" y="317"/>
                  <a:pt x="504" y="330"/>
                  <a:pt x="532" y="3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48"/>
          <p:cNvSpPr/>
          <p:nvPr/>
        </p:nvSpPr>
        <p:spPr>
          <a:xfrm>
            <a:off x="6675840" y="4326840"/>
            <a:ext cx="763200" cy="257760"/>
          </a:xfrm>
          <a:custGeom>
            <a:avLst/>
            <a:gdLst/>
            <a:ahLst/>
            <a:rect l="l" t="t" r="r" b="b"/>
            <a:pathLst>
              <a:path w="2121" h="717">
                <a:moveTo>
                  <a:pt x="9" y="472"/>
                </a:moveTo>
                <a:cubicBezTo>
                  <a:pt x="9" y="431"/>
                  <a:pt x="0" y="420"/>
                  <a:pt x="39" y="403"/>
                </a:cubicBezTo>
                <a:cubicBezTo>
                  <a:pt x="80" y="385"/>
                  <a:pt x="175" y="372"/>
                  <a:pt x="209" y="405"/>
                </a:cubicBezTo>
                <a:cubicBezTo>
                  <a:pt x="249" y="445"/>
                  <a:pt x="253" y="515"/>
                  <a:pt x="257" y="567"/>
                </a:cubicBezTo>
                <a:cubicBezTo>
                  <a:pt x="260" y="614"/>
                  <a:pt x="264" y="667"/>
                  <a:pt x="256" y="713"/>
                </a:cubicBezTo>
                <a:cubicBezTo>
                  <a:pt x="255" y="714"/>
                  <a:pt x="254" y="715"/>
                  <a:pt x="253" y="716"/>
                </a:cubicBezTo>
                <a:cubicBezTo>
                  <a:pt x="238" y="694"/>
                  <a:pt x="229" y="669"/>
                  <a:pt x="227" y="636"/>
                </a:cubicBezTo>
                <a:cubicBezTo>
                  <a:pt x="222" y="567"/>
                  <a:pt x="230" y="513"/>
                  <a:pt x="270" y="455"/>
                </a:cubicBezTo>
                <a:cubicBezTo>
                  <a:pt x="313" y="393"/>
                  <a:pt x="375" y="345"/>
                  <a:pt x="451" y="336"/>
                </a:cubicBezTo>
                <a:cubicBezTo>
                  <a:pt x="508" y="329"/>
                  <a:pt x="530" y="360"/>
                  <a:pt x="557" y="403"/>
                </a:cubicBezTo>
                <a:cubicBezTo>
                  <a:pt x="597" y="471"/>
                  <a:pt x="611" y="543"/>
                  <a:pt x="612" y="620"/>
                </a:cubicBezTo>
                <a:cubicBezTo>
                  <a:pt x="612" y="646"/>
                  <a:pt x="612" y="672"/>
                  <a:pt x="612" y="698"/>
                </a:cubicBezTo>
                <a:moveTo>
                  <a:pt x="934" y="401"/>
                </a:moveTo>
                <a:cubicBezTo>
                  <a:pt x="934" y="376"/>
                  <a:pt x="929" y="381"/>
                  <a:pt x="965" y="383"/>
                </a:cubicBezTo>
                <a:cubicBezTo>
                  <a:pt x="1027" y="386"/>
                  <a:pt x="1091" y="405"/>
                  <a:pt x="1151" y="421"/>
                </a:cubicBezTo>
                <a:cubicBezTo>
                  <a:pt x="1182" y="429"/>
                  <a:pt x="1204" y="438"/>
                  <a:pt x="1230" y="455"/>
                </a:cubicBezTo>
                <a:moveTo>
                  <a:pt x="863" y="705"/>
                </a:moveTo>
                <a:cubicBezTo>
                  <a:pt x="920" y="706"/>
                  <a:pt x="978" y="709"/>
                  <a:pt x="1035" y="711"/>
                </a:cubicBezTo>
                <a:cubicBezTo>
                  <a:pt x="1101" y="713"/>
                  <a:pt x="1169" y="712"/>
                  <a:pt x="1236" y="712"/>
                </a:cubicBezTo>
                <a:moveTo>
                  <a:pt x="1558" y="321"/>
                </a:moveTo>
                <a:cubicBezTo>
                  <a:pt x="1552" y="316"/>
                  <a:pt x="1539" y="307"/>
                  <a:pt x="1533" y="301"/>
                </a:cubicBezTo>
                <a:cubicBezTo>
                  <a:pt x="1533" y="299"/>
                  <a:pt x="1533" y="298"/>
                  <a:pt x="1533" y="297"/>
                </a:cubicBezTo>
                <a:cubicBezTo>
                  <a:pt x="1558" y="284"/>
                  <a:pt x="1590" y="270"/>
                  <a:pt x="1616" y="255"/>
                </a:cubicBezTo>
                <a:cubicBezTo>
                  <a:pt x="1664" y="227"/>
                  <a:pt x="1715" y="187"/>
                  <a:pt x="1736" y="134"/>
                </a:cubicBezTo>
                <a:cubicBezTo>
                  <a:pt x="1745" y="111"/>
                  <a:pt x="1750" y="60"/>
                  <a:pt x="1734" y="38"/>
                </a:cubicBezTo>
                <a:cubicBezTo>
                  <a:pt x="1716" y="14"/>
                  <a:pt x="1672" y="0"/>
                  <a:pt x="1643" y="8"/>
                </a:cubicBezTo>
                <a:cubicBezTo>
                  <a:pt x="1617" y="15"/>
                  <a:pt x="1615" y="26"/>
                  <a:pt x="1616" y="53"/>
                </a:cubicBezTo>
                <a:cubicBezTo>
                  <a:pt x="1618" y="94"/>
                  <a:pt x="1702" y="120"/>
                  <a:pt x="1730" y="133"/>
                </a:cubicBezTo>
                <a:cubicBezTo>
                  <a:pt x="1777" y="155"/>
                  <a:pt x="1837" y="171"/>
                  <a:pt x="1877" y="206"/>
                </a:cubicBezTo>
                <a:cubicBezTo>
                  <a:pt x="1896" y="222"/>
                  <a:pt x="1896" y="253"/>
                  <a:pt x="1882" y="272"/>
                </a:cubicBezTo>
                <a:cubicBezTo>
                  <a:pt x="1856" y="308"/>
                  <a:pt x="1824" y="324"/>
                  <a:pt x="1817" y="371"/>
                </a:cubicBezTo>
                <a:cubicBezTo>
                  <a:pt x="1809" y="429"/>
                  <a:pt x="1827" y="466"/>
                  <a:pt x="1867" y="508"/>
                </a:cubicBezTo>
                <a:cubicBezTo>
                  <a:pt x="1912" y="555"/>
                  <a:pt x="1966" y="585"/>
                  <a:pt x="2026" y="609"/>
                </a:cubicBezTo>
                <a:cubicBezTo>
                  <a:pt x="2066" y="625"/>
                  <a:pt x="2090" y="636"/>
                  <a:pt x="2120" y="66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9"/>
          <p:cNvSpPr/>
          <p:nvPr/>
        </p:nvSpPr>
        <p:spPr>
          <a:xfrm>
            <a:off x="7005240" y="5364000"/>
            <a:ext cx="186120" cy="298440"/>
          </a:xfrm>
          <a:custGeom>
            <a:avLst/>
            <a:gdLst/>
            <a:ahLst/>
            <a:rect l="l" t="t" r="r" b="b"/>
            <a:pathLst>
              <a:path w="518" h="830">
                <a:moveTo>
                  <a:pt x="320" y="0"/>
                </a:moveTo>
                <a:cubicBezTo>
                  <a:pt x="212" y="14"/>
                  <a:pt x="154" y="55"/>
                  <a:pt x="90" y="151"/>
                </a:cubicBezTo>
                <a:cubicBezTo>
                  <a:pt x="28" y="242"/>
                  <a:pt x="0" y="378"/>
                  <a:pt x="33" y="487"/>
                </a:cubicBezTo>
                <a:cubicBezTo>
                  <a:pt x="69" y="608"/>
                  <a:pt x="186" y="708"/>
                  <a:pt x="293" y="762"/>
                </a:cubicBezTo>
                <a:cubicBezTo>
                  <a:pt x="400" y="804"/>
                  <a:pt x="439" y="818"/>
                  <a:pt x="517" y="8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50"/>
          <p:cNvSpPr/>
          <p:nvPr/>
        </p:nvSpPr>
        <p:spPr>
          <a:xfrm>
            <a:off x="7175520" y="5834160"/>
            <a:ext cx="236880" cy="228600"/>
          </a:xfrm>
          <a:custGeom>
            <a:avLst/>
            <a:gdLst/>
            <a:ahLst/>
            <a:rect l="l" t="t" r="r" b="b"/>
            <a:pathLst>
              <a:path w="659" h="636">
                <a:moveTo>
                  <a:pt x="68" y="311"/>
                </a:moveTo>
                <a:cubicBezTo>
                  <a:pt x="73" y="311"/>
                  <a:pt x="112" y="311"/>
                  <a:pt x="122" y="311"/>
                </a:cubicBezTo>
                <a:cubicBezTo>
                  <a:pt x="150" y="311"/>
                  <a:pt x="167" y="312"/>
                  <a:pt x="192" y="321"/>
                </a:cubicBezTo>
                <a:moveTo>
                  <a:pt x="0" y="459"/>
                </a:moveTo>
                <a:cubicBezTo>
                  <a:pt x="48" y="459"/>
                  <a:pt x="93" y="456"/>
                  <a:pt x="140" y="449"/>
                </a:cubicBezTo>
                <a:cubicBezTo>
                  <a:pt x="206" y="439"/>
                  <a:pt x="271" y="425"/>
                  <a:pt x="336" y="412"/>
                </a:cubicBezTo>
                <a:moveTo>
                  <a:pt x="498" y="0"/>
                </a:moveTo>
                <a:cubicBezTo>
                  <a:pt x="515" y="23"/>
                  <a:pt x="523" y="31"/>
                  <a:pt x="541" y="55"/>
                </a:cubicBezTo>
                <a:cubicBezTo>
                  <a:pt x="575" y="99"/>
                  <a:pt x="619" y="144"/>
                  <a:pt x="638" y="197"/>
                </a:cubicBezTo>
                <a:cubicBezTo>
                  <a:pt x="655" y="247"/>
                  <a:pt x="658" y="330"/>
                  <a:pt x="646" y="382"/>
                </a:cubicBezTo>
                <a:cubicBezTo>
                  <a:pt x="627" y="464"/>
                  <a:pt x="563" y="528"/>
                  <a:pt x="556" y="613"/>
                </a:cubicBezTo>
                <a:cubicBezTo>
                  <a:pt x="556" y="620"/>
                  <a:pt x="556" y="628"/>
                  <a:pt x="556" y="6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51"/>
          <p:cNvSpPr/>
          <p:nvPr/>
        </p:nvSpPr>
        <p:spPr>
          <a:xfrm>
            <a:off x="7626240" y="5865840"/>
            <a:ext cx="414360" cy="557280"/>
          </a:xfrm>
          <a:custGeom>
            <a:avLst/>
            <a:gdLst/>
            <a:ahLst/>
            <a:rect l="l" t="t" r="r" b="b"/>
            <a:pathLst>
              <a:path w="1152" h="1549">
                <a:moveTo>
                  <a:pt x="113" y="143"/>
                </a:moveTo>
                <a:cubicBezTo>
                  <a:pt x="104" y="125"/>
                  <a:pt x="88" y="97"/>
                  <a:pt x="114" y="84"/>
                </a:cubicBezTo>
                <a:cubicBezTo>
                  <a:pt x="135" y="73"/>
                  <a:pt x="180" y="69"/>
                  <a:pt x="203" y="74"/>
                </a:cubicBezTo>
                <a:cubicBezTo>
                  <a:pt x="243" y="83"/>
                  <a:pt x="257" y="151"/>
                  <a:pt x="267" y="183"/>
                </a:cubicBezTo>
                <a:cubicBezTo>
                  <a:pt x="279" y="222"/>
                  <a:pt x="293" y="264"/>
                  <a:pt x="297" y="305"/>
                </a:cubicBezTo>
                <a:cubicBezTo>
                  <a:pt x="297" y="314"/>
                  <a:pt x="297" y="316"/>
                  <a:pt x="297" y="321"/>
                </a:cubicBezTo>
                <a:cubicBezTo>
                  <a:pt x="300" y="269"/>
                  <a:pt x="316" y="217"/>
                  <a:pt x="340" y="170"/>
                </a:cubicBezTo>
                <a:cubicBezTo>
                  <a:pt x="362" y="127"/>
                  <a:pt x="398" y="69"/>
                  <a:pt x="450" y="56"/>
                </a:cubicBezTo>
                <a:cubicBezTo>
                  <a:pt x="494" y="45"/>
                  <a:pt x="522" y="69"/>
                  <a:pt x="542" y="107"/>
                </a:cubicBezTo>
                <a:cubicBezTo>
                  <a:pt x="565" y="151"/>
                  <a:pt x="573" y="205"/>
                  <a:pt x="575" y="254"/>
                </a:cubicBezTo>
                <a:cubicBezTo>
                  <a:pt x="576" y="275"/>
                  <a:pt x="566" y="320"/>
                  <a:pt x="584" y="337"/>
                </a:cubicBezTo>
                <a:cubicBezTo>
                  <a:pt x="600" y="344"/>
                  <a:pt x="607" y="346"/>
                  <a:pt x="621" y="343"/>
                </a:cubicBezTo>
                <a:moveTo>
                  <a:pt x="859" y="0"/>
                </a:moveTo>
                <a:cubicBezTo>
                  <a:pt x="860" y="11"/>
                  <a:pt x="864" y="69"/>
                  <a:pt x="864" y="83"/>
                </a:cubicBezTo>
                <a:cubicBezTo>
                  <a:pt x="864" y="160"/>
                  <a:pt x="858" y="239"/>
                  <a:pt x="870" y="315"/>
                </a:cubicBezTo>
                <a:cubicBezTo>
                  <a:pt x="880" y="384"/>
                  <a:pt x="906" y="449"/>
                  <a:pt x="912" y="518"/>
                </a:cubicBezTo>
                <a:cubicBezTo>
                  <a:pt x="912" y="530"/>
                  <a:pt x="913" y="542"/>
                  <a:pt x="913" y="554"/>
                </a:cubicBezTo>
                <a:moveTo>
                  <a:pt x="0" y="815"/>
                </a:moveTo>
                <a:cubicBezTo>
                  <a:pt x="32" y="807"/>
                  <a:pt x="47" y="804"/>
                  <a:pt x="81" y="798"/>
                </a:cubicBezTo>
                <a:cubicBezTo>
                  <a:pt x="297" y="756"/>
                  <a:pt x="543" y="706"/>
                  <a:pt x="763" y="736"/>
                </a:cubicBezTo>
                <a:cubicBezTo>
                  <a:pt x="822" y="753"/>
                  <a:pt x="838" y="756"/>
                  <a:pt x="870" y="780"/>
                </a:cubicBezTo>
                <a:moveTo>
                  <a:pt x="383" y="1059"/>
                </a:moveTo>
                <a:cubicBezTo>
                  <a:pt x="373" y="1058"/>
                  <a:pt x="363" y="1057"/>
                  <a:pt x="353" y="1058"/>
                </a:cubicBezTo>
                <a:cubicBezTo>
                  <a:pt x="307" y="1063"/>
                  <a:pt x="278" y="1107"/>
                  <a:pt x="251" y="1140"/>
                </a:cubicBezTo>
                <a:cubicBezTo>
                  <a:pt x="223" y="1174"/>
                  <a:pt x="197" y="1216"/>
                  <a:pt x="190" y="1261"/>
                </a:cubicBezTo>
                <a:cubicBezTo>
                  <a:pt x="184" y="1299"/>
                  <a:pt x="196" y="1302"/>
                  <a:pt x="233" y="1304"/>
                </a:cubicBezTo>
                <a:cubicBezTo>
                  <a:pt x="291" y="1306"/>
                  <a:pt x="341" y="1307"/>
                  <a:pt x="391" y="1275"/>
                </a:cubicBezTo>
                <a:cubicBezTo>
                  <a:pt x="439" y="1245"/>
                  <a:pt x="439" y="1193"/>
                  <a:pt x="438" y="1144"/>
                </a:cubicBezTo>
                <a:cubicBezTo>
                  <a:pt x="438" y="1099"/>
                  <a:pt x="421" y="1055"/>
                  <a:pt x="385" y="1024"/>
                </a:cubicBezTo>
                <a:cubicBezTo>
                  <a:pt x="377" y="1017"/>
                  <a:pt x="349" y="1003"/>
                  <a:pt x="340" y="1017"/>
                </a:cubicBezTo>
                <a:cubicBezTo>
                  <a:pt x="340" y="1032"/>
                  <a:pt x="340" y="1037"/>
                  <a:pt x="340" y="1047"/>
                </a:cubicBezTo>
                <a:moveTo>
                  <a:pt x="1151" y="584"/>
                </a:moveTo>
                <a:cubicBezTo>
                  <a:pt x="1151" y="554"/>
                  <a:pt x="1130" y="599"/>
                  <a:pt x="1121" y="608"/>
                </a:cubicBezTo>
                <a:cubicBezTo>
                  <a:pt x="1098" y="632"/>
                  <a:pt x="1073" y="652"/>
                  <a:pt x="1044" y="667"/>
                </a:cubicBezTo>
                <a:cubicBezTo>
                  <a:pt x="1039" y="670"/>
                  <a:pt x="1015" y="673"/>
                  <a:pt x="1029" y="673"/>
                </a:cubicBezTo>
                <a:cubicBezTo>
                  <a:pt x="1058" y="673"/>
                  <a:pt x="1070" y="673"/>
                  <a:pt x="1090" y="669"/>
                </a:cubicBezTo>
                <a:moveTo>
                  <a:pt x="894" y="955"/>
                </a:moveTo>
                <a:cubicBezTo>
                  <a:pt x="878" y="981"/>
                  <a:pt x="876" y="1029"/>
                  <a:pt x="874" y="1061"/>
                </a:cubicBezTo>
                <a:cubicBezTo>
                  <a:pt x="869" y="1131"/>
                  <a:pt x="864" y="1214"/>
                  <a:pt x="873" y="1284"/>
                </a:cubicBezTo>
                <a:cubicBezTo>
                  <a:pt x="878" y="1320"/>
                  <a:pt x="893" y="1357"/>
                  <a:pt x="903" y="1393"/>
                </a:cubicBezTo>
                <a:moveTo>
                  <a:pt x="845" y="1539"/>
                </a:moveTo>
                <a:cubicBezTo>
                  <a:pt x="841" y="1543"/>
                  <a:pt x="839" y="1543"/>
                  <a:pt x="838" y="1548"/>
                </a:cubicBezTo>
                <a:cubicBezTo>
                  <a:pt x="854" y="1537"/>
                  <a:pt x="870" y="1521"/>
                  <a:pt x="884" y="15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52"/>
          <p:cNvSpPr/>
          <p:nvPr/>
        </p:nvSpPr>
        <p:spPr>
          <a:xfrm>
            <a:off x="8170920" y="5958360"/>
            <a:ext cx="593640" cy="342360"/>
          </a:xfrm>
          <a:custGeom>
            <a:avLst/>
            <a:gdLst/>
            <a:ahLst/>
            <a:rect l="l" t="t" r="r" b="b"/>
            <a:pathLst>
              <a:path w="1650" h="952">
                <a:moveTo>
                  <a:pt x="13" y="486"/>
                </a:moveTo>
                <a:cubicBezTo>
                  <a:pt x="14" y="473"/>
                  <a:pt x="0" y="479"/>
                  <a:pt x="21" y="472"/>
                </a:cubicBezTo>
                <a:cubicBezTo>
                  <a:pt x="68" y="457"/>
                  <a:pt x="127" y="453"/>
                  <a:pt x="176" y="450"/>
                </a:cubicBezTo>
                <a:cubicBezTo>
                  <a:pt x="212" y="448"/>
                  <a:pt x="270" y="441"/>
                  <a:pt x="300" y="459"/>
                </a:cubicBezTo>
                <a:moveTo>
                  <a:pt x="37" y="644"/>
                </a:moveTo>
                <a:cubicBezTo>
                  <a:pt x="83" y="644"/>
                  <a:pt x="128" y="646"/>
                  <a:pt x="173" y="639"/>
                </a:cubicBezTo>
                <a:cubicBezTo>
                  <a:pt x="225" y="631"/>
                  <a:pt x="254" y="616"/>
                  <a:pt x="296" y="588"/>
                </a:cubicBezTo>
                <a:moveTo>
                  <a:pt x="258" y="215"/>
                </a:moveTo>
                <a:cubicBezTo>
                  <a:pt x="282" y="261"/>
                  <a:pt x="316" y="296"/>
                  <a:pt x="345" y="340"/>
                </a:cubicBezTo>
                <a:cubicBezTo>
                  <a:pt x="384" y="399"/>
                  <a:pt x="398" y="449"/>
                  <a:pt x="400" y="519"/>
                </a:cubicBezTo>
                <a:cubicBezTo>
                  <a:pt x="402" y="584"/>
                  <a:pt x="360" y="618"/>
                  <a:pt x="313" y="658"/>
                </a:cubicBezTo>
                <a:cubicBezTo>
                  <a:pt x="283" y="683"/>
                  <a:pt x="274" y="689"/>
                  <a:pt x="257" y="708"/>
                </a:cubicBezTo>
                <a:moveTo>
                  <a:pt x="753" y="143"/>
                </a:moveTo>
                <a:cubicBezTo>
                  <a:pt x="766" y="127"/>
                  <a:pt x="770" y="126"/>
                  <a:pt x="801" y="129"/>
                </a:cubicBezTo>
                <a:cubicBezTo>
                  <a:pt x="848" y="133"/>
                  <a:pt x="878" y="169"/>
                  <a:pt x="896" y="209"/>
                </a:cubicBezTo>
                <a:cubicBezTo>
                  <a:pt x="918" y="257"/>
                  <a:pt x="915" y="323"/>
                  <a:pt x="911" y="376"/>
                </a:cubicBezTo>
                <a:cubicBezTo>
                  <a:pt x="910" y="390"/>
                  <a:pt x="906" y="395"/>
                  <a:pt x="901" y="406"/>
                </a:cubicBezTo>
                <a:cubicBezTo>
                  <a:pt x="902" y="360"/>
                  <a:pt x="917" y="330"/>
                  <a:pt x="940" y="290"/>
                </a:cubicBezTo>
                <a:cubicBezTo>
                  <a:pt x="985" y="214"/>
                  <a:pt x="1041" y="132"/>
                  <a:pt x="1105" y="70"/>
                </a:cubicBezTo>
                <a:cubicBezTo>
                  <a:pt x="1127" y="49"/>
                  <a:pt x="1189" y="0"/>
                  <a:pt x="1218" y="41"/>
                </a:cubicBezTo>
                <a:cubicBezTo>
                  <a:pt x="1250" y="87"/>
                  <a:pt x="1244" y="175"/>
                  <a:pt x="1239" y="227"/>
                </a:cubicBezTo>
                <a:cubicBezTo>
                  <a:pt x="1232" y="293"/>
                  <a:pt x="1196" y="354"/>
                  <a:pt x="1193" y="420"/>
                </a:cubicBezTo>
                <a:cubicBezTo>
                  <a:pt x="1193" y="431"/>
                  <a:pt x="1193" y="433"/>
                  <a:pt x="1193" y="440"/>
                </a:cubicBezTo>
                <a:moveTo>
                  <a:pt x="1583" y="38"/>
                </a:moveTo>
                <a:cubicBezTo>
                  <a:pt x="1573" y="91"/>
                  <a:pt x="1558" y="142"/>
                  <a:pt x="1555" y="197"/>
                </a:cubicBezTo>
                <a:cubicBezTo>
                  <a:pt x="1551" y="280"/>
                  <a:pt x="1557" y="358"/>
                  <a:pt x="1574" y="440"/>
                </a:cubicBezTo>
                <a:cubicBezTo>
                  <a:pt x="1590" y="516"/>
                  <a:pt x="1609" y="591"/>
                  <a:pt x="1627" y="667"/>
                </a:cubicBezTo>
                <a:moveTo>
                  <a:pt x="1619" y="948"/>
                </a:moveTo>
                <a:cubicBezTo>
                  <a:pt x="1604" y="950"/>
                  <a:pt x="1591" y="951"/>
                  <a:pt x="1576" y="951"/>
                </a:cubicBezTo>
                <a:cubicBezTo>
                  <a:pt x="1573" y="951"/>
                  <a:pt x="1573" y="951"/>
                  <a:pt x="1571" y="951"/>
                </a:cubicBezTo>
                <a:cubicBezTo>
                  <a:pt x="1573" y="932"/>
                  <a:pt x="1582" y="925"/>
                  <a:pt x="1601" y="921"/>
                </a:cubicBezTo>
                <a:cubicBezTo>
                  <a:pt x="1605" y="920"/>
                  <a:pt x="1614" y="921"/>
                  <a:pt x="1619" y="921"/>
                </a:cubicBezTo>
                <a:cubicBezTo>
                  <a:pt x="1619" y="909"/>
                  <a:pt x="1616" y="906"/>
                  <a:pt x="1613" y="894"/>
                </a:cubicBezTo>
                <a:cubicBezTo>
                  <a:pt x="1602" y="851"/>
                  <a:pt x="1617" y="844"/>
                  <a:pt x="1649" y="81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3"/>
          <p:cNvSpPr/>
          <p:nvPr/>
        </p:nvSpPr>
        <p:spPr>
          <a:xfrm>
            <a:off x="1608120" y="1833480"/>
            <a:ext cx="6326280" cy="121320"/>
          </a:xfrm>
          <a:custGeom>
            <a:avLst/>
            <a:gdLst/>
            <a:ahLst/>
            <a:rect l="l" t="t" r="r" b="b"/>
            <a:pathLst>
              <a:path w="17574" h="338">
                <a:moveTo>
                  <a:pt x="0" y="324"/>
                </a:moveTo>
                <a:cubicBezTo>
                  <a:pt x="11" y="324"/>
                  <a:pt x="20" y="322"/>
                  <a:pt x="23" y="322"/>
                </a:cubicBezTo>
                <a:cubicBezTo>
                  <a:pt x="557" y="329"/>
                  <a:pt x="1091" y="337"/>
                  <a:pt x="1626" y="335"/>
                </a:cubicBezTo>
                <a:cubicBezTo>
                  <a:pt x="2589" y="332"/>
                  <a:pt x="3551" y="302"/>
                  <a:pt x="4514" y="300"/>
                </a:cubicBezTo>
                <a:cubicBezTo>
                  <a:pt x="6682" y="295"/>
                  <a:pt x="8856" y="170"/>
                  <a:pt x="11025" y="123"/>
                </a:cubicBezTo>
                <a:cubicBezTo>
                  <a:pt x="13109" y="78"/>
                  <a:pt x="15189" y="107"/>
                  <a:pt x="17270" y="22"/>
                </a:cubicBezTo>
                <a:cubicBezTo>
                  <a:pt x="17372" y="18"/>
                  <a:pt x="17472" y="5"/>
                  <a:pt x="17573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4"/>
          <p:cNvSpPr/>
          <p:nvPr/>
        </p:nvSpPr>
        <p:spPr>
          <a:xfrm>
            <a:off x="7451640" y="4849920"/>
            <a:ext cx="233640" cy="150840"/>
          </a:xfrm>
          <a:custGeom>
            <a:avLst/>
            <a:gdLst/>
            <a:ahLst/>
            <a:rect l="l" t="t" r="r" b="b"/>
            <a:pathLst>
              <a:path w="650" h="420">
                <a:moveTo>
                  <a:pt x="24" y="172"/>
                </a:moveTo>
                <a:cubicBezTo>
                  <a:pt x="16" y="148"/>
                  <a:pt x="4" y="120"/>
                  <a:pt x="0" y="94"/>
                </a:cubicBezTo>
                <a:cubicBezTo>
                  <a:pt x="1" y="93"/>
                  <a:pt x="1" y="91"/>
                  <a:pt x="2" y="90"/>
                </a:cubicBezTo>
                <a:cubicBezTo>
                  <a:pt x="48" y="86"/>
                  <a:pt x="129" y="67"/>
                  <a:pt x="163" y="103"/>
                </a:cubicBezTo>
                <a:cubicBezTo>
                  <a:pt x="199" y="139"/>
                  <a:pt x="201" y="200"/>
                  <a:pt x="203" y="248"/>
                </a:cubicBezTo>
                <a:cubicBezTo>
                  <a:pt x="204" y="269"/>
                  <a:pt x="215" y="338"/>
                  <a:pt x="195" y="357"/>
                </a:cubicBezTo>
                <a:cubicBezTo>
                  <a:pt x="180" y="370"/>
                  <a:pt x="170" y="365"/>
                  <a:pt x="154" y="366"/>
                </a:cubicBezTo>
                <a:cubicBezTo>
                  <a:pt x="145" y="317"/>
                  <a:pt x="149" y="290"/>
                  <a:pt x="172" y="248"/>
                </a:cubicBezTo>
                <a:cubicBezTo>
                  <a:pt x="209" y="181"/>
                  <a:pt x="260" y="117"/>
                  <a:pt x="320" y="69"/>
                </a:cubicBezTo>
                <a:cubicBezTo>
                  <a:pt x="369" y="31"/>
                  <a:pt x="455" y="0"/>
                  <a:pt x="519" y="18"/>
                </a:cubicBezTo>
                <a:cubicBezTo>
                  <a:pt x="595" y="40"/>
                  <a:pt x="628" y="126"/>
                  <a:pt x="639" y="195"/>
                </a:cubicBezTo>
                <a:cubicBezTo>
                  <a:pt x="649" y="257"/>
                  <a:pt x="645" y="315"/>
                  <a:pt x="619" y="370"/>
                </a:cubicBezTo>
                <a:cubicBezTo>
                  <a:pt x="610" y="389"/>
                  <a:pt x="598" y="406"/>
                  <a:pt x="582" y="419"/>
                </a:cubicBezTo>
                <a:cubicBezTo>
                  <a:pt x="581" y="419"/>
                  <a:pt x="581" y="419"/>
                  <a:pt x="580" y="4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55"/>
          <p:cNvSpPr/>
          <p:nvPr/>
        </p:nvSpPr>
        <p:spPr>
          <a:xfrm>
            <a:off x="7759800" y="4834080"/>
            <a:ext cx="30240" cy="244440"/>
          </a:xfrm>
          <a:custGeom>
            <a:avLst/>
            <a:gdLst/>
            <a:ahLst/>
            <a:rect l="l" t="t" r="r" b="b"/>
            <a:pathLst>
              <a:path w="85" h="680">
                <a:moveTo>
                  <a:pt x="0" y="0"/>
                </a:moveTo>
                <a:cubicBezTo>
                  <a:pt x="3" y="93"/>
                  <a:pt x="17" y="186"/>
                  <a:pt x="33" y="278"/>
                </a:cubicBezTo>
                <a:cubicBezTo>
                  <a:pt x="53" y="384"/>
                  <a:pt x="74" y="489"/>
                  <a:pt x="81" y="597"/>
                </a:cubicBezTo>
                <a:cubicBezTo>
                  <a:pt x="82" y="624"/>
                  <a:pt x="83" y="652"/>
                  <a:pt x="84" y="6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56"/>
          <p:cNvSpPr/>
          <p:nvPr/>
        </p:nvSpPr>
        <p:spPr>
          <a:xfrm>
            <a:off x="7767720" y="5184360"/>
            <a:ext cx="17640" cy="14760"/>
          </a:xfrm>
          <a:custGeom>
            <a:avLst/>
            <a:gdLst/>
            <a:ahLst/>
            <a:rect l="l" t="t" r="r" b="b"/>
            <a:pathLst>
              <a:path w="50" h="42">
                <a:moveTo>
                  <a:pt x="49" y="41"/>
                </a:moveTo>
                <a:cubicBezTo>
                  <a:pt x="44" y="29"/>
                  <a:pt x="39" y="14"/>
                  <a:pt x="31" y="3"/>
                </a:cubicBezTo>
                <a:cubicBezTo>
                  <a:pt x="29" y="0"/>
                  <a:pt x="28" y="1"/>
                  <a:pt x="25" y="1"/>
                </a:cubicBezTo>
                <a:cubicBezTo>
                  <a:pt x="14" y="1"/>
                  <a:pt x="9" y="4"/>
                  <a:pt x="0" y="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57"/>
          <p:cNvSpPr/>
          <p:nvPr/>
        </p:nvSpPr>
        <p:spPr>
          <a:xfrm>
            <a:off x="7175520" y="5222520"/>
            <a:ext cx="972720" cy="70200"/>
          </a:xfrm>
          <a:custGeom>
            <a:avLst/>
            <a:gdLst/>
            <a:ahLst/>
            <a:rect l="l" t="t" r="r" b="b"/>
            <a:pathLst>
              <a:path w="2703" h="196">
                <a:moveTo>
                  <a:pt x="0" y="164"/>
                </a:moveTo>
                <a:cubicBezTo>
                  <a:pt x="65" y="166"/>
                  <a:pt x="93" y="170"/>
                  <a:pt x="158" y="174"/>
                </a:cubicBezTo>
                <a:cubicBezTo>
                  <a:pt x="489" y="195"/>
                  <a:pt x="823" y="189"/>
                  <a:pt x="1152" y="156"/>
                </a:cubicBezTo>
                <a:cubicBezTo>
                  <a:pt x="1633" y="108"/>
                  <a:pt x="2106" y="6"/>
                  <a:pt x="2592" y="1"/>
                </a:cubicBezTo>
                <a:cubicBezTo>
                  <a:pt x="2702" y="0"/>
                  <a:pt x="2595" y="6"/>
                  <a:pt x="2566" y="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8"/>
          <p:cNvSpPr/>
          <p:nvPr/>
        </p:nvSpPr>
        <p:spPr>
          <a:xfrm>
            <a:off x="7222320" y="5442120"/>
            <a:ext cx="186840" cy="125280"/>
          </a:xfrm>
          <a:custGeom>
            <a:avLst/>
            <a:gdLst/>
            <a:ahLst/>
            <a:rect l="l" t="t" r="r" b="b"/>
            <a:pathLst>
              <a:path w="520" h="349">
                <a:moveTo>
                  <a:pt x="7" y="42"/>
                </a:moveTo>
                <a:cubicBezTo>
                  <a:pt x="13" y="26"/>
                  <a:pt x="0" y="27"/>
                  <a:pt x="13" y="22"/>
                </a:cubicBezTo>
                <a:cubicBezTo>
                  <a:pt x="43" y="9"/>
                  <a:pt x="78" y="30"/>
                  <a:pt x="96" y="51"/>
                </a:cubicBezTo>
                <a:cubicBezTo>
                  <a:pt x="159" y="127"/>
                  <a:pt x="176" y="233"/>
                  <a:pt x="206" y="324"/>
                </a:cubicBezTo>
                <a:cubicBezTo>
                  <a:pt x="210" y="337"/>
                  <a:pt x="212" y="340"/>
                  <a:pt x="212" y="348"/>
                </a:cubicBezTo>
                <a:cubicBezTo>
                  <a:pt x="210" y="315"/>
                  <a:pt x="202" y="284"/>
                  <a:pt x="200" y="251"/>
                </a:cubicBezTo>
                <a:cubicBezTo>
                  <a:pt x="197" y="190"/>
                  <a:pt x="190" y="117"/>
                  <a:pt x="215" y="61"/>
                </a:cubicBezTo>
                <a:cubicBezTo>
                  <a:pt x="237" y="12"/>
                  <a:pt x="282" y="0"/>
                  <a:pt x="332" y="5"/>
                </a:cubicBezTo>
                <a:cubicBezTo>
                  <a:pt x="392" y="11"/>
                  <a:pt x="434" y="64"/>
                  <a:pt x="466" y="111"/>
                </a:cubicBezTo>
                <a:cubicBezTo>
                  <a:pt x="499" y="161"/>
                  <a:pt x="518" y="209"/>
                  <a:pt x="519" y="268"/>
                </a:cubicBezTo>
                <a:cubicBezTo>
                  <a:pt x="519" y="283"/>
                  <a:pt x="519" y="286"/>
                  <a:pt x="519" y="2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59"/>
          <p:cNvSpPr/>
          <p:nvPr/>
        </p:nvSpPr>
        <p:spPr>
          <a:xfrm>
            <a:off x="7505640" y="5518800"/>
            <a:ext cx="90360" cy="5760"/>
          </a:xfrm>
          <a:custGeom>
            <a:avLst/>
            <a:gdLst/>
            <a:ahLst/>
            <a:rect l="l" t="t" r="r" b="b"/>
            <a:pathLst>
              <a:path w="252" h="17">
                <a:moveTo>
                  <a:pt x="0" y="16"/>
                </a:moveTo>
                <a:cubicBezTo>
                  <a:pt x="21" y="0"/>
                  <a:pt x="48" y="3"/>
                  <a:pt x="76" y="3"/>
                </a:cubicBezTo>
                <a:cubicBezTo>
                  <a:pt x="135" y="2"/>
                  <a:pt x="193" y="3"/>
                  <a:pt x="251" y="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60"/>
          <p:cNvSpPr/>
          <p:nvPr/>
        </p:nvSpPr>
        <p:spPr>
          <a:xfrm>
            <a:off x="7639560" y="5442120"/>
            <a:ext cx="128160" cy="109440"/>
          </a:xfrm>
          <a:custGeom>
            <a:avLst/>
            <a:gdLst/>
            <a:ahLst/>
            <a:rect l="l" t="t" r="r" b="b"/>
            <a:pathLst>
              <a:path w="357" h="305">
                <a:moveTo>
                  <a:pt x="25" y="19"/>
                </a:moveTo>
                <a:cubicBezTo>
                  <a:pt x="0" y="0"/>
                  <a:pt x="17" y="27"/>
                  <a:pt x="25" y="59"/>
                </a:cubicBezTo>
                <a:cubicBezTo>
                  <a:pt x="43" y="127"/>
                  <a:pt x="67" y="193"/>
                  <a:pt x="72" y="265"/>
                </a:cubicBezTo>
                <a:cubicBezTo>
                  <a:pt x="72" y="286"/>
                  <a:pt x="72" y="291"/>
                  <a:pt x="72" y="304"/>
                </a:cubicBezTo>
                <a:cubicBezTo>
                  <a:pt x="72" y="294"/>
                  <a:pt x="72" y="301"/>
                  <a:pt x="72" y="291"/>
                </a:cubicBezTo>
                <a:cubicBezTo>
                  <a:pt x="72" y="239"/>
                  <a:pt x="86" y="192"/>
                  <a:pt x="106" y="146"/>
                </a:cubicBezTo>
                <a:cubicBezTo>
                  <a:pt x="121" y="112"/>
                  <a:pt x="149" y="44"/>
                  <a:pt x="186" y="29"/>
                </a:cubicBezTo>
                <a:cubicBezTo>
                  <a:pt x="219" y="16"/>
                  <a:pt x="247" y="47"/>
                  <a:pt x="262" y="74"/>
                </a:cubicBezTo>
                <a:cubicBezTo>
                  <a:pt x="289" y="123"/>
                  <a:pt x="300" y="179"/>
                  <a:pt x="315" y="234"/>
                </a:cubicBezTo>
                <a:cubicBezTo>
                  <a:pt x="324" y="268"/>
                  <a:pt x="325" y="292"/>
                  <a:pt x="356" y="3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61"/>
          <p:cNvSpPr/>
          <p:nvPr/>
        </p:nvSpPr>
        <p:spPr>
          <a:xfrm>
            <a:off x="7810560" y="5403960"/>
            <a:ext cx="86400" cy="220680"/>
          </a:xfrm>
          <a:custGeom>
            <a:avLst/>
            <a:gdLst/>
            <a:ahLst/>
            <a:rect l="l" t="t" r="r" b="b"/>
            <a:pathLst>
              <a:path w="241" h="614">
                <a:moveTo>
                  <a:pt x="61" y="22"/>
                </a:moveTo>
                <a:cubicBezTo>
                  <a:pt x="62" y="15"/>
                  <a:pt x="63" y="7"/>
                  <a:pt x="64" y="0"/>
                </a:cubicBezTo>
                <a:cubicBezTo>
                  <a:pt x="103" y="6"/>
                  <a:pt x="117" y="25"/>
                  <a:pt x="144" y="72"/>
                </a:cubicBezTo>
                <a:cubicBezTo>
                  <a:pt x="193" y="157"/>
                  <a:pt x="224" y="252"/>
                  <a:pt x="232" y="349"/>
                </a:cubicBezTo>
                <a:cubicBezTo>
                  <a:pt x="240" y="444"/>
                  <a:pt x="227" y="502"/>
                  <a:pt x="144" y="556"/>
                </a:cubicBezTo>
                <a:cubicBezTo>
                  <a:pt x="75" y="591"/>
                  <a:pt x="51" y="603"/>
                  <a:pt x="0" y="6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62"/>
          <p:cNvSpPr/>
          <p:nvPr/>
        </p:nvSpPr>
        <p:spPr>
          <a:xfrm>
            <a:off x="8053560" y="5451480"/>
            <a:ext cx="14400" cy="192240"/>
          </a:xfrm>
          <a:custGeom>
            <a:avLst/>
            <a:gdLst/>
            <a:ahLst/>
            <a:rect l="l" t="t" r="r" b="b"/>
            <a:pathLst>
              <a:path w="41" h="535">
                <a:moveTo>
                  <a:pt x="0" y="0"/>
                </a:moveTo>
                <a:cubicBezTo>
                  <a:pt x="0" y="40"/>
                  <a:pt x="1" y="80"/>
                  <a:pt x="3" y="120"/>
                </a:cubicBezTo>
                <a:cubicBezTo>
                  <a:pt x="6" y="177"/>
                  <a:pt x="7" y="236"/>
                  <a:pt x="9" y="295"/>
                </a:cubicBezTo>
                <a:cubicBezTo>
                  <a:pt x="11" y="360"/>
                  <a:pt x="15" y="424"/>
                  <a:pt x="29" y="488"/>
                </a:cubicBezTo>
                <a:cubicBezTo>
                  <a:pt x="33" y="503"/>
                  <a:pt x="36" y="519"/>
                  <a:pt x="40" y="5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63"/>
          <p:cNvSpPr/>
          <p:nvPr/>
        </p:nvSpPr>
        <p:spPr>
          <a:xfrm>
            <a:off x="8028000" y="5727600"/>
            <a:ext cx="9360" cy="6480"/>
          </a:xfrm>
          <a:custGeom>
            <a:avLst/>
            <a:gdLst/>
            <a:ahLst/>
            <a:rect l="l" t="t" r="r" b="b"/>
            <a:pathLst>
              <a:path w="27" h="19">
                <a:moveTo>
                  <a:pt x="15" y="18"/>
                </a:moveTo>
                <a:cubicBezTo>
                  <a:pt x="17" y="8"/>
                  <a:pt x="18" y="6"/>
                  <a:pt x="26" y="0"/>
                </a:cubicBezTo>
                <a:cubicBezTo>
                  <a:pt x="15" y="0"/>
                  <a:pt x="9" y="0"/>
                  <a:pt x="0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41360" y="318960"/>
            <a:ext cx="1176480" cy="306360"/>
          </a:xfrm>
          <a:custGeom>
            <a:avLst/>
            <a:gdLst/>
            <a:ahLst/>
            <a:rect l="l" t="t" r="r" b="b"/>
            <a:pathLst>
              <a:path w="3269" h="852">
                <a:moveTo>
                  <a:pt x="519" y="138"/>
                </a:moveTo>
                <a:cubicBezTo>
                  <a:pt x="520" y="121"/>
                  <a:pt x="517" y="104"/>
                  <a:pt x="522" y="87"/>
                </a:cubicBezTo>
                <a:cubicBezTo>
                  <a:pt x="525" y="78"/>
                  <a:pt x="531" y="67"/>
                  <a:pt x="534" y="58"/>
                </a:cubicBezTo>
                <a:cubicBezTo>
                  <a:pt x="536" y="54"/>
                  <a:pt x="536" y="54"/>
                  <a:pt x="536" y="51"/>
                </a:cubicBezTo>
                <a:cubicBezTo>
                  <a:pt x="523" y="51"/>
                  <a:pt x="513" y="51"/>
                  <a:pt x="492" y="58"/>
                </a:cubicBezTo>
                <a:cubicBezTo>
                  <a:pt x="438" y="77"/>
                  <a:pt x="384" y="98"/>
                  <a:pt x="327" y="109"/>
                </a:cubicBezTo>
                <a:cubicBezTo>
                  <a:pt x="270" y="120"/>
                  <a:pt x="213" y="120"/>
                  <a:pt x="155" y="120"/>
                </a:cubicBezTo>
                <a:cubicBezTo>
                  <a:pt x="131" y="120"/>
                  <a:pt x="122" y="118"/>
                  <a:pt x="103" y="112"/>
                </a:cubicBezTo>
                <a:cubicBezTo>
                  <a:pt x="103" y="111"/>
                  <a:pt x="103" y="111"/>
                  <a:pt x="103" y="110"/>
                </a:cubicBezTo>
                <a:cubicBezTo>
                  <a:pt x="103" y="254"/>
                  <a:pt x="84" y="394"/>
                  <a:pt x="76" y="539"/>
                </a:cubicBezTo>
                <a:cubicBezTo>
                  <a:pt x="74" y="578"/>
                  <a:pt x="66" y="626"/>
                  <a:pt x="100" y="651"/>
                </a:cubicBezTo>
                <a:cubicBezTo>
                  <a:pt x="144" y="684"/>
                  <a:pt x="208" y="681"/>
                  <a:pt x="260" y="682"/>
                </a:cubicBezTo>
                <a:cubicBezTo>
                  <a:pt x="309" y="683"/>
                  <a:pt x="371" y="691"/>
                  <a:pt x="413" y="658"/>
                </a:cubicBezTo>
                <a:cubicBezTo>
                  <a:pt x="417" y="652"/>
                  <a:pt x="421" y="646"/>
                  <a:pt x="425" y="640"/>
                </a:cubicBezTo>
                <a:moveTo>
                  <a:pt x="0" y="558"/>
                </a:moveTo>
                <a:cubicBezTo>
                  <a:pt x="100" y="556"/>
                  <a:pt x="198" y="535"/>
                  <a:pt x="297" y="518"/>
                </a:cubicBezTo>
                <a:cubicBezTo>
                  <a:pt x="391" y="502"/>
                  <a:pt x="484" y="485"/>
                  <a:pt x="578" y="467"/>
                </a:cubicBezTo>
                <a:moveTo>
                  <a:pt x="753" y="380"/>
                </a:moveTo>
                <a:cubicBezTo>
                  <a:pt x="706" y="380"/>
                  <a:pt x="683" y="401"/>
                  <a:pt x="648" y="434"/>
                </a:cubicBezTo>
                <a:cubicBezTo>
                  <a:pt x="593" y="484"/>
                  <a:pt x="541" y="540"/>
                  <a:pt x="491" y="594"/>
                </a:cubicBezTo>
                <a:cubicBezTo>
                  <a:pt x="467" y="620"/>
                  <a:pt x="452" y="639"/>
                  <a:pt x="437" y="669"/>
                </a:cubicBezTo>
                <a:moveTo>
                  <a:pt x="486" y="421"/>
                </a:moveTo>
                <a:cubicBezTo>
                  <a:pt x="482" y="401"/>
                  <a:pt x="484" y="382"/>
                  <a:pt x="476" y="389"/>
                </a:cubicBezTo>
                <a:cubicBezTo>
                  <a:pt x="515" y="438"/>
                  <a:pt x="553" y="487"/>
                  <a:pt x="595" y="532"/>
                </a:cubicBezTo>
                <a:cubicBezTo>
                  <a:pt x="632" y="572"/>
                  <a:pt x="668" y="596"/>
                  <a:pt x="714" y="624"/>
                </a:cubicBezTo>
                <a:moveTo>
                  <a:pt x="1087" y="412"/>
                </a:moveTo>
                <a:cubicBezTo>
                  <a:pt x="1070" y="390"/>
                  <a:pt x="1047" y="356"/>
                  <a:pt x="1012" y="376"/>
                </a:cubicBezTo>
                <a:cubicBezTo>
                  <a:pt x="951" y="412"/>
                  <a:pt x="892" y="490"/>
                  <a:pt x="851" y="546"/>
                </a:cubicBezTo>
                <a:cubicBezTo>
                  <a:pt x="821" y="588"/>
                  <a:pt x="812" y="619"/>
                  <a:pt x="817" y="668"/>
                </a:cubicBezTo>
                <a:cubicBezTo>
                  <a:pt x="869" y="681"/>
                  <a:pt x="913" y="687"/>
                  <a:pt x="963" y="662"/>
                </a:cubicBezTo>
                <a:cubicBezTo>
                  <a:pt x="1025" y="633"/>
                  <a:pt x="1070" y="577"/>
                  <a:pt x="1089" y="512"/>
                </a:cubicBezTo>
                <a:cubicBezTo>
                  <a:pt x="1101" y="472"/>
                  <a:pt x="1097" y="432"/>
                  <a:pt x="1097" y="390"/>
                </a:cubicBezTo>
                <a:cubicBezTo>
                  <a:pt x="1092" y="438"/>
                  <a:pt x="1086" y="485"/>
                  <a:pt x="1084" y="533"/>
                </a:cubicBezTo>
                <a:cubicBezTo>
                  <a:pt x="1082" y="579"/>
                  <a:pt x="1083" y="604"/>
                  <a:pt x="1099" y="643"/>
                </a:cubicBezTo>
                <a:moveTo>
                  <a:pt x="1278" y="444"/>
                </a:moveTo>
                <a:cubicBezTo>
                  <a:pt x="1265" y="403"/>
                  <a:pt x="1256" y="367"/>
                  <a:pt x="1251" y="325"/>
                </a:cubicBezTo>
                <a:cubicBezTo>
                  <a:pt x="1251" y="324"/>
                  <a:pt x="1251" y="324"/>
                  <a:pt x="1251" y="323"/>
                </a:cubicBezTo>
                <a:cubicBezTo>
                  <a:pt x="1291" y="373"/>
                  <a:pt x="1320" y="423"/>
                  <a:pt x="1343" y="484"/>
                </a:cubicBezTo>
                <a:cubicBezTo>
                  <a:pt x="1360" y="529"/>
                  <a:pt x="1381" y="579"/>
                  <a:pt x="1391" y="626"/>
                </a:cubicBezTo>
                <a:cubicBezTo>
                  <a:pt x="1391" y="632"/>
                  <a:pt x="1391" y="633"/>
                  <a:pt x="1391" y="636"/>
                </a:cubicBezTo>
                <a:cubicBezTo>
                  <a:pt x="1368" y="613"/>
                  <a:pt x="1352" y="597"/>
                  <a:pt x="1343" y="562"/>
                </a:cubicBezTo>
                <a:cubicBezTo>
                  <a:pt x="1327" y="503"/>
                  <a:pt x="1318" y="409"/>
                  <a:pt x="1354" y="357"/>
                </a:cubicBezTo>
                <a:cubicBezTo>
                  <a:pt x="1380" y="318"/>
                  <a:pt x="1440" y="320"/>
                  <a:pt x="1475" y="346"/>
                </a:cubicBezTo>
                <a:cubicBezTo>
                  <a:pt x="1539" y="394"/>
                  <a:pt x="1593" y="504"/>
                  <a:pt x="1591" y="585"/>
                </a:cubicBezTo>
                <a:cubicBezTo>
                  <a:pt x="1591" y="596"/>
                  <a:pt x="1593" y="598"/>
                  <a:pt x="1588" y="602"/>
                </a:cubicBezTo>
                <a:cubicBezTo>
                  <a:pt x="1551" y="599"/>
                  <a:pt x="1538" y="588"/>
                  <a:pt x="1533" y="548"/>
                </a:cubicBezTo>
                <a:cubicBezTo>
                  <a:pt x="1527" y="498"/>
                  <a:pt x="1533" y="450"/>
                  <a:pt x="1555" y="405"/>
                </a:cubicBezTo>
                <a:cubicBezTo>
                  <a:pt x="1577" y="360"/>
                  <a:pt x="1608" y="334"/>
                  <a:pt x="1662" y="340"/>
                </a:cubicBezTo>
                <a:cubicBezTo>
                  <a:pt x="1729" y="348"/>
                  <a:pt x="1775" y="423"/>
                  <a:pt x="1806" y="476"/>
                </a:cubicBezTo>
                <a:cubicBezTo>
                  <a:pt x="1837" y="529"/>
                  <a:pt x="1857" y="586"/>
                  <a:pt x="1869" y="645"/>
                </a:cubicBezTo>
                <a:cubicBezTo>
                  <a:pt x="1870" y="652"/>
                  <a:pt x="1871" y="658"/>
                  <a:pt x="1872" y="665"/>
                </a:cubicBezTo>
                <a:moveTo>
                  <a:pt x="1972" y="307"/>
                </a:moveTo>
                <a:cubicBezTo>
                  <a:pt x="1960" y="290"/>
                  <a:pt x="1959" y="288"/>
                  <a:pt x="1952" y="278"/>
                </a:cubicBezTo>
                <a:cubicBezTo>
                  <a:pt x="1953" y="341"/>
                  <a:pt x="1967" y="398"/>
                  <a:pt x="1978" y="461"/>
                </a:cubicBezTo>
                <a:cubicBezTo>
                  <a:pt x="1994" y="553"/>
                  <a:pt x="2013" y="640"/>
                  <a:pt x="2036" y="730"/>
                </a:cubicBezTo>
                <a:cubicBezTo>
                  <a:pt x="2044" y="763"/>
                  <a:pt x="2052" y="825"/>
                  <a:pt x="2079" y="851"/>
                </a:cubicBezTo>
                <a:cubicBezTo>
                  <a:pt x="2079" y="846"/>
                  <a:pt x="2079" y="841"/>
                  <a:pt x="2079" y="836"/>
                </a:cubicBezTo>
                <a:moveTo>
                  <a:pt x="1932" y="390"/>
                </a:moveTo>
                <a:cubicBezTo>
                  <a:pt x="1932" y="344"/>
                  <a:pt x="1907" y="220"/>
                  <a:pt x="1963" y="193"/>
                </a:cubicBezTo>
                <a:cubicBezTo>
                  <a:pt x="2017" y="165"/>
                  <a:pt x="2068" y="218"/>
                  <a:pt x="2093" y="258"/>
                </a:cubicBezTo>
                <a:cubicBezTo>
                  <a:pt x="2133" y="321"/>
                  <a:pt x="2159" y="421"/>
                  <a:pt x="2142" y="497"/>
                </a:cubicBezTo>
                <a:cubicBezTo>
                  <a:pt x="2129" y="556"/>
                  <a:pt x="2072" y="599"/>
                  <a:pt x="2014" y="608"/>
                </a:cubicBezTo>
                <a:cubicBezTo>
                  <a:pt x="2001" y="608"/>
                  <a:pt x="1989" y="608"/>
                  <a:pt x="1976" y="608"/>
                </a:cubicBezTo>
                <a:moveTo>
                  <a:pt x="2279" y="0"/>
                </a:moveTo>
                <a:cubicBezTo>
                  <a:pt x="2286" y="46"/>
                  <a:pt x="2283" y="97"/>
                  <a:pt x="2282" y="144"/>
                </a:cubicBezTo>
                <a:cubicBezTo>
                  <a:pt x="2279" y="263"/>
                  <a:pt x="2249" y="378"/>
                  <a:pt x="2236" y="498"/>
                </a:cubicBezTo>
                <a:cubicBezTo>
                  <a:pt x="2230" y="555"/>
                  <a:pt x="2230" y="610"/>
                  <a:pt x="2230" y="666"/>
                </a:cubicBezTo>
                <a:moveTo>
                  <a:pt x="2421" y="364"/>
                </a:moveTo>
                <a:cubicBezTo>
                  <a:pt x="2421" y="347"/>
                  <a:pt x="2421" y="331"/>
                  <a:pt x="2421" y="314"/>
                </a:cubicBezTo>
                <a:cubicBezTo>
                  <a:pt x="2425" y="357"/>
                  <a:pt x="2436" y="404"/>
                  <a:pt x="2451" y="446"/>
                </a:cubicBezTo>
                <a:cubicBezTo>
                  <a:pt x="2467" y="490"/>
                  <a:pt x="2490" y="526"/>
                  <a:pt x="2539" y="533"/>
                </a:cubicBezTo>
                <a:cubicBezTo>
                  <a:pt x="2590" y="540"/>
                  <a:pt x="2644" y="532"/>
                  <a:pt x="2679" y="491"/>
                </a:cubicBezTo>
                <a:cubicBezTo>
                  <a:pt x="2733" y="429"/>
                  <a:pt x="2722" y="333"/>
                  <a:pt x="2669" y="277"/>
                </a:cubicBezTo>
                <a:cubicBezTo>
                  <a:pt x="2637" y="243"/>
                  <a:pt x="2557" y="207"/>
                  <a:pt x="2509" y="229"/>
                </a:cubicBezTo>
                <a:cubicBezTo>
                  <a:pt x="2439" y="262"/>
                  <a:pt x="2402" y="375"/>
                  <a:pt x="2387" y="444"/>
                </a:cubicBezTo>
                <a:cubicBezTo>
                  <a:pt x="2375" y="499"/>
                  <a:pt x="2360" y="592"/>
                  <a:pt x="2410" y="634"/>
                </a:cubicBezTo>
                <a:cubicBezTo>
                  <a:pt x="2463" y="677"/>
                  <a:pt x="2581" y="665"/>
                  <a:pt x="2640" y="648"/>
                </a:cubicBezTo>
                <a:cubicBezTo>
                  <a:pt x="2730" y="624"/>
                  <a:pt x="2800" y="571"/>
                  <a:pt x="2875" y="520"/>
                </a:cubicBezTo>
                <a:moveTo>
                  <a:pt x="3148" y="138"/>
                </a:moveTo>
                <a:cubicBezTo>
                  <a:pt x="3146" y="133"/>
                  <a:pt x="3142" y="115"/>
                  <a:pt x="3138" y="112"/>
                </a:cubicBezTo>
                <a:cubicBezTo>
                  <a:pt x="3127" y="105"/>
                  <a:pt x="3136" y="135"/>
                  <a:pt x="3136" y="148"/>
                </a:cubicBezTo>
                <a:moveTo>
                  <a:pt x="3263" y="356"/>
                </a:moveTo>
                <a:cubicBezTo>
                  <a:pt x="3264" y="357"/>
                  <a:pt x="3266" y="357"/>
                  <a:pt x="3268" y="357"/>
                </a:cubicBezTo>
                <a:cubicBezTo>
                  <a:pt x="3268" y="365"/>
                  <a:pt x="3268" y="374"/>
                  <a:pt x="3268" y="38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"/>
          <p:cNvSpPr/>
          <p:nvPr/>
        </p:nvSpPr>
        <p:spPr>
          <a:xfrm>
            <a:off x="368640" y="654120"/>
            <a:ext cx="4051080" cy="371520"/>
          </a:xfrm>
          <a:custGeom>
            <a:avLst/>
            <a:gdLst/>
            <a:ahLst/>
            <a:rect l="l" t="t" r="r" b="b"/>
            <a:pathLst>
              <a:path w="11254" h="1033">
                <a:moveTo>
                  <a:pt x="103" y="290"/>
                </a:moveTo>
                <a:cubicBezTo>
                  <a:pt x="60" y="272"/>
                  <a:pt x="0" y="294"/>
                  <a:pt x="136" y="263"/>
                </a:cubicBezTo>
                <a:cubicBezTo>
                  <a:pt x="609" y="153"/>
                  <a:pt x="1091" y="87"/>
                  <a:pt x="1574" y="53"/>
                </a:cubicBezTo>
                <a:cubicBezTo>
                  <a:pt x="1849" y="34"/>
                  <a:pt x="2126" y="17"/>
                  <a:pt x="2402" y="12"/>
                </a:cubicBezTo>
                <a:cubicBezTo>
                  <a:pt x="2460" y="11"/>
                  <a:pt x="2457" y="8"/>
                  <a:pt x="2408" y="12"/>
                </a:cubicBezTo>
                <a:cubicBezTo>
                  <a:pt x="2374" y="14"/>
                  <a:pt x="2362" y="15"/>
                  <a:pt x="2339" y="19"/>
                </a:cubicBezTo>
                <a:moveTo>
                  <a:pt x="1392" y="531"/>
                </a:moveTo>
                <a:cubicBezTo>
                  <a:pt x="1395" y="512"/>
                  <a:pt x="1396" y="496"/>
                  <a:pt x="1396" y="478"/>
                </a:cubicBezTo>
                <a:cubicBezTo>
                  <a:pt x="1366" y="478"/>
                  <a:pt x="1354" y="478"/>
                  <a:pt x="1329" y="498"/>
                </a:cubicBezTo>
                <a:cubicBezTo>
                  <a:pt x="1302" y="520"/>
                  <a:pt x="1275" y="543"/>
                  <a:pt x="1269" y="579"/>
                </a:cubicBezTo>
                <a:cubicBezTo>
                  <a:pt x="1265" y="603"/>
                  <a:pt x="1269" y="621"/>
                  <a:pt x="1292" y="631"/>
                </a:cubicBezTo>
                <a:cubicBezTo>
                  <a:pt x="1321" y="644"/>
                  <a:pt x="1355" y="646"/>
                  <a:pt x="1382" y="666"/>
                </a:cubicBezTo>
                <a:cubicBezTo>
                  <a:pt x="1402" y="681"/>
                  <a:pt x="1417" y="706"/>
                  <a:pt x="1410" y="732"/>
                </a:cubicBezTo>
                <a:cubicBezTo>
                  <a:pt x="1401" y="768"/>
                  <a:pt x="1346" y="781"/>
                  <a:pt x="1316" y="789"/>
                </a:cubicBezTo>
                <a:cubicBezTo>
                  <a:pt x="1280" y="799"/>
                  <a:pt x="1230" y="810"/>
                  <a:pt x="1192" y="804"/>
                </a:cubicBezTo>
                <a:cubicBezTo>
                  <a:pt x="1207" y="798"/>
                  <a:pt x="1216" y="794"/>
                  <a:pt x="1226" y="786"/>
                </a:cubicBezTo>
                <a:moveTo>
                  <a:pt x="1498" y="593"/>
                </a:moveTo>
                <a:cubicBezTo>
                  <a:pt x="1498" y="605"/>
                  <a:pt x="1498" y="609"/>
                  <a:pt x="1498" y="621"/>
                </a:cubicBezTo>
                <a:cubicBezTo>
                  <a:pt x="1498" y="624"/>
                  <a:pt x="1498" y="628"/>
                  <a:pt x="1498" y="631"/>
                </a:cubicBezTo>
                <a:cubicBezTo>
                  <a:pt x="1523" y="636"/>
                  <a:pt x="1557" y="644"/>
                  <a:pt x="1586" y="638"/>
                </a:cubicBezTo>
                <a:cubicBezTo>
                  <a:pt x="1633" y="629"/>
                  <a:pt x="1714" y="600"/>
                  <a:pt x="1736" y="552"/>
                </a:cubicBezTo>
                <a:cubicBezTo>
                  <a:pt x="1746" y="531"/>
                  <a:pt x="1735" y="535"/>
                  <a:pt x="1730" y="525"/>
                </a:cubicBezTo>
                <a:cubicBezTo>
                  <a:pt x="1664" y="529"/>
                  <a:pt x="1624" y="550"/>
                  <a:pt x="1572" y="593"/>
                </a:cubicBezTo>
                <a:cubicBezTo>
                  <a:pt x="1517" y="639"/>
                  <a:pt x="1464" y="705"/>
                  <a:pt x="1440" y="773"/>
                </a:cubicBezTo>
                <a:cubicBezTo>
                  <a:pt x="1427" y="810"/>
                  <a:pt x="1429" y="840"/>
                  <a:pt x="1471" y="844"/>
                </a:cubicBezTo>
                <a:cubicBezTo>
                  <a:pt x="1527" y="849"/>
                  <a:pt x="1567" y="836"/>
                  <a:pt x="1620" y="821"/>
                </a:cubicBezTo>
                <a:moveTo>
                  <a:pt x="2000" y="503"/>
                </a:moveTo>
                <a:cubicBezTo>
                  <a:pt x="1984" y="476"/>
                  <a:pt x="1981" y="501"/>
                  <a:pt x="1941" y="547"/>
                </a:cubicBezTo>
                <a:cubicBezTo>
                  <a:pt x="1874" y="623"/>
                  <a:pt x="1810" y="700"/>
                  <a:pt x="1753" y="785"/>
                </a:cubicBezTo>
                <a:cubicBezTo>
                  <a:pt x="1730" y="819"/>
                  <a:pt x="1717" y="842"/>
                  <a:pt x="1708" y="881"/>
                </a:cubicBezTo>
                <a:cubicBezTo>
                  <a:pt x="1750" y="877"/>
                  <a:pt x="1761" y="870"/>
                  <a:pt x="1796" y="842"/>
                </a:cubicBezTo>
                <a:cubicBezTo>
                  <a:pt x="1848" y="802"/>
                  <a:pt x="1893" y="754"/>
                  <a:pt x="1942" y="711"/>
                </a:cubicBezTo>
                <a:cubicBezTo>
                  <a:pt x="1964" y="691"/>
                  <a:pt x="1974" y="690"/>
                  <a:pt x="1997" y="680"/>
                </a:cubicBezTo>
                <a:cubicBezTo>
                  <a:pt x="2002" y="720"/>
                  <a:pt x="2003" y="753"/>
                  <a:pt x="1987" y="797"/>
                </a:cubicBezTo>
                <a:cubicBezTo>
                  <a:pt x="1969" y="846"/>
                  <a:pt x="1943" y="893"/>
                  <a:pt x="1923" y="942"/>
                </a:cubicBezTo>
                <a:cubicBezTo>
                  <a:pt x="1917" y="956"/>
                  <a:pt x="1918" y="958"/>
                  <a:pt x="1917" y="971"/>
                </a:cubicBezTo>
                <a:cubicBezTo>
                  <a:pt x="1959" y="966"/>
                  <a:pt x="1981" y="945"/>
                  <a:pt x="2014" y="919"/>
                </a:cubicBezTo>
                <a:moveTo>
                  <a:pt x="2121" y="628"/>
                </a:moveTo>
                <a:cubicBezTo>
                  <a:pt x="2121" y="621"/>
                  <a:pt x="2121" y="618"/>
                  <a:pt x="2121" y="611"/>
                </a:cubicBezTo>
                <a:cubicBezTo>
                  <a:pt x="2121" y="650"/>
                  <a:pt x="2119" y="688"/>
                  <a:pt x="2123" y="725"/>
                </a:cubicBezTo>
                <a:cubicBezTo>
                  <a:pt x="2125" y="746"/>
                  <a:pt x="2129" y="766"/>
                  <a:pt x="2145" y="778"/>
                </a:cubicBezTo>
                <a:cubicBezTo>
                  <a:pt x="2166" y="773"/>
                  <a:pt x="2168" y="769"/>
                  <a:pt x="2179" y="746"/>
                </a:cubicBezTo>
                <a:cubicBezTo>
                  <a:pt x="2194" y="714"/>
                  <a:pt x="2205" y="678"/>
                  <a:pt x="2217" y="644"/>
                </a:cubicBezTo>
                <a:cubicBezTo>
                  <a:pt x="2220" y="636"/>
                  <a:pt x="2222" y="633"/>
                  <a:pt x="2224" y="628"/>
                </a:cubicBezTo>
                <a:cubicBezTo>
                  <a:pt x="2231" y="646"/>
                  <a:pt x="2238" y="671"/>
                  <a:pt x="2242" y="691"/>
                </a:cubicBezTo>
                <a:cubicBezTo>
                  <a:pt x="2247" y="715"/>
                  <a:pt x="2245" y="752"/>
                  <a:pt x="2272" y="765"/>
                </a:cubicBezTo>
                <a:cubicBezTo>
                  <a:pt x="2299" y="778"/>
                  <a:pt x="2342" y="766"/>
                  <a:pt x="2369" y="762"/>
                </a:cubicBezTo>
                <a:moveTo>
                  <a:pt x="2414" y="635"/>
                </a:moveTo>
                <a:cubicBezTo>
                  <a:pt x="2418" y="650"/>
                  <a:pt x="2407" y="641"/>
                  <a:pt x="2425" y="653"/>
                </a:cubicBezTo>
                <a:cubicBezTo>
                  <a:pt x="2446" y="666"/>
                  <a:pt x="2509" y="679"/>
                  <a:pt x="2524" y="656"/>
                </a:cubicBezTo>
                <a:cubicBezTo>
                  <a:pt x="2530" y="647"/>
                  <a:pt x="2529" y="619"/>
                  <a:pt x="2527" y="609"/>
                </a:cubicBezTo>
                <a:cubicBezTo>
                  <a:pt x="2521" y="583"/>
                  <a:pt x="2494" y="586"/>
                  <a:pt x="2473" y="586"/>
                </a:cubicBezTo>
                <a:cubicBezTo>
                  <a:pt x="2426" y="585"/>
                  <a:pt x="2398" y="598"/>
                  <a:pt x="2372" y="639"/>
                </a:cubicBezTo>
                <a:cubicBezTo>
                  <a:pt x="2343" y="685"/>
                  <a:pt x="2336" y="738"/>
                  <a:pt x="2342" y="791"/>
                </a:cubicBezTo>
                <a:cubicBezTo>
                  <a:pt x="2348" y="847"/>
                  <a:pt x="2411" y="844"/>
                  <a:pt x="2455" y="845"/>
                </a:cubicBezTo>
                <a:cubicBezTo>
                  <a:pt x="2500" y="845"/>
                  <a:pt x="2515" y="845"/>
                  <a:pt x="2545" y="841"/>
                </a:cubicBezTo>
                <a:moveTo>
                  <a:pt x="2584" y="570"/>
                </a:moveTo>
                <a:cubicBezTo>
                  <a:pt x="2597" y="582"/>
                  <a:pt x="2609" y="594"/>
                  <a:pt x="2621" y="607"/>
                </a:cubicBezTo>
                <a:cubicBezTo>
                  <a:pt x="2653" y="643"/>
                  <a:pt x="2677" y="683"/>
                  <a:pt x="2682" y="732"/>
                </a:cubicBezTo>
                <a:cubicBezTo>
                  <a:pt x="2684" y="750"/>
                  <a:pt x="2690" y="794"/>
                  <a:pt x="2670" y="803"/>
                </a:cubicBezTo>
                <a:cubicBezTo>
                  <a:pt x="2657" y="804"/>
                  <a:pt x="2652" y="804"/>
                  <a:pt x="2643" y="804"/>
                </a:cubicBezTo>
                <a:cubicBezTo>
                  <a:pt x="2629" y="785"/>
                  <a:pt x="2627" y="734"/>
                  <a:pt x="2634" y="707"/>
                </a:cubicBezTo>
                <a:cubicBezTo>
                  <a:pt x="2650" y="641"/>
                  <a:pt x="2697" y="570"/>
                  <a:pt x="2761" y="545"/>
                </a:cubicBezTo>
                <a:cubicBezTo>
                  <a:pt x="2800" y="530"/>
                  <a:pt x="2835" y="535"/>
                  <a:pt x="2859" y="569"/>
                </a:cubicBezTo>
                <a:cubicBezTo>
                  <a:pt x="2895" y="621"/>
                  <a:pt x="2889" y="688"/>
                  <a:pt x="2889" y="748"/>
                </a:cubicBezTo>
                <a:cubicBezTo>
                  <a:pt x="2889" y="784"/>
                  <a:pt x="2890" y="817"/>
                  <a:pt x="2883" y="852"/>
                </a:cubicBezTo>
                <a:moveTo>
                  <a:pt x="3166" y="540"/>
                </a:moveTo>
                <a:cubicBezTo>
                  <a:pt x="3110" y="585"/>
                  <a:pt x="3072" y="622"/>
                  <a:pt x="3046" y="691"/>
                </a:cubicBezTo>
                <a:cubicBezTo>
                  <a:pt x="3039" y="709"/>
                  <a:pt x="3018" y="781"/>
                  <a:pt x="3046" y="793"/>
                </a:cubicBezTo>
                <a:cubicBezTo>
                  <a:pt x="3075" y="796"/>
                  <a:pt x="3087" y="797"/>
                  <a:pt x="3107" y="796"/>
                </a:cubicBezTo>
                <a:moveTo>
                  <a:pt x="3281" y="563"/>
                </a:moveTo>
                <a:cubicBezTo>
                  <a:pt x="3276" y="557"/>
                  <a:pt x="3270" y="537"/>
                  <a:pt x="3277" y="576"/>
                </a:cubicBezTo>
                <a:cubicBezTo>
                  <a:pt x="3284" y="613"/>
                  <a:pt x="3316" y="639"/>
                  <a:pt x="3350" y="653"/>
                </a:cubicBezTo>
                <a:cubicBezTo>
                  <a:pt x="3384" y="666"/>
                  <a:pt x="3436" y="667"/>
                  <a:pt x="3468" y="649"/>
                </a:cubicBezTo>
                <a:cubicBezTo>
                  <a:pt x="3507" y="626"/>
                  <a:pt x="3528" y="593"/>
                  <a:pt x="3532" y="550"/>
                </a:cubicBezTo>
                <a:cubicBezTo>
                  <a:pt x="3536" y="508"/>
                  <a:pt x="3511" y="492"/>
                  <a:pt x="3472" y="488"/>
                </a:cubicBezTo>
                <a:cubicBezTo>
                  <a:pt x="3407" y="481"/>
                  <a:pt x="3372" y="507"/>
                  <a:pt x="3335" y="560"/>
                </a:cubicBezTo>
                <a:cubicBezTo>
                  <a:pt x="3291" y="622"/>
                  <a:pt x="3270" y="697"/>
                  <a:pt x="3265" y="772"/>
                </a:cubicBezTo>
                <a:cubicBezTo>
                  <a:pt x="3261" y="832"/>
                  <a:pt x="3300" y="853"/>
                  <a:pt x="3356" y="859"/>
                </a:cubicBezTo>
                <a:cubicBezTo>
                  <a:pt x="3371" y="859"/>
                  <a:pt x="3387" y="859"/>
                  <a:pt x="3402" y="859"/>
                </a:cubicBezTo>
                <a:moveTo>
                  <a:pt x="4293" y="488"/>
                </a:moveTo>
                <a:cubicBezTo>
                  <a:pt x="4219" y="500"/>
                  <a:pt x="4161" y="531"/>
                  <a:pt x="4100" y="579"/>
                </a:cubicBezTo>
                <a:cubicBezTo>
                  <a:pt x="4056" y="613"/>
                  <a:pt x="4039" y="642"/>
                  <a:pt x="4036" y="696"/>
                </a:cubicBezTo>
                <a:cubicBezTo>
                  <a:pt x="4074" y="712"/>
                  <a:pt x="4114" y="731"/>
                  <a:pt x="4166" y="718"/>
                </a:cubicBezTo>
                <a:cubicBezTo>
                  <a:pt x="4221" y="704"/>
                  <a:pt x="4292" y="657"/>
                  <a:pt x="4312" y="599"/>
                </a:cubicBezTo>
                <a:cubicBezTo>
                  <a:pt x="4328" y="553"/>
                  <a:pt x="4311" y="509"/>
                  <a:pt x="4276" y="479"/>
                </a:cubicBezTo>
                <a:cubicBezTo>
                  <a:pt x="4250" y="456"/>
                  <a:pt x="4187" y="432"/>
                  <a:pt x="4154" y="455"/>
                </a:cubicBezTo>
                <a:cubicBezTo>
                  <a:pt x="4152" y="462"/>
                  <a:pt x="4150" y="468"/>
                  <a:pt x="4148" y="475"/>
                </a:cubicBezTo>
                <a:cubicBezTo>
                  <a:pt x="4159" y="527"/>
                  <a:pt x="4199" y="536"/>
                  <a:pt x="4252" y="542"/>
                </a:cubicBezTo>
                <a:cubicBezTo>
                  <a:pt x="4333" y="551"/>
                  <a:pt x="4420" y="547"/>
                  <a:pt x="4498" y="522"/>
                </a:cubicBezTo>
                <a:cubicBezTo>
                  <a:pt x="4554" y="503"/>
                  <a:pt x="4611" y="480"/>
                  <a:pt x="4619" y="417"/>
                </a:cubicBezTo>
                <a:cubicBezTo>
                  <a:pt x="4624" y="374"/>
                  <a:pt x="4609" y="341"/>
                  <a:pt x="4583" y="309"/>
                </a:cubicBezTo>
                <a:cubicBezTo>
                  <a:pt x="4569" y="295"/>
                  <a:pt x="4566" y="292"/>
                  <a:pt x="4558" y="284"/>
                </a:cubicBezTo>
                <a:cubicBezTo>
                  <a:pt x="4546" y="305"/>
                  <a:pt x="4532" y="328"/>
                  <a:pt x="4524" y="365"/>
                </a:cubicBezTo>
                <a:cubicBezTo>
                  <a:pt x="4499" y="487"/>
                  <a:pt x="4493" y="632"/>
                  <a:pt x="4510" y="756"/>
                </a:cubicBezTo>
                <a:cubicBezTo>
                  <a:pt x="4520" y="831"/>
                  <a:pt x="4550" y="905"/>
                  <a:pt x="4570" y="977"/>
                </a:cubicBezTo>
                <a:cubicBezTo>
                  <a:pt x="4576" y="998"/>
                  <a:pt x="4575" y="1012"/>
                  <a:pt x="4576" y="1032"/>
                </a:cubicBezTo>
                <a:moveTo>
                  <a:pt x="4403" y="812"/>
                </a:moveTo>
                <a:cubicBezTo>
                  <a:pt x="4463" y="799"/>
                  <a:pt x="4524" y="795"/>
                  <a:pt x="4586" y="790"/>
                </a:cubicBezTo>
                <a:cubicBezTo>
                  <a:pt x="4661" y="783"/>
                  <a:pt x="4737" y="777"/>
                  <a:pt x="4812" y="769"/>
                </a:cubicBezTo>
                <a:cubicBezTo>
                  <a:pt x="4823" y="768"/>
                  <a:pt x="4834" y="766"/>
                  <a:pt x="4845" y="765"/>
                </a:cubicBezTo>
                <a:moveTo>
                  <a:pt x="11229" y="0"/>
                </a:moveTo>
                <a:cubicBezTo>
                  <a:pt x="11219" y="10"/>
                  <a:pt x="11240" y="28"/>
                  <a:pt x="11253" y="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3"/>
          <p:cNvSpPr/>
          <p:nvPr/>
        </p:nvSpPr>
        <p:spPr>
          <a:xfrm>
            <a:off x="2489040" y="406440"/>
            <a:ext cx="5049000" cy="622440"/>
          </a:xfrm>
          <a:custGeom>
            <a:avLst/>
            <a:gdLst/>
            <a:ahLst/>
            <a:rect l="l" t="t" r="r" b="b"/>
            <a:pathLst>
              <a:path w="14026" h="1730">
                <a:moveTo>
                  <a:pt x="254" y="1073"/>
                </a:moveTo>
                <a:cubicBezTo>
                  <a:pt x="254" y="1060"/>
                  <a:pt x="254" y="1056"/>
                  <a:pt x="252" y="1047"/>
                </a:cubicBezTo>
                <a:cubicBezTo>
                  <a:pt x="250" y="1058"/>
                  <a:pt x="248" y="1049"/>
                  <a:pt x="248" y="1061"/>
                </a:cubicBezTo>
                <a:cubicBezTo>
                  <a:pt x="247" y="1146"/>
                  <a:pt x="225" y="1226"/>
                  <a:pt x="194" y="1306"/>
                </a:cubicBezTo>
                <a:cubicBezTo>
                  <a:pt x="161" y="1390"/>
                  <a:pt x="121" y="1459"/>
                  <a:pt x="48" y="1514"/>
                </a:cubicBezTo>
                <a:cubicBezTo>
                  <a:pt x="33" y="1525"/>
                  <a:pt x="15" y="1535"/>
                  <a:pt x="0" y="1544"/>
                </a:cubicBezTo>
                <a:cubicBezTo>
                  <a:pt x="143" y="1544"/>
                  <a:pt x="278" y="1536"/>
                  <a:pt x="419" y="1505"/>
                </a:cubicBezTo>
                <a:cubicBezTo>
                  <a:pt x="486" y="1490"/>
                  <a:pt x="582" y="1477"/>
                  <a:pt x="640" y="1438"/>
                </a:cubicBezTo>
                <a:cubicBezTo>
                  <a:pt x="673" y="1416"/>
                  <a:pt x="652" y="1383"/>
                  <a:pt x="631" y="1366"/>
                </a:cubicBezTo>
                <a:cubicBezTo>
                  <a:pt x="600" y="1341"/>
                  <a:pt x="559" y="1340"/>
                  <a:pt x="522" y="1339"/>
                </a:cubicBezTo>
                <a:cubicBezTo>
                  <a:pt x="515" y="1370"/>
                  <a:pt x="511" y="1401"/>
                  <a:pt x="513" y="1436"/>
                </a:cubicBezTo>
                <a:cubicBezTo>
                  <a:pt x="516" y="1505"/>
                  <a:pt x="553" y="1558"/>
                  <a:pt x="576" y="1621"/>
                </a:cubicBezTo>
                <a:cubicBezTo>
                  <a:pt x="587" y="1651"/>
                  <a:pt x="592" y="1682"/>
                  <a:pt x="598" y="1713"/>
                </a:cubicBezTo>
                <a:cubicBezTo>
                  <a:pt x="601" y="1722"/>
                  <a:pt x="602" y="1723"/>
                  <a:pt x="601" y="1729"/>
                </a:cubicBezTo>
                <a:moveTo>
                  <a:pt x="771" y="1409"/>
                </a:moveTo>
                <a:cubicBezTo>
                  <a:pt x="762" y="1409"/>
                  <a:pt x="759" y="1409"/>
                  <a:pt x="753" y="1409"/>
                </a:cubicBezTo>
                <a:cubicBezTo>
                  <a:pt x="744" y="1409"/>
                  <a:pt x="756" y="1409"/>
                  <a:pt x="765" y="1409"/>
                </a:cubicBezTo>
                <a:cubicBezTo>
                  <a:pt x="815" y="1409"/>
                  <a:pt x="867" y="1413"/>
                  <a:pt x="917" y="1408"/>
                </a:cubicBezTo>
                <a:cubicBezTo>
                  <a:pt x="931" y="1406"/>
                  <a:pt x="945" y="1403"/>
                  <a:pt x="959" y="1401"/>
                </a:cubicBezTo>
                <a:moveTo>
                  <a:pt x="1456" y="1322"/>
                </a:moveTo>
                <a:cubicBezTo>
                  <a:pt x="1458" y="1320"/>
                  <a:pt x="1459" y="1321"/>
                  <a:pt x="1459" y="1319"/>
                </a:cubicBezTo>
                <a:cubicBezTo>
                  <a:pt x="1455" y="1311"/>
                  <a:pt x="1450" y="1313"/>
                  <a:pt x="1439" y="1312"/>
                </a:cubicBezTo>
                <a:cubicBezTo>
                  <a:pt x="1426" y="1310"/>
                  <a:pt x="1412" y="1308"/>
                  <a:pt x="1399" y="1304"/>
                </a:cubicBezTo>
                <a:cubicBezTo>
                  <a:pt x="1395" y="1303"/>
                  <a:pt x="1387" y="1302"/>
                  <a:pt x="1383" y="1300"/>
                </a:cubicBezTo>
                <a:cubicBezTo>
                  <a:pt x="1379" y="1298"/>
                  <a:pt x="1380" y="1297"/>
                  <a:pt x="1374" y="1297"/>
                </a:cubicBezTo>
                <a:cubicBezTo>
                  <a:pt x="1357" y="1297"/>
                  <a:pt x="1302" y="1305"/>
                  <a:pt x="1292" y="1295"/>
                </a:cubicBezTo>
                <a:moveTo>
                  <a:pt x="1435" y="1345"/>
                </a:moveTo>
                <a:cubicBezTo>
                  <a:pt x="1425" y="1335"/>
                  <a:pt x="1414" y="1325"/>
                  <a:pt x="1396" y="1315"/>
                </a:cubicBezTo>
                <a:cubicBezTo>
                  <a:pt x="1366" y="1298"/>
                  <a:pt x="1342" y="1293"/>
                  <a:pt x="1308" y="1291"/>
                </a:cubicBezTo>
                <a:cubicBezTo>
                  <a:pt x="1216" y="1286"/>
                  <a:pt x="1114" y="1335"/>
                  <a:pt x="1063" y="1413"/>
                </a:cubicBezTo>
                <a:cubicBezTo>
                  <a:pt x="1037" y="1454"/>
                  <a:pt x="1022" y="1505"/>
                  <a:pt x="1020" y="1552"/>
                </a:cubicBezTo>
                <a:cubicBezTo>
                  <a:pt x="1020" y="1558"/>
                  <a:pt x="1020" y="1564"/>
                  <a:pt x="1020" y="1570"/>
                </a:cubicBezTo>
                <a:cubicBezTo>
                  <a:pt x="1062" y="1589"/>
                  <a:pt x="1110" y="1594"/>
                  <a:pt x="1157" y="1579"/>
                </a:cubicBezTo>
                <a:cubicBezTo>
                  <a:pt x="1241" y="1552"/>
                  <a:pt x="1310" y="1488"/>
                  <a:pt x="1353" y="1412"/>
                </a:cubicBezTo>
                <a:cubicBezTo>
                  <a:pt x="1398" y="1332"/>
                  <a:pt x="1403" y="1243"/>
                  <a:pt x="1404" y="1154"/>
                </a:cubicBezTo>
                <a:cubicBezTo>
                  <a:pt x="1405" y="1080"/>
                  <a:pt x="1411" y="1000"/>
                  <a:pt x="1391" y="928"/>
                </a:cubicBezTo>
                <a:cubicBezTo>
                  <a:pt x="1382" y="895"/>
                  <a:pt x="1365" y="867"/>
                  <a:pt x="1350" y="836"/>
                </a:cubicBezTo>
                <a:cubicBezTo>
                  <a:pt x="1346" y="843"/>
                  <a:pt x="1335" y="860"/>
                  <a:pt x="1329" y="873"/>
                </a:cubicBezTo>
                <a:cubicBezTo>
                  <a:pt x="1305" y="925"/>
                  <a:pt x="1303" y="967"/>
                  <a:pt x="1303" y="1023"/>
                </a:cubicBezTo>
                <a:cubicBezTo>
                  <a:pt x="1303" y="1105"/>
                  <a:pt x="1304" y="1176"/>
                  <a:pt x="1336" y="1253"/>
                </a:cubicBezTo>
                <a:cubicBezTo>
                  <a:pt x="1364" y="1321"/>
                  <a:pt x="1403" y="1348"/>
                  <a:pt x="1474" y="1349"/>
                </a:cubicBezTo>
                <a:cubicBezTo>
                  <a:pt x="1519" y="1350"/>
                  <a:pt x="1550" y="1331"/>
                  <a:pt x="1579" y="1297"/>
                </a:cubicBezTo>
                <a:cubicBezTo>
                  <a:pt x="1603" y="1269"/>
                  <a:pt x="1601" y="1245"/>
                  <a:pt x="1602" y="1211"/>
                </a:cubicBezTo>
                <a:cubicBezTo>
                  <a:pt x="1602" y="1200"/>
                  <a:pt x="1602" y="1198"/>
                  <a:pt x="1602" y="1191"/>
                </a:cubicBezTo>
                <a:cubicBezTo>
                  <a:pt x="1585" y="1203"/>
                  <a:pt x="1586" y="1180"/>
                  <a:pt x="1579" y="1219"/>
                </a:cubicBezTo>
                <a:cubicBezTo>
                  <a:pt x="1574" y="1250"/>
                  <a:pt x="1570" y="1309"/>
                  <a:pt x="1581" y="1339"/>
                </a:cubicBezTo>
                <a:cubicBezTo>
                  <a:pt x="1585" y="1351"/>
                  <a:pt x="1613" y="1391"/>
                  <a:pt x="1633" y="1379"/>
                </a:cubicBezTo>
                <a:cubicBezTo>
                  <a:pt x="1647" y="1366"/>
                  <a:pt x="1652" y="1359"/>
                  <a:pt x="1654" y="1343"/>
                </a:cubicBezTo>
                <a:moveTo>
                  <a:pt x="1636" y="1078"/>
                </a:moveTo>
                <a:cubicBezTo>
                  <a:pt x="1629" y="1053"/>
                  <a:pt x="1624" y="1034"/>
                  <a:pt x="1623" y="1009"/>
                </a:cubicBezTo>
                <a:cubicBezTo>
                  <a:pt x="1648" y="1031"/>
                  <a:pt x="1670" y="1061"/>
                  <a:pt x="1693" y="1086"/>
                </a:cubicBezTo>
                <a:moveTo>
                  <a:pt x="1855" y="1172"/>
                </a:moveTo>
                <a:cubicBezTo>
                  <a:pt x="1810" y="1169"/>
                  <a:pt x="1755" y="1153"/>
                  <a:pt x="1727" y="1198"/>
                </a:cubicBezTo>
                <a:cubicBezTo>
                  <a:pt x="1715" y="1217"/>
                  <a:pt x="1701" y="1268"/>
                  <a:pt x="1712" y="1290"/>
                </a:cubicBezTo>
                <a:cubicBezTo>
                  <a:pt x="1723" y="1313"/>
                  <a:pt x="1768" y="1311"/>
                  <a:pt x="1788" y="1308"/>
                </a:cubicBezTo>
                <a:cubicBezTo>
                  <a:pt x="1819" y="1303"/>
                  <a:pt x="1831" y="1268"/>
                  <a:pt x="1843" y="1243"/>
                </a:cubicBezTo>
                <a:cubicBezTo>
                  <a:pt x="1853" y="1222"/>
                  <a:pt x="1859" y="1200"/>
                  <a:pt x="1884" y="1194"/>
                </a:cubicBezTo>
                <a:cubicBezTo>
                  <a:pt x="1917" y="1185"/>
                  <a:pt x="1940" y="1208"/>
                  <a:pt x="1956" y="1234"/>
                </a:cubicBezTo>
                <a:cubicBezTo>
                  <a:pt x="1988" y="1286"/>
                  <a:pt x="2003" y="1354"/>
                  <a:pt x="2015" y="1413"/>
                </a:cubicBezTo>
                <a:cubicBezTo>
                  <a:pt x="2020" y="1438"/>
                  <a:pt x="2019" y="1459"/>
                  <a:pt x="2020" y="1484"/>
                </a:cubicBezTo>
                <a:cubicBezTo>
                  <a:pt x="1999" y="1488"/>
                  <a:pt x="1965" y="1503"/>
                  <a:pt x="1946" y="1480"/>
                </a:cubicBezTo>
                <a:cubicBezTo>
                  <a:pt x="1918" y="1447"/>
                  <a:pt x="1919" y="1361"/>
                  <a:pt x="1929" y="1322"/>
                </a:cubicBezTo>
                <a:cubicBezTo>
                  <a:pt x="1945" y="1260"/>
                  <a:pt x="2001" y="1192"/>
                  <a:pt x="2048" y="1151"/>
                </a:cubicBezTo>
                <a:cubicBezTo>
                  <a:pt x="2081" y="1122"/>
                  <a:pt x="2141" y="1091"/>
                  <a:pt x="2188" y="1106"/>
                </a:cubicBezTo>
                <a:cubicBezTo>
                  <a:pt x="2264" y="1131"/>
                  <a:pt x="2280" y="1220"/>
                  <a:pt x="2282" y="1287"/>
                </a:cubicBezTo>
                <a:cubicBezTo>
                  <a:pt x="2283" y="1313"/>
                  <a:pt x="2292" y="1374"/>
                  <a:pt x="2258" y="1388"/>
                </a:cubicBezTo>
                <a:cubicBezTo>
                  <a:pt x="2237" y="1397"/>
                  <a:pt x="2236" y="1387"/>
                  <a:pt x="2219" y="1379"/>
                </a:cubicBezTo>
                <a:moveTo>
                  <a:pt x="2133" y="860"/>
                </a:moveTo>
                <a:cubicBezTo>
                  <a:pt x="2145" y="872"/>
                  <a:pt x="2154" y="886"/>
                  <a:pt x="2164" y="899"/>
                </a:cubicBezTo>
                <a:moveTo>
                  <a:pt x="2351" y="956"/>
                </a:moveTo>
                <a:cubicBezTo>
                  <a:pt x="2368" y="967"/>
                  <a:pt x="2371" y="984"/>
                  <a:pt x="2381" y="1007"/>
                </a:cubicBezTo>
                <a:cubicBezTo>
                  <a:pt x="2408" y="1072"/>
                  <a:pt x="2431" y="1138"/>
                  <a:pt x="2452" y="1206"/>
                </a:cubicBezTo>
                <a:cubicBezTo>
                  <a:pt x="2470" y="1264"/>
                  <a:pt x="2483" y="1324"/>
                  <a:pt x="2504" y="1381"/>
                </a:cubicBezTo>
                <a:cubicBezTo>
                  <a:pt x="2510" y="1399"/>
                  <a:pt x="2517" y="1415"/>
                  <a:pt x="2522" y="1433"/>
                </a:cubicBezTo>
                <a:moveTo>
                  <a:pt x="2394" y="1298"/>
                </a:moveTo>
                <a:cubicBezTo>
                  <a:pt x="2476" y="1270"/>
                  <a:pt x="2559" y="1250"/>
                  <a:pt x="2644" y="1233"/>
                </a:cubicBezTo>
                <a:cubicBezTo>
                  <a:pt x="2779" y="1206"/>
                  <a:pt x="2916" y="1193"/>
                  <a:pt x="3052" y="1175"/>
                </a:cubicBezTo>
                <a:moveTo>
                  <a:pt x="4190" y="1162"/>
                </a:moveTo>
                <a:cubicBezTo>
                  <a:pt x="4217" y="1138"/>
                  <a:pt x="4220" y="1133"/>
                  <a:pt x="4236" y="1105"/>
                </a:cubicBezTo>
                <a:cubicBezTo>
                  <a:pt x="4205" y="1089"/>
                  <a:pt x="4176" y="1079"/>
                  <a:pt x="4129" y="1083"/>
                </a:cubicBezTo>
                <a:cubicBezTo>
                  <a:pt x="4051" y="1090"/>
                  <a:pt x="3985" y="1131"/>
                  <a:pt x="3932" y="1187"/>
                </a:cubicBezTo>
                <a:cubicBezTo>
                  <a:pt x="3888" y="1234"/>
                  <a:pt x="3891" y="1267"/>
                  <a:pt x="3888" y="1325"/>
                </a:cubicBezTo>
                <a:cubicBezTo>
                  <a:pt x="3961" y="1343"/>
                  <a:pt x="4011" y="1334"/>
                  <a:pt x="4078" y="1294"/>
                </a:cubicBezTo>
                <a:cubicBezTo>
                  <a:pt x="4189" y="1227"/>
                  <a:pt x="4267" y="1125"/>
                  <a:pt x="4285" y="995"/>
                </a:cubicBezTo>
                <a:cubicBezTo>
                  <a:pt x="4297" y="906"/>
                  <a:pt x="4295" y="802"/>
                  <a:pt x="4265" y="717"/>
                </a:cubicBezTo>
                <a:cubicBezTo>
                  <a:pt x="4253" y="684"/>
                  <a:pt x="4237" y="672"/>
                  <a:pt x="4220" y="651"/>
                </a:cubicBezTo>
                <a:cubicBezTo>
                  <a:pt x="4196" y="769"/>
                  <a:pt x="4164" y="896"/>
                  <a:pt x="4181" y="1017"/>
                </a:cubicBezTo>
                <a:cubicBezTo>
                  <a:pt x="4190" y="1082"/>
                  <a:pt x="4228" y="1160"/>
                  <a:pt x="4291" y="1188"/>
                </a:cubicBezTo>
                <a:cubicBezTo>
                  <a:pt x="4357" y="1217"/>
                  <a:pt x="4447" y="1196"/>
                  <a:pt x="4508" y="1170"/>
                </a:cubicBezTo>
                <a:cubicBezTo>
                  <a:pt x="4582" y="1138"/>
                  <a:pt x="4647" y="1091"/>
                  <a:pt x="4682" y="1017"/>
                </a:cubicBezTo>
                <a:cubicBezTo>
                  <a:pt x="4693" y="994"/>
                  <a:pt x="4695" y="968"/>
                  <a:pt x="4701" y="943"/>
                </a:cubicBezTo>
                <a:cubicBezTo>
                  <a:pt x="4704" y="959"/>
                  <a:pt x="4707" y="988"/>
                  <a:pt x="4712" y="1006"/>
                </a:cubicBezTo>
                <a:cubicBezTo>
                  <a:pt x="4721" y="1039"/>
                  <a:pt x="4739" y="1069"/>
                  <a:pt x="4773" y="1081"/>
                </a:cubicBezTo>
                <a:cubicBezTo>
                  <a:pt x="4803" y="1091"/>
                  <a:pt x="4849" y="1087"/>
                  <a:pt x="4873" y="1068"/>
                </a:cubicBezTo>
                <a:cubicBezTo>
                  <a:pt x="4897" y="1049"/>
                  <a:pt x="4888" y="1035"/>
                  <a:pt x="4897" y="1013"/>
                </a:cubicBezTo>
                <a:cubicBezTo>
                  <a:pt x="4875" y="988"/>
                  <a:pt x="4867" y="974"/>
                  <a:pt x="4815" y="983"/>
                </a:cubicBezTo>
                <a:cubicBezTo>
                  <a:pt x="4742" y="996"/>
                  <a:pt x="4676" y="1055"/>
                  <a:pt x="4642" y="1119"/>
                </a:cubicBezTo>
                <a:cubicBezTo>
                  <a:pt x="4614" y="1171"/>
                  <a:pt x="4609" y="1241"/>
                  <a:pt x="4660" y="1277"/>
                </a:cubicBezTo>
                <a:cubicBezTo>
                  <a:pt x="4726" y="1324"/>
                  <a:pt x="4859" y="1307"/>
                  <a:pt x="4931" y="1293"/>
                </a:cubicBezTo>
                <a:cubicBezTo>
                  <a:pt x="4966" y="1283"/>
                  <a:pt x="5000" y="1274"/>
                  <a:pt x="5035" y="1264"/>
                </a:cubicBezTo>
                <a:moveTo>
                  <a:pt x="5380" y="965"/>
                </a:moveTo>
                <a:cubicBezTo>
                  <a:pt x="5336" y="949"/>
                  <a:pt x="5298" y="952"/>
                  <a:pt x="5253" y="972"/>
                </a:cubicBezTo>
                <a:cubicBezTo>
                  <a:pt x="5198" y="996"/>
                  <a:pt x="5127" y="1038"/>
                  <a:pt x="5101" y="1096"/>
                </a:cubicBezTo>
                <a:cubicBezTo>
                  <a:pt x="5080" y="1143"/>
                  <a:pt x="5101" y="1171"/>
                  <a:pt x="5149" y="1177"/>
                </a:cubicBezTo>
                <a:cubicBezTo>
                  <a:pt x="5198" y="1177"/>
                  <a:pt x="5214" y="1177"/>
                  <a:pt x="5247" y="1177"/>
                </a:cubicBezTo>
                <a:moveTo>
                  <a:pt x="5468" y="943"/>
                </a:moveTo>
                <a:cubicBezTo>
                  <a:pt x="5468" y="978"/>
                  <a:pt x="5468" y="1010"/>
                  <a:pt x="5474" y="1044"/>
                </a:cubicBezTo>
                <a:cubicBezTo>
                  <a:pt x="5481" y="1080"/>
                  <a:pt x="5493" y="1126"/>
                  <a:pt x="5523" y="1151"/>
                </a:cubicBezTo>
                <a:cubicBezTo>
                  <a:pt x="5534" y="1160"/>
                  <a:pt x="5545" y="1158"/>
                  <a:pt x="5558" y="1158"/>
                </a:cubicBezTo>
                <a:moveTo>
                  <a:pt x="5763" y="883"/>
                </a:moveTo>
                <a:cubicBezTo>
                  <a:pt x="5747" y="888"/>
                  <a:pt x="5736" y="865"/>
                  <a:pt x="5750" y="904"/>
                </a:cubicBezTo>
                <a:cubicBezTo>
                  <a:pt x="5776" y="977"/>
                  <a:pt x="5838" y="1050"/>
                  <a:pt x="5880" y="1115"/>
                </a:cubicBezTo>
                <a:cubicBezTo>
                  <a:pt x="5881" y="1117"/>
                  <a:pt x="5882" y="1118"/>
                  <a:pt x="5883" y="1120"/>
                </a:cubicBezTo>
                <a:cubicBezTo>
                  <a:pt x="5884" y="1107"/>
                  <a:pt x="5885" y="1083"/>
                  <a:pt x="5886" y="1069"/>
                </a:cubicBezTo>
                <a:cubicBezTo>
                  <a:pt x="5890" y="1024"/>
                  <a:pt x="5901" y="971"/>
                  <a:pt x="5937" y="940"/>
                </a:cubicBezTo>
                <a:cubicBezTo>
                  <a:pt x="5957" y="923"/>
                  <a:pt x="6002" y="915"/>
                  <a:pt x="6026" y="928"/>
                </a:cubicBezTo>
                <a:cubicBezTo>
                  <a:pt x="6062" y="947"/>
                  <a:pt x="6089" y="993"/>
                  <a:pt x="6100" y="1031"/>
                </a:cubicBezTo>
                <a:cubicBezTo>
                  <a:pt x="6106" y="1051"/>
                  <a:pt x="6099" y="1063"/>
                  <a:pt x="6097" y="1073"/>
                </a:cubicBezTo>
                <a:cubicBezTo>
                  <a:pt x="6071" y="1066"/>
                  <a:pt x="6063" y="1073"/>
                  <a:pt x="6059" y="1037"/>
                </a:cubicBezTo>
                <a:cubicBezTo>
                  <a:pt x="6054" y="992"/>
                  <a:pt x="6086" y="966"/>
                  <a:pt x="6119" y="941"/>
                </a:cubicBezTo>
                <a:cubicBezTo>
                  <a:pt x="6163" y="907"/>
                  <a:pt x="6206" y="888"/>
                  <a:pt x="6262" y="889"/>
                </a:cubicBezTo>
                <a:cubicBezTo>
                  <a:pt x="6308" y="890"/>
                  <a:pt x="6341" y="926"/>
                  <a:pt x="6360" y="966"/>
                </a:cubicBezTo>
                <a:cubicBezTo>
                  <a:pt x="6375" y="997"/>
                  <a:pt x="6364" y="1047"/>
                  <a:pt x="6385" y="1073"/>
                </a:cubicBezTo>
                <a:cubicBezTo>
                  <a:pt x="6391" y="1077"/>
                  <a:pt x="6397" y="1081"/>
                  <a:pt x="6403" y="1085"/>
                </a:cubicBezTo>
                <a:moveTo>
                  <a:pt x="6824" y="829"/>
                </a:moveTo>
                <a:cubicBezTo>
                  <a:pt x="6745" y="829"/>
                  <a:pt x="6686" y="844"/>
                  <a:pt x="6613" y="879"/>
                </a:cubicBezTo>
                <a:cubicBezTo>
                  <a:pt x="6556" y="906"/>
                  <a:pt x="6528" y="926"/>
                  <a:pt x="6522" y="987"/>
                </a:cubicBezTo>
                <a:cubicBezTo>
                  <a:pt x="6584" y="1016"/>
                  <a:pt x="6638" y="1016"/>
                  <a:pt x="6707" y="1016"/>
                </a:cubicBezTo>
                <a:cubicBezTo>
                  <a:pt x="6758" y="1016"/>
                  <a:pt x="6850" y="1012"/>
                  <a:pt x="6885" y="963"/>
                </a:cubicBezTo>
                <a:cubicBezTo>
                  <a:pt x="6895" y="949"/>
                  <a:pt x="6907" y="922"/>
                  <a:pt x="6892" y="906"/>
                </a:cubicBezTo>
                <a:cubicBezTo>
                  <a:pt x="6883" y="896"/>
                  <a:pt x="6871" y="905"/>
                  <a:pt x="6861" y="901"/>
                </a:cubicBezTo>
                <a:cubicBezTo>
                  <a:pt x="6868" y="938"/>
                  <a:pt x="6849" y="947"/>
                  <a:pt x="6888" y="972"/>
                </a:cubicBezTo>
                <a:cubicBezTo>
                  <a:pt x="6959" y="1017"/>
                  <a:pt x="7084" y="998"/>
                  <a:pt x="7154" y="968"/>
                </a:cubicBezTo>
                <a:cubicBezTo>
                  <a:pt x="7233" y="934"/>
                  <a:pt x="7311" y="873"/>
                  <a:pt x="7340" y="789"/>
                </a:cubicBezTo>
                <a:cubicBezTo>
                  <a:pt x="7367" y="713"/>
                  <a:pt x="7357" y="615"/>
                  <a:pt x="7324" y="543"/>
                </a:cubicBezTo>
                <a:cubicBezTo>
                  <a:pt x="7303" y="497"/>
                  <a:pt x="7279" y="478"/>
                  <a:pt x="7242" y="457"/>
                </a:cubicBezTo>
                <a:cubicBezTo>
                  <a:pt x="7203" y="509"/>
                  <a:pt x="7181" y="570"/>
                  <a:pt x="7175" y="636"/>
                </a:cubicBezTo>
                <a:cubicBezTo>
                  <a:pt x="7166" y="732"/>
                  <a:pt x="7179" y="810"/>
                  <a:pt x="7230" y="893"/>
                </a:cubicBezTo>
                <a:cubicBezTo>
                  <a:pt x="7270" y="957"/>
                  <a:pt x="7323" y="1004"/>
                  <a:pt x="7385" y="1045"/>
                </a:cubicBezTo>
                <a:moveTo>
                  <a:pt x="8092" y="938"/>
                </a:moveTo>
                <a:cubicBezTo>
                  <a:pt x="8072" y="922"/>
                  <a:pt x="8049" y="893"/>
                  <a:pt x="8061" y="862"/>
                </a:cubicBezTo>
                <a:cubicBezTo>
                  <a:pt x="8072" y="835"/>
                  <a:pt x="8153" y="835"/>
                  <a:pt x="8173" y="841"/>
                </a:cubicBezTo>
                <a:cubicBezTo>
                  <a:pt x="8241" y="862"/>
                  <a:pt x="8267" y="943"/>
                  <a:pt x="8283" y="1003"/>
                </a:cubicBezTo>
                <a:cubicBezTo>
                  <a:pt x="8296" y="1053"/>
                  <a:pt x="8300" y="1103"/>
                  <a:pt x="8301" y="1155"/>
                </a:cubicBezTo>
                <a:cubicBezTo>
                  <a:pt x="8301" y="1163"/>
                  <a:pt x="8301" y="1147"/>
                  <a:pt x="8301" y="1155"/>
                </a:cubicBezTo>
                <a:cubicBezTo>
                  <a:pt x="8301" y="1103"/>
                  <a:pt x="8290" y="1041"/>
                  <a:pt x="8300" y="990"/>
                </a:cubicBezTo>
                <a:cubicBezTo>
                  <a:pt x="8313" y="923"/>
                  <a:pt x="8364" y="842"/>
                  <a:pt x="8414" y="796"/>
                </a:cubicBezTo>
                <a:cubicBezTo>
                  <a:pt x="8452" y="761"/>
                  <a:pt x="8519" y="738"/>
                  <a:pt x="8564" y="775"/>
                </a:cubicBezTo>
                <a:cubicBezTo>
                  <a:pt x="8633" y="832"/>
                  <a:pt x="8643" y="942"/>
                  <a:pt x="8650" y="1023"/>
                </a:cubicBezTo>
                <a:cubicBezTo>
                  <a:pt x="8653" y="1057"/>
                  <a:pt x="8658" y="1079"/>
                  <a:pt x="8672" y="1105"/>
                </a:cubicBezTo>
                <a:moveTo>
                  <a:pt x="8680" y="754"/>
                </a:moveTo>
                <a:cubicBezTo>
                  <a:pt x="8708" y="740"/>
                  <a:pt x="8729" y="718"/>
                  <a:pt x="8769" y="747"/>
                </a:cubicBezTo>
                <a:cubicBezTo>
                  <a:pt x="8843" y="801"/>
                  <a:pt x="8818" y="902"/>
                  <a:pt x="8868" y="965"/>
                </a:cubicBezTo>
                <a:cubicBezTo>
                  <a:pt x="8885" y="986"/>
                  <a:pt x="8906" y="996"/>
                  <a:pt x="8934" y="985"/>
                </a:cubicBezTo>
                <a:cubicBezTo>
                  <a:pt x="9004" y="959"/>
                  <a:pt x="9018" y="825"/>
                  <a:pt x="9028" y="764"/>
                </a:cubicBezTo>
                <a:cubicBezTo>
                  <a:pt x="9029" y="811"/>
                  <a:pt x="9029" y="858"/>
                  <a:pt x="9056" y="900"/>
                </a:cubicBezTo>
                <a:cubicBezTo>
                  <a:pt x="9086" y="946"/>
                  <a:pt x="9129" y="956"/>
                  <a:pt x="9180" y="958"/>
                </a:cubicBezTo>
                <a:cubicBezTo>
                  <a:pt x="9246" y="961"/>
                  <a:pt x="9310" y="939"/>
                  <a:pt x="9320" y="866"/>
                </a:cubicBezTo>
                <a:cubicBezTo>
                  <a:pt x="9326" y="821"/>
                  <a:pt x="9318" y="774"/>
                  <a:pt x="9309" y="731"/>
                </a:cubicBezTo>
                <a:cubicBezTo>
                  <a:pt x="9305" y="711"/>
                  <a:pt x="9298" y="697"/>
                  <a:pt x="9291" y="679"/>
                </a:cubicBezTo>
                <a:cubicBezTo>
                  <a:pt x="9286" y="694"/>
                  <a:pt x="9270" y="735"/>
                  <a:pt x="9266" y="754"/>
                </a:cubicBezTo>
                <a:cubicBezTo>
                  <a:pt x="9253" y="813"/>
                  <a:pt x="9232" y="919"/>
                  <a:pt x="9263" y="976"/>
                </a:cubicBezTo>
                <a:cubicBezTo>
                  <a:pt x="9283" y="1013"/>
                  <a:pt x="9328" y="1002"/>
                  <a:pt x="9351" y="977"/>
                </a:cubicBezTo>
                <a:cubicBezTo>
                  <a:pt x="9377" y="948"/>
                  <a:pt x="9389" y="904"/>
                  <a:pt x="9402" y="869"/>
                </a:cubicBezTo>
                <a:cubicBezTo>
                  <a:pt x="9411" y="844"/>
                  <a:pt x="9424" y="801"/>
                  <a:pt x="9451" y="790"/>
                </a:cubicBezTo>
                <a:cubicBezTo>
                  <a:pt x="9491" y="775"/>
                  <a:pt x="9522" y="816"/>
                  <a:pt x="9542" y="843"/>
                </a:cubicBezTo>
                <a:cubicBezTo>
                  <a:pt x="9576" y="888"/>
                  <a:pt x="9587" y="936"/>
                  <a:pt x="9608" y="986"/>
                </a:cubicBezTo>
                <a:cubicBezTo>
                  <a:pt x="9618" y="1010"/>
                  <a:pt x="9631" y="1022"/>
                  <a:pt x="9646" y="1041"/>
                </a:cubicBezTo>
                <a:cubicBezTo>
                  <a:pt x="9633" y="1015"/>
                  <a:pt x="9618" y="990"/>
                  <a:pt x="9596" y="966"/>
                </a:cubicBezTo>
                <a:cubicBezTo>
                  <a:pt x="9578" y="946"/>
                  <a:pt x="9554" y="927"/>
                  <a:pt x="9541" y="903"/>
                </a:cubicBezTo>
                <a:cubicBezTo>
                  <a:pt x="9537" y="896"/>
                  <a:pt x="9536" y="889"/>
                  <a:pt x="9535" y="886"/>
                </a:cubicBezTo>
                <a:cubicBezTo>
                  <a:pt x="9533" y="879"/>
                  <a:pt x="9546" y="882"/>
                  <a:pt x="9544" y="875"/>
                </a:cubicBezTo>
                <a:cubicBezTo>
                  <a:pt x="9538" y="853"/>
                  <a:pt x="9525" y="846"/>
                  <a:pt x="9529" y="821"/>
                </a:cubicBezTo>
                <a:cubicBezTo>
                  <a:pt x="9534" y="792"/>
                  <a:pt x="9550" y="773"/>
                  <a:pt x="9577" y="758"/>
                </a:cubicBezTo>
                <a:cubicBezTo>
                  <a:pt x="9610" y="739"/>
                  <a:pt x="9677" y="726"/>
                  <a:pt x="9714" y="738"/>
                </a:cubicBezTo>
                <a:cubicBezTo>
                  <a:pt x="9786" y="762"/>
                  <a:pt x="9782" y="857"/>
                  <a:pt x="9782" y="917"/>
                </a:cubicBezTo>
                <a:cubicBezTo>
                  <a:pt x="9782" y="942"/>
                  <a:pt x="9783" y="975"/>
                  <a:pt x="9784" y="997"/>
                </a:cubicBezTo>
                <a:moveTo>
                  <a:pt x="9941" y="431"/>
                </a:moveTo>
                <a:cubicBezTo>
                  <a:pt x="9937" y="450"/>
                  <a:pt x="9935" y="463"/>
                  <a:pt x="9933" y="483"/>
                </a:cubicBezTo>
                <a:cubicBezTo>
                  <a:pt x="9926" y="558"/>
                  <a:pt x="9924" y="632"/>
                  <a:pt x="9924" y="708"/>
                </a:cubicBezTo>
                <a:cubicBezTo>
                  <a:pt x="9924" y="764"/>
                  <a:pt x="9932" y="814"/>
                  <a:pt x="9970" y="858"/>
                </a:cubicBezTo>
                <a:cubicBezTo>
                  <a:pt x="9972" y="859"/>
                  <a:pt x="9975" y="859"/>
                  <a:pt x="9977" y="860"/>
                </a:cubicBezTo>
                <a:cubicBezTo>
                  <a:pt x="9998" y="855"/>
                  <a:pt x="10003" y="847"/>
                  <a:pt x="10021" y="831"/>
                </a:cubicBezTo>
                <a:cubicBezTo>
                  <a:pt x="10046" y="809"/>
                  <a:pt x="10071" y="782"/>
                  <a:pt x="10104" y="774"/>
                </a:cubicBezTo>
                <a:cubicBezTo>
                  <a:pt x="10139" y="765"/>
                  <a:pt x="10166" y="774"/>
                  <a:pt x="10179" y="810"/>
                </a:cubicBezTo>
                <a:cubicBezTo>
                  <a:pt x="10191" y="845"/>
                  <a:pt x="10191" y="899"/>
                  <a:pt x="10164" y="926"/>
                </a:cubicBezTo>
                <a:cubicBezTo>
                  <a:pt x="10132" y="957"/>
                  <a:pt x="10061" y="951"/>
                  <a:pt x="10022" y="947"/>
                </a:cubicBezTo>
                <a:cubicBezTo>
                  <a:pt x="9969" y="941"/>
                  <a:pt x="9888" y="924"/>
                  <a:pt x="9869" y="866"/>
                </a:cubicBezTo>
                <a:cubicBezTo>
                  <a:pt x="9869" y="838"/>
                  <a:pt x="9870" y="828"/>
                  <a:pt x="9885" y="813"/>
                </a:cubicBezTo>
                <a:moveTo>
                  <a:pt x="5913" y="626"/>
                </a:moveTo>
                <a:cubicBezTo>
                  <a:pt x="8084" y="623"/>
                  <a:pt x="8823" y="497"/>
                  <a:pt x="10269" y="625"/>
                </a:cubicBezTo>
                <a:cubicBezTo>
                  <a:pt x="10271" y="625"/>
                  <a:pt x="10395" y="788"/>
                  <a:pt x="10407" y="801"/>
                </a:cubicBezTo>
                <a:cubicBezTo>
                  <a:pt x="10431" y="771"/>
                  <a:pt x="10473" y="768"/>
                  <a:pt x="10486" y="710"/>
                </a:cubicBezTo>
                <a:cubicBezTo>
                  <a:pt x="10502" y="640"/>
                  <a:pt x="10484" y="591"/>
                  <a:pt x="10412" y="580"/>
                </a:cubicBezTo>
                <a:cubicBezTo>
                  <a:pt x="10347" y="570"/>
                  <a:pt x="10283" y="637"/>
                  <a:pt x="10246" y="683"/>
                </a:cubicBezTo>
                <a:cubicBezTo>
                  <a:pt x="10205" y="733"/>
                  <a:pt x="10138" y="863"/>
                  <a:pt x="10206" y="914"/>
                </a:cubicBezTo>
                <a:cubicBezTo>
                  <a:pt x="10256" y="951"/>
                  <a:pt x="10358" y="924"/>
                  <a:pt x="10407" y="906"/>
                </a:cubicBezTo>
                <a:cubicBezTo>
                  <a:pt x="10512" y="868"/>
                  <a:pt x="10646" y="786"/>
                  <a:pt x="10688" y="679"/>
                </a:cubicBezTo>
                <a:cubicBezTo>
                  <a:pt x="10705" y="634"/>
                  <a:pt x="10705" y="527"/>
                  <a:pt x="10688" y="481"/>
                </a:cubicBezTo>
                <a:cubicBezTo>
                  <a:pt x="10683" y="467"/>
                  <a:pt x="10652" y="460"/>
                  <a:pt x="10652" y="459"/>
                </a:cubicBezTo>
                <a:cubicBezTo>
                  <a:pt x="10650" y="480"/>
                  <a:pt x="10607" y="502"/>
                  <a:pt x="10622" y="542"/>
                </a:cubicBezTo>
                <a:cubicBezTo>
                  <a:pt x="10645" y="602"/>
                  <a:pt x="10705" y="616"/>
                  <a:pt x="10762" y="641"/>
                </a:cubicBezTo>
                <a:cubicBezTo>
                  <a:pt x="10806" y="660"/>
                  <a:pt x="10885" y="664"/>
                  <a:pt x="10910" y="713"/>
                </a:cubicBezTo>
                <a:cubicBezTo>
                  <a:pt x="10937" y="764"/>
                  <a:pt x="10892" y="794"/>
                  <a:pt x="10873" y="834"/>
                </a:cubicBezTo>
                <a:cubicBezTo>
                  <a:pt x="10861" y="860"/>
                  <a:pt x="10832" y="894"/>
                  <a:pt x="10818" y="920"/>
                </a:cubicBezTo>
                <a:cubicBezTo>
                  <a:pt x="10818" y="922"/>
                  <a:pt x="10818" y="925"/>
                  <a:pt x="10818" y="927"/>
                </a:cubicBezTo>
                <a:cubicBezTo>
                  <a:pt x="10851" y="921"/>
                  <a:pt x="10880" y="929"/>
                  <a:pt x="10917" y="917"/>
                </a:cubicBezTo>
                <a:cubicBezTo>
                  <a:pt x="10969" y="896"/>
                  <a:pt x="10988" y="889"/>
                  <a:pt x="11022" y="872"/>
                </a:cubicBezTo>
                <a:moveTo>
                  <a:pt x="11247" y="526"/>
                </a:moveTo>
                <a:cubicBezTo>
                  <a:pt x="11240" y="508"/>
                  <a:pt x="11240" y="502"/>
                  <a:pt x="11208" y="510"/>
                </a:cubicBezTo>
                <a:cubicBezTo>
                  <a:pt x="11161" y="522"/>
                  <a:pt x="11119" y="569"/>
                  <a:pt x="11099" y="612"/>
                </a:cubicBezTo>
                <a:cubicBezTo>
                  <a:pt x="11079" y="655"/>
                  <a:pt x="11076" y="723"/>
                  <a:pt x="11099" y="765"/>
                </a:cubicBezTo>
                <a:cubicBezTo>
                  <a:pt x="11125" y="813"/>
                  <a:pt x="11179" y="841"/>
                  <a:pt x="11219" y="876"/>
                </a:cubicBezTo>
                <a:cubicBezTo>
                  <a:pt x="11241" y="895"/>
                  <a:pt x="11244" y="898"/>
                  <a:pt x="11247" y="923"/>
                </a:cubicBezTo>
                <a:cubicBezTo>
                  <a:pt x="11204" y="942"/>
                  <a:pt x="11161" y="943"/>
                  <a:pt x="11113" y="944"/>
                </a:cubicBezTo>
                <a:cubicBezTo>
                  <a:pt x="11093" y="944"/>
                  <a:pt x="11072" y="944"/>
                  <a:pt x="11052" y="944"/>
                </a:cubicBezTo>
                <a:moveTo>
                  <a:pt x="11996" y="298"/>
                </a:moveTo>
                <a:cubicBezTo>
                  <a:pt x="11888" y="316"/>
                  <a:pt x="11859" y="379"/>
                  <a:pt x="11803" y="467"/>
                </a:cubicBezTo>
                <a:cubicBezTo>
                  <a:pt x="11750" y="552"/>
                  <a:pt x="11711" y="632"/>
                  <a:pt x="11714" y="734"/>
                </a:cubicBezTo>
                <a:cubicBezTo>
                  <a:pt x="11717" y="817"/>
                  <a:pt x="11796" y="839"/>
                  <a:pt x="11867" y="849"/>
                </a:cubicBezTo>
                <a:cubicBezTo>
                  <a:pt x="11945" y="860"/>
                  <a:pt x="12027" y="854"/>
                  <a:pt x="12106" y="854"/>
                </a:cubicBezTo>
                <a:moveTo>
                  <a:pt x="12565" y="404"/>
                </a:moveTo>
                <a:cubicBezTo>
                  <a:pt x="12503" y="408"/>
                  <a:pt x="12471" y="432"/>
                  <a:pt x="12422" y="472"/>
                </a:cubicBezTo>
                <a:cubicBezTo>
                  <a:pt x="12366" y="517"/>
                  <a:pt x="12317" y="564"/>
                  <a:pt x="12306" y="638"/>
                </a:cubicBezTo>
                <a:cubicBezTo>
                  <a:pt x="12297" y="695"/>
                  <a:pt x="12335" y="712"/>
                  <a:pt x="12386" y="717"/>
                </a:cubicBezTo>
                <a:cubicBezTo>
                  <a:pt x="12457" y="724"/>
                  <a:pt x="12530" y="717"/>
                  <a:pt x="12592" y="678"/>
                </a:cubicBezTo>
                <a:cubicBezTo>
                  <a:pt x="12651" y="641"/>
                  <a:pt x="12664" y="594"/>
                  <a:pt x="12666" y="529"/>
                </a:cubicBezTo>
                <a:cubicBezTo>
                  <a:pt x="12668" y="475"/>
                  <a:pt x="12631" y="439"/>
                  <a:pt x="12579" y="425"/>
                </a:cubicBezTo>
                <a:cubicBezTo>
                  <a:pt x="12558" y="419"/>
                  <a:pt x="12498" y="411"/>
                  <a:pt x="12488" y="437"/>
                </a:cubicBezTo>
                <a:cubicBezTo>
                  <a:pt x="12477" y="465"/>
                  <a:pt x="12516" y="468"/>
                  <a:pt x="12530" y="473"/>
                </a:cubicBezTo>
                <a:moveTo>
                  <a:pt x="12849" y="483"/>
                </a:moveTo>
                <a:cubicBezTo>
                  <a:pt x="12862" y="487"/>
                  <a:pt x="12812" y="487"/>
                  <a:pt x="12862" y="490"/>
                </a:cubicBezTo>
                <a:cubicBezTo>
                  <a:pt x="12911" y="493"/>
                  <a:pt x="12966" y="495"/>
                  <a:pt x="13014" y="486"/>
                </a:cubicBezTo>
                <a:cubicBezTo>
                  <a:pt x="13086" y="473"/>
                  <a:pt x="13157" y="439"/>
                  <a:pt x="13225" y="414"/>
                </a:cubicBezTo>
                <a:moveTo>
                  <a:pt x="13605" y="287"/>
                </a:moveTo>
                <a:cubicBezTo>
                  <a:pt x="13577" y="279"/>
                  <a:pt x="13544" y="278"/>
                  <a:pt x="13514" y="281"/>
                </a:cubicBezTo>
                <a:cubicBezTo>
                  <a:pt x="13444" y="288"/>
                  <a:pt x="13364" y="322"/>
                  <a:pt x="13312" y="370"/>
                </a:cubicBezTo>
                <a:cubicBezTo>
                  <a:pt x="13280" y="399"/>
                  <a:pt x="13264" y="432"/>
                  <a:pt x="13265" y="474"/>
                </a:cubicBezTo>
                <a:cubicBezTo>
                  <a:pt x="13266" y="479"/>
                  <a:pt x="13266" y="484"/>
                  <a:pt x="13267" y="489"/>
                </a:cubicBezTo>
                <a:cubicBezTo>
                  <a:pt x="13311" y="498"/>
                  <a:pt x="13366" y="505"/>
                  <a:pt x="13411" y="497"/>
                </a:cubicBezTo>
                <a:cubicBezTo>
                  <a:pt x="13462" y="488"/>
                  <a:pt x="13529" y="456"/>
                  <a:pt x="13559" y="412"/>
                </a:cubicBezTo>
                <a:cubicBezTo>
                  <a:pt x="13582" y="379"/>
                  <a:pt x="13578" y="335"/>
                  <a:pt x="13578" y="297"/>
                </a:cubicBezTo>
                <a:cubicBezTo>
                  <a:pt x="13578" y="292"/>
                  <a:pt x="13578" y="287"/>
                  <a:pt x="13578" y="282"/>
                </a:cubicBezTo>
                <a:cubicBezTo>
                  <a:pt x="13573" y="311"/>
                  <a:pt x="13564" y="330"/>
                  <a:pt x="13555" y="358"/>
                </a:cubicBezTo>
                <a:cubicBezTo>
                  <a:pt x="13535" y="416"/>
                  <a:pt x="13517" y="471"/>
                  <a:pt x="13514" y="533"/>
                </a:cubicBezTo>
                <a:cubicBezTo>
                  <a:pt x="13512" y="571"/>
                  <a:pt x="13508" y="616"/>
                  <a:pt x="13522" y="652"/>
                </a:cubicBezTo>
                <a:cubicBezTo>
                  <a:pt x="13531" y="675"/>
                  <a:pt x="13543" y="679"/>
                  <a:pt x="13566" y="679"/>
                </a:cubicBezTo>
                <a:cubicBezTo>
                  <a:pt x="13587" y="679"/>
                  <a:pt x="13596" y="678"/>
                  <a:pt x="13610" y="669"/>
                </a:cubicBezTo>
                <a:moveTo>
                  <a:pt x="13920" y="0"/>
                </a:moveTo>
                <a:cubicBezTo>
                  <a:pt x="13943" y="44"/>
                  <a:pt x="13959" y="94"/>
                  <a:pt x="13971" y="142"/>
                </a:cubicBezTo>
                <a:cubicBezTo>
                  <a:pt x="13993" y="230"/>
                  <a:pt x="14008" y="323"/>
                  <a:pt x="14015" y="414"/>
                </a:cubicBezTo>
                <a:cubicBezTo>
                  <a:pt x="14020" y="478"/>
                  <a:pt x="14025" y="543"/>
                  <a:pt x="13996" y="601"/>
                </a:cubicBezTo>
                <a:cubicBezTo>
                  <a:pt x="13975" y="641"/>
                  <a:pt x="13942" y="674"/>
                  <a:pt x="13916" y="711"/>
                </a:cubicBezTo>
                <a:cubicBezTo>
                  <a:pt x="13906" y="725"/>
                  <a:pt x="13901" y="738"/>
                  <a:pt x="13896" y="754"/>
                </a:cubicBezTo>
                <a:moveTo>
                  <a:pt x="13562" y="447"/>
                </a:moveTo>
                <a:cubicBezTo>
                  <a:pt x="13562" y="442"/>
                  <a:pt x="13561" y="437"/>
                  <a:pt x="13560" y="433"/>
                </a:cubicBezTo>
                <a:cubicBezTo>
                  <a:pt x="13558" y="439"/>
                  <a:pt x="13556" y="459"/>
                  <a:pt x="13555" y="472"/>
                </a:cubicBezTo>
                <a:cubicBezTo>
                  <a:pt x="13552" y="512"/>
                  <a:pt x="13550" y="552"/>
                  <a:pt x="13547" y="592"/>
                </a:cubicBezTo>
                <a:cubicBezTo>
                  <a:pt x="13543" y="649"/>
                  <a:pt x="13541" y="705"/>
                  <a:pt x="13538" y="762"/>
                </a:cubicBezTo>
                <a:cubicBezTo>
                  <a:pt x="13536" y="810"/>
                  <a:pt x="13531" y="856"/>
                  <a:pt x="13523" y="904"/>
                </a:cubicBezTo>
                <a:cubicBezTo>
                  <a:pt x="13519" y="929"/>
                  <a:pt x="13511" y="954"/>
                  <a:pt x="13508" y="979"/>
                </a:cubicBezTo>
                <a:cubicBezTo>
                  <a:pt x="13508" y="983"/>
                  <a:pt x="13508" y="988"/>
                  <a:pt x="13508" y="992"/>
                </a:cubicBezTo>
                <a:cubicBezTo>
                  <a:pt x="13528" y="991"/>
                  <a:pt x="13537" y="989"/>
                  <a:pt x="13555" y="9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"/>
          <p:cNvSpPr/>
          <p:nvPr/>
        </p:nvSpPr>
        <p:spPr>
          <a:xfrm>
            <a:off x="975960" y="1136520"/>
            <a:ext cx="810000" cy="233280"/>
          </a:xfrm>
          <a:custGeom>
            <a:avLst/>
            <a:gdLst/>
            <a:ahLst/>
            <a:rect l="l" t="t" r="r" b="b"/>
            <a:pathLst>
              <a:path w="2251" h="649">
                <a:moveTo>
                  <a:pt x="276" y="135"/>
                </a:moveTo>
                <a:cubicBezTo>
                  <a:pt x="288" y="120"/>
                  <a:pt x="288" y="112"/>
                  <a:pt x="288" y="92"/>
                </a:cubicBezTo>
                <a:cubicBezTo>
                  <a:pt x="288" y="88"/>
                  <a:pt x="288" y="84"/>
                  <a:pt x="288" y="80"/>
                </a:cubicBezTo>
                <a:cubicBezTo>
                  <a:pt x="288" y="106"/>
                  <a:pt x="287" y="143"/>
                  <a:pt x="285" y="173"/>
                </a:cubicBezTo>
                <a:cubicBezTo>
                  <a:pt x="281" y="247"/>
                  <a:pt x="279" y="320"/>
                  <a:pt x="279" y="395"/>
                </a:cubicBezTo>
                <a:cubicBezTo>
                  <a:pt x="279" y="437"/>
                  <a:pt x="252" y="615"/>
                  <a:pt x="288" y="645"/>
                </a:cubicBezTo>
                <a:cubicBezTo>
                  <a:pt x="292" y="646"/>
                  <a:pt x="295" y="647"/>
                  <a:pt x="299" y="648"/>
                </a:cubicBezTo>
                <a:moveTo>
                  <a:pt x="12" y="474"/>
                </a:moveTo>
                <a:cubicBezTo>
                  <a:pt x="18" y="470"/>
                  <a:pt x="0" y="461"/>
                  <a:pt x="6" y="459"/>
                </a:cubicBezTo>
                <a:cubicBezTo>
                  <a:pt x="93" y="426"/>
                  <a:pt x="195" y="415"/>
                  <a:pt x="285" y="390"/>
                </a:cubicBezTo>
                <a:cubicBezTo>
                  <a:pt x="390" y="362"/>
                  <a:pt x="496" y="332"/>
                  <a:pt x="593" y="285"/>
                </a:cubicBezTo>
                <a:cubicBezTo>
                  <a:pt x="662" y="252"/>
                  <a:pt x="704" y="221"/>
                  <a:pt x="717" y="146"/>
                </a:cubicBezTo>
                <a:cubicBezTo>
                  <a:pt x="717" y="130"/>
                  <a:pt x="717" y="127"/>
                  <a:pt x="717" y="117"/>
                </a:cubicBezTo>
                <a:cubicBezTo>
                  <a:pt x="706" y="136"/>
                  <a:pt x="711" y="88"/>
                  <a:pt x="696" y="133"/>
                </a:cubicBezTo>
                <a:cubicBezTo>
                  <a:pt x="672" y="206"/>
                  <a:pt x="637" y="305"/>
                  <a:pt x="672" y="380"/>
                </a:cubicBezTo>
                <a:cubicBezTo>
                  <a:pt x="687" y="412"/>
                  <a:pt x="701" y="440"/>
                  <a:pt x="736" y="451"/>
                </a:cubicBezTo>
                <a:cubicBezTo>
                  <a:pt x="775" y="464"/>
                  <a:pt x="802" y="434"/>
                  <a:pt x="827" y="409"/>
                </a:cubicBezTo>
                <a:cubicBezTo>
                  <a:pt x="864" y="372"/>
                  <a:pt x="882" y="317"/>
                  <a:pt x="928" y="292"/>
                </a:cubicBezTo>
                <a:cubicBezTo>
                  <a:pt x="939" y="292"/>
                  <a:pt x="942" y="292"/>
                  <a:pt x="949" y="295"/>
                </a:cubicBezTo>
                <a:cubicBezTo>
                  <a:pt x="967" y="347"/>
                  <a:pt x="974" y="416"/>
                  <a:pt x="1024" y="444"/>
                </a:cubicBezTo>
                <a:cubicBezTo>
                  <a:pt x="1103" y="489"/>
                  <a:pt x="1267" y="418"/>
                  <a:pt x="1338" y="388"/>
                </a:cubicBezTo>
                <a:cubicBezTo>
                  <a:pt x="1406" y="360"/>
                  <a:pt x="1483" y="326"/>
                  <a:pt x="1525" y="263"/>
                </a:cubicBezTo>
                <a:cubicBezTo>
                  <a:pt x="1526" y="258"/>
                  <a:pt x="1526" y="253"/>
                  <a:pt x="1527" y="248"/>
                </a:cubicBezTo>
                <a:cubicBezTo>
                  <a:pt x="1515" y="246"/>
                  <a:pt x="1541" y="227"/>
                  <a:pt x="1503" y="233"/>
                </a:cubicBezTo>
                <a:cubicBezTo>
                  <a:pt x="1461" y="240"/>
                  <a:pt x="1404" y="266"/>
                  <a:pt x="1378" y="303"/>
                </a:cubicBezTo>
                <a:cubicBezTo>
                  <a:pt x="1360" y="330"/>
                  <a:pt x="1370" y="336"/>
                  <a:pt x="1360" y="359"/>
                </a:cubicBezTo>
                <a:cubicBezTo>
                  <a:pt x="1400" y="371"/>
                  <a:pt x="1435" y="381"/>
                  <a:pt x="1481" y="375"/>
                </a:cubicBezTo>
                <a:cubicBezTo>
                  <a:pt x="1507" y="372"/>
                  <a:pt x="1528" y="354"/>
                  <a:pt x="1552" y="352"/>
                </a:cubicBezTo>
                <a:cubicBezTo>
                  <a:pt x="1581" y="349"/>
                  <a:pt x="1597" y="367"/>
                  <a:pt x="1624" y="370"/>
                </a:cubicBezTo>
                <a:cubicBezTo>
                  <a:pt x="1689" y="376"/>
                  <a:pt x="1738" y="354"/>
                  <a:pt x="1795" y="323"/>
                </a:cubicBezTo>
                <a:cubicBezTo>
                  <a:pt x="1882" y="279"/>
                  <a:pt x="1965" y="227"/>
                  <a:pt x="1965" y="122"/>
                </a:cubicBezTo>
                <a:cubicBezTo>
                  <a:pt x="1965" y="49"/>
                  <a:pt x="1936" y="38"/>
                  <a:pt x="1891" y="0"/>
                </a:cubicBezTo>
                <a:cubicBezTo>
                  <a:pt x="1868" y="39"/>
                  <a:pt x="1849" y="82"/>
                  <a:pt x="1842" y="132"/>
                </a:cubicBezTo>
                <a:cubicBezTo>
                  <a:pt x="1827" y="232"/>
                  <a:pt x="1843" y="334"/>
                  <a:pt x="1890" y="424"/>
                </a:cubicBezTo>
                <a:cubicBezTo>
                  <a:pt x="1904" y="452"/>
                  <a:pt x="1915" y="461"/>
                  <a:pt x="1932" y="484"/>
                </a:cubicBezTo>
                <a:moveTo>
                  <a:pt x="1795" y="271"/>
                </a:moveTo>
                <a:cubicBezTo>
                  <a:pt x="1915" y="271"/>
                  <a:pt x="2033" y="276"/>
                  <a:pt x="2151" y="268"/>
                </a:cubicBezTo>
                <a:cubicBezTo>
                  <a:pt x="2184" y="265"/>
                  <a:pt x="2217" y="262"/>
                  <a:pt x="2250" y="2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5"/>
          <p:cNvSpPr/>
          <p:nvPr/>
        </p:nvSpPr>
        <p:spPr>
          <a:xfrm>
            <a:off x="2052360" y="1101600"/>
            <a:ext cx="1149840" cy="219600"/>
          </a:xfrm>
          <a:custGeom>
            <a:avLst/>
            <a:gdLst/>
            <a:ahLst/>
            <a:rect l="l" t="t" r="r" b="b"/>
            <a:pathLst>
              <a:path w="3195" h="611">
                <a:moveTo>
                  <a:pt x="362" y="367"/>
                </a:moveTo>
                <a:cubicBezTo>
                  <a:pt x="349" y="337"/>
                  <a:pt x="293" y="342"/>
                  <a:pt x="261" y="352"/>
                </a:cubicBezTo>
                <a:cubicBezTo>
                  <a:pt x="190" y="374"/>
                  <a:pt x="110" y="425"/>
                  <a:pt x="58" y="477"/>
                </a:cubicBezTo>
                <a:cubicBezTo>
                  <a:pt x="28" y="506"/>
                  <a:pt x="0" y="565"/>
                  <a:pt x="53" y="586"/>
                </a:cubicBezTo>
                <a:cubicBezTo>
                  <a:pt x="111" y="610"/>
                  <a:pt x="192" y="595"/>
                  <a:pt x="252" y="594"/>
                </a:cubicBezTo>
                <a:moveTo>
                  <a:pt x="787" y="312"/>
                </a:moveTo>
                <a:cubicBezTo>
                  <a:pt x="750" y="298"/>
                  <a:pt x="735" y="308"/>
                  <a:pt x="702" y="333"/>
                </a:cubicBezTo>
                <a:cubicBezTo>
                  <a:pt x="651" y="372"/>
                  <a:pt x="590" y="421"/>
                  <a:pt x="575" y="487"/>
                </a:cubicBezTo>
                <a:cubicBezTo>
                  <a:pt x="562" y="544"/>
                  <a:pt x="642" y="538"/>
                  <a:pt x="677" y="539"/>
                </a:cubicBezTo>
                <a:cubicBezTo>
                  <a:pt x="747" y="541"/>
                  <a:pt x="810" y="517"/>
                  <a:pt x="856" y="463"/>
                </a:cubicBezTo>
                <a:cubicBezTo>
                  <a:pt x="886" y="427"/>
                  <a:pt x="883" y="380"/>
                  <a:pt x="847" y="352"/>
                </a:cubicBezTo>
                <a:cubicBezTo>
                  <a:pt x="792" y="310"/>
                  <a:pt x="720" y="313"/>
                  <a:pt x="655" y="312"/>
                </a:cubicBezTo>
                <a:cubicBezTo>
                  <a:pt x="616" y="311"/>
                  <a:pt x="582" y="305"/>
                  <a:pt x="577" y="348"/>
                </a:cubicBezTo>
                <a:moveTo>
                  <a:pt x="875" y="333"/>
                </a:moveTo>
                <a:cubicBezTo>
                  <a:pt x="877" y="322"/>
                  <a:pt x="877" y="306"/>
                  <a:pt x="884" y="297"/>
                </a:cubicBezTo>
                <a:cubicBezTo>
                  <a:pt x="892" y="287"/>
                  <a:pt x="914" y="288"/>
                  <a:pt x="925" y="290"/>
                </a:cubicBezTo>
                <a:cubicBezTo>
                  <a:pt x="971" y="298"/>
                  <a:pt x="1005" y="335"/>
                  <a:pt x="1038" y="364"/>
                </a:cubicBezTo>
                <a:cubicBezTo>
                  <a:pt x="1064" y="387"/>
                  <a:pt x="1096" y="415"/>
                  <a:pt x="1111" y="447"/>
                </a:cubicBezTo>
                <a:cubicBezTo>
                  <a:pt x="1114" y="454"/>
                  <a:pt x="1116" y="455"/>
                  <a:pt x="1115" y="460"/>
                </a:cubicBezTo>
                <a:cubicBezTo>
                  <a:pt x="1085" y="457"/>
                  <a:pt x="1075" y="448"/>
                  <a:pt x="1071" y="416"/>
                </a:cubicBezTo>
                <a:cubicBezTo>
                  <a:pt x="1066" y="375"/>
                  <a:pt x="1070" y="350"/>
                  <a:pt x="1105" y="326"/>
                </a:cubicBezTo>
                <a:cubicBezTo>
                  <a:pt x="1162" y="287"/>
                  <a:pt x="1231" y="276"/>
                  <a:pt x="1299" y="280"/>
                </a:cubicBezTo>
                <a:cubicBezTo>
                  <a:pt x="1353" y="283"/>
                  <a:pt x="1398" y="320"/>
                  <a:pt x="1406" y="374"/>
                </a:cubicBezTo>
                <a:cubicBezTo>
                  <a:pt x="1409" y="393"/>
                  <a:pt x="1410" y="429"/>
                  <a:pt x="1405" y="448"/>
                </a:cubicBezTo>
                <a:cubicBezTo>
                  <a:pt x="1403" y="448"/>
                  <a:pt x="1402" y="448"/>
                  <a:pt x="1400" y="448"/>
                </a:cubicBezTo>
                <a:moveTo>
                  <a:pt x="1439" y="36"/>
                </a:moveTo>
                <a:cubicBezTo>
                  <a:pt x="1439" y="105"/>
                  <a:pt x="1448" y="165"/>
                  <a:pt x="1471" y="231"/>
                </a:cubicBezTo>
                <a:cubicBezTo>
                  <a:pt x="1497" y="306"/>
                  <a:pt x="1538" y="379"/>
                  <a:pt x="1590" y="440"/>
                </a:cubicBezTo>
                <a:cubicBezTo>
                  <a:pt x="1612" y="467"/>
                  <a:pt x="1624" y="473"/>
                  <a:pt x="1656" y="481"/>
                </a:cubicBezTo>
                <a:moveTo>
                  <a:pt x="1231" y="297"/>
                </a:moveTo>
                <a:cubicBezTo>
                  <a:pt x="1278" y="299"/>
                  <a:pt x="1324" y="305"/>
                  <a:pt x="1371" y="306"/>
                </a:cubicBezTo>
                <a:cubicBezTo>
                  <a:pt x="1526" y="310"/>
                  <a:pt x="1680" y="308"/>
                  <a:pt x="1834" y="290"/>
                </a:cubicBezTo>
                <a:cubicBezTo>
                  <a:pt x="1913" y="280"/>
                  <a:pt x="2020" y="278"/>
                  <a:pt x="2093" y="241"/>
                </a:cubicBezTo>
                <a:cubicBezTo>
                  <a:pt x="2095" y="237"/>
                  <a:pt x="2096" y="237"/>
                  <a:pt x="2096" y="234"/>
                </a:cubicBezTo>
                <a:cubicBezTo>
                  <a:pt x="2030" y="234"/>
                  <a:pt x="1977" y="246"/>
                  <a:pt x="1914" y="270"/>
                </a:cubicBezTo>
                <a:cubicBezTo>
                  <a:pt x="1862" y="290"/>
                  <a:pt x="1824" y="305"/>
                  <a:pt x="1801" y="352"/>
                </a:cubicBezTo>
                <a:cubicBezTo>
                  <a:pt x="1801" y="357"/>
                  <a:pt x="1801" y="362"/>
                  <a:pt x="1801" y="367"/>
                </a:cubicBezTo>
                <a:cubicBezTo>
                  <a:pt x="1847" y="375"/>
                  <a:pt x="1893" y="384"/>
                  <a:pt x="1942" y="378"/>
                </a:cubicBezTo>
                <a:cubicBezTo>
                  <a:pt x="1992" y="372"/>
                  <a:pt x="2056" y="354"/>
                  <a:pt x="2099" y="326"/>
                </a:cubicBezTo>
                <a:cubicBezTo>
                  <a:pt x="2106" y="321"/>
                  <a:pt x="2112" y="313"/>
                  <a:pt x="2117" y="308"/>
                </a:cubicBezTo>
                <a:cubicBezTo>
                  <a:pt x="2118" y="316"/>
                  <a:pt x="2108" y="353"/>
                  <a:pt x="2115" y="358"/>
                </a:cubicBezTo>
                <a:cubicBezTo>
                  <a:pt x="2146" y="381"/>
                  <a:pt x="2215" y="377"/>
                  <a:pt x="2251" y="372"/>
                </a:cubicBezTo>
                <a:cubicBezTo>
                  <a:pt x="2319" y="363"/>
                  <a:pt x="2403" y="335"/>
                  <a:pt x="2455" y="289"/>
                </a:cubicBezTo>
                <a:cubicBezTo>
                  <a:pt x="2490" y="258"/>
                  <a:pt x="2484" y="222"/>
                  <a:pt x="2485" y="180"/>
                </a:cubicBezTo>
                <a:cubicBezTo>
                  <a:pt x="2485" y="165"/>
                  <a:pt x="2485" y="161"/>
                  <a:pt x="2485" y="152"/>
                </a:cubicBezTo>
                <a:cubicBezTo>
                  <a:pt x="2483" y="175"/>
                  <a:pt x="2482" y="191"/>
                  <a:pt x="2482" y="214"/>
                </a:cubicBezTo>
                <a:cubicBezTo>
                  <a:pt x="2482" y="256"/>
                  <a:pt x="2472" y="306"/>
                  <a:pt x="2493" y="344"/>
                </a:cubicBezTo>
                <a:cubicBezTo>
                  <a:pt x="2506" y="368"/>
                  <a:pt x="2514" y="371"/>
                  <a:pt x="2535" y="381"/>
                </a:cubicBezTo>
                <a:cubicBezTo>
                  <a:pt x="2537" y="379"/>
                  <a:pt x="2540" y="377"/>
                  <a:pt x="2542" y="375"/>
                </a:cubicBezTo>
                <a:moveTo>
                  <a:pt x="2253" y="20"/>
                </a:moveTo>
                <a:cubicBezTo>
                  <a:pt x="2240" y="8"/>
                  <a:pt x="2239" y="5"/>
                  <a:pt x="2230" y="0"/>
                </a:cubicBezTo>
                <a:cubicBezTo>
                  <a:pt x="2269" y="15"/>
                  <a:pt x="2310" y="38"/>
                  <a:pt x="2351" y="54"/>
                </a:cubicBezTo>
                <a:moveTo>
                  <a:pt x="2748" y="144"/>
                </a:moveTo>
                <a:cubicBezTo>
                  <a:pt x="2753" y="155"/>
                  <a:pt x="2763" y="185"/>
                  <a:pt x="2767" y="204"/>
                </a:cubicBezTo>
                <a:cubicBezTo>
                  <a:pt x="2775" y="245"/>
                  <a:pt x="2782" y="286"/>
                  <a:pt x="2792" y="325"/>
                </a:cubicBezTo>
                <a:cubicBezTo>
                  <a:pt x="2796" y="341"/>
                  <a:pt x="2802" y="347"/>
                  <a:pt x="2809" y="359"/>
                </a:cubicBezTo>
                <a:cubicBezTo>
                  <a:pt x="2811" y="325"/>
                  <a:pt x="2818" y="295"/>
                  <a:pt x="2830" y="263"/>
                </a:cubicBezTo>
                <a:cubicBezTo>
                  <a:pt x="2846" y="221"/>
                  <a:pt x="2872" y="184"/>
                  <a:pt x="2907" y="156"/>
                </a:cubicBezTo>
                <a:cubicBezTo>
                  <a:pt x="2928" y="139"/>
                  <a:pt x="2970" y="124"/>
                  <a:pt x="2997" y="137"/>
                </a:cubicBezTo>
                <a:cubicBezTo>
                  <a:pt x="3068" y="171"/>
                  <a:pt x="3106" y="264"/>
                  <a:pt x="3134" y="330"/>
                </a:cubicBezTo>
                <a:cubicBezTo>
                  <a:pt x="3152" y="374"/>
                  <a:pt x="3170" y="413"/>
                  <a:pt x="3194" y="4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6"/>
          <p:cNvSpPr/>
          <p:nvPr/>
        </p:nvSpPr>
        <p:spPr>
          <a:xfrm>
            <a:off x="3683160" y="891000"/>
            <a:ext cx="3463200" cy="344160"/>
          </a:xfrm>
          <a:custGeom>
            <a:avLst/>
            <a:gdLst/>
            <a:ahLst/>
            <a:rect l="l" t="t" r="r" b="b"/>
            <a:pathLst>
              <a:path w="9621" h="957">
                <a:moveTo>
                  <a:pt x="30" y="751"/>
                </a:moveTo>
                <a:cubicBezTo>
                  <a:pt x="17" y="727"/>
                  <a:pt x="1" y="702"/>
                  <a:pt x="0" y="674"/>
                </a:cubicBezTo>
                <a:cubicBezTo>
                  <a:pt x="1" y="672"/>
                  <a:pt x="2" y="670"/>
                  <a:pt x="3" y="668"/>
                </a:cubicBezTo>
                <a:cubicBezTo>
                  <a:pt x="36" y="660"/>
                  <a:pt x="88" y="652"/>
                  <a:pt x="121" y="661"/>
                </a:cubicBezTo>
                <a:cubicBezTo>
                  <a:pt x="189" y="680"/>
                  <a:pt x="236" y="741"/>
                  <a:pt x="268" y="800"/>
                </a:cubicBezTo>
                <a:cubicBezTo>
                  <a:pt x="289" y="839"/>
                  <a:pt x="302" y="882"/>
                  <a:pt x="304" y="926"/>
                </a:cubicBezTo>
                <a:cubicBezTo>
                  <a:pt x="304" y="930"/>
                  <a:pt x="304" y="935"/>
                  <a:pt x="304" y="939"/>
                </a:cubicBezTo>
                <a:cubicBezTo>
                  <a:pt x="275" y="942"/>
                  <a:pt x="250" y="951"/>
                  <a:pt x="224" y="929"/>
                </a:cubicBezTo>
                <a:cubicBezTo>
                  <a:pt x="195" y="904"/>
                  <a:pt x="192" y="832"/>
                  <a:pt x="201" y="798"/>
                </a:cubicBezTo>
                <a:cubicBezTo>
                  <a:pt x="220" y="727"/>
                  <a:pt x="281" y="671"/>
                  <a:pt x="344" y="640"/>
                </a:cubicBezTo>
                <a:cubicBezTo>
                  <a:pt x="424" y="600"/>
                  <a:pt x="517" y="597"/>
                  <a:pt x="592" y="647"/>
                </a:cubicBezTo>
                <a:cubicBezTo>
                  <a:pt x="647" y="683"/>
                  <a:pt x="687" y="743"/>
                  <a:pt x="707" y="805"/>
                </a:cubicBezTo>
                <a:cubicBezTo>
                  <a:pt x="710" y="816"/>
                  <a:pt x="724" y="871"/>
                  <a:pt x="712" y="883"/>
                </a:cubicBezTo>
                <a:cubicBezTo>
                  <a:pt x="696" y="883"/>
                  <a:pt x="691" y="883"/>
                  <a:pt x="681" y="883"/>
                </a:cubicBezTo>
                <a:moveTo>
                  <a:pt x="850" y="591"/>
                </a:moveTo>
                <a:cubicBezTo>
                  <a:pt x="852" y="599"/>
                  <a:pt x="851" y="654"/>
                  <a:pt x="844" y="684"/>
                </a:cubicBezTo>
                <a:cubicBezTo>
                  <a:pt x="833" y="730"/>
                  <a:pt x="800" y="817"/>
                  <a:pt x="831" y="861"/>
                </a:cubicBezTo>
                <a:cubicBezTo>
                  <a:pt x="865" y="909"/>
                  <a:pt x="951" y="907"/>
                  <a:pt x="1001" y="903"/>
                </a:cubicBezTo>
                <a:cubicBezTo>
                  <a:pt x="1068" y="897"/>
                  <a:pt x="1167" y="865"/>
                  <a:pt x="1200" y="798"/>
                </a:cubicBezTo>
                <a:cubicBezTo>
                  <a:pt x="1233" y="731"/>
                  <a:pt x="1174" y="678"/>
                  <a:pt x="1123" y="648"/>
                </a:cubicBezTo>
                <a:cubicBezTo>
                  <a:pt x="1077" y="621"/>
                  <a:pt x="1004" y="594"/>
                  <a:pt x="949" y="607"/>
                </a:cubicBezTo>
                <a:cubicBezTo>
                  <a:pt x="914" y="616"/>
                  <a:pt x="919" y="643"/>
                  <a:pt x="916" y="670"/>
                </a:cubicBezTo>
                <a:moveTo>
                  <a:pt x="1475" y="758"/>
                </a:moveTo>
                <a:cubicBezTo>
                  <a:pt x="1454" y="770"/>
                  <a:pt x="1510" y="771"/>
                  <a:pt x="1534" y="772"/>
                </a:cubicBezTo>
                <a:cubicBezTo>
                  <a:pt x="1605" y="775"/>
                  <a:pt x="1674" y="773"/>
                  <a:pt x="1743" y="761"/>
                </a:cubicBezTo>
                <a:moveTo>
                  <a:pt x="1885" y="669"/>
                </a:moveTo>
                <a:cubicBezTo>
                  <a:pt x="1888" y="671"/>
                  <a:pt x="1879" y="676"/>
                  <a:pt x="1882" y="677"/>
                </a:cubicBezTo>
                <a:cubicBezTo>
                  <a:pt x="1914" y="687"/>
                  <a:pt x="1971" y="693"/>
                  <a:pt x="2003" y="682"/>
                </a:cubicBezTo>
                <a:cubicBezTo>
                  <a:pt x="2047" y="668"/>
                  <a:pt x="2063" y="635"/>
                  <a:pt x="2067" y="594"/>
                </a:cubicBezTo>
                <a:cubicBezTo>
                  <a:pt x="2069" y="578"/>
                  <a:pt x="2071" y="553"/>
                  <a:pt x="2057" y="541"/>
                </a:cubicBezTo>
                <a:cubicBezTo>
                  <a:pt x="2048" y="534"/>
                  <a:pt x="2032" y="539"/>
                  <a:pt x="2022" y="538"/>
                </a:cubicBezTo>
                <a:cubicBezTo>
                  <a:pt x="2037" y="573"/>
                  <a:pt x="2012" y="565"/>
                  <a:pt x="2064" y="587"/>
                </a:cubicBezTo>
                <a:cubicBezTo>
                  <a:pt x="2138" y="618"/>
                  <a:pt x="2239" y="613"/>
                  <a:pt x="2285" y="690"/>
                </a:cubicBezTo>
                <a:cubicBezTo>
                  <a:pt x="2300" y="715"/>
                  <a:pt x="2295" y="747"/>
                  <a:pt x="2294" y="774"/>
                </a:cubicBezTo>
                <a:cubicBezTo>
                  <a:pt x="2332" y="755"/>
                  <a:pt x="2375" y="734"/>
                  <a:pt x="2414" y="712"/>
                </a:cubicBezTo>
                <a:cubicBezTo>
                  <a:pt x="2477" y="679"/>
                  <a:pt x="2537" y="650"/>
                  <a:pt x="2591" y="603"/>
                </a:cubicBezTo>
                <a:cubicBezTo>
                  <a:pt x="2604" y="591"/>
                  <a:pt x="2616" y="578"/>
                  <a:pt x="2629" y="566"/>
                </a:cubicBezTo>
                <a:cubicBezTo>
                  <a:pt x="2638" y="628"/>
                  <a:pt x="2651" y="653"/>
                  <a:pt x="2719" y="654"/>
                </a:cubicBezTo>
                <a:cubicBezTo>
                  <a:pt x="2773" y="655"/>
                  <a:pt x="2819" y="627"/>
                  <a:pt x="2855" y="587"/>
                </a:cubicBezTo>
                <a:cubicBezTo>
                  <a:pt x="2871" y="569"/>
                  <a:pt x="2895" y="518"/>
                  <a:pt x="2881" y="493"/>
                </a:cubicBezTo>
                <a:cubicBezTo>
                  <a:pt x="2859" y="453"/>
                  <a:pt x="2828" y="451"/>
                  <a:pt x="2781" y="455"/>
                </a:cubicBezTo>
                <a:cubicBezTo>
                  <a:pt x="2706" y="461"/>
                  <a:pt x="2644" y="516"/>
                  <a:pt x="2593" y="568"/>
                </a:cubicBezTo>
                <a:cubicBezTo>
                  <a:pt x="2559" y="603"/>
                  <a:pt x="2504" y="673"/>
                  <a:pt x="2527" y="731"/>
                </a:cubicBezTo>
                <a:cubicBezTo>
                  <a:pt x="2549" y="785"/>
                  <a:pt x="2630" y="790"/>
                  <a:pt x="2677" y="792"/>
                </a:cubicBezTo>
                <a:cubicBezTo>
                  <a:pt x="2741" y="795"/>
                  <a:pt x="2793" y="788"/>
                  <a:pt x="2855" y="777"/>
                </a:cubicBezTo>
                <a:moveTo>
                  <a:pt x="3129" y="547"/>
                </a:moveTo>
                <a:cubicBezTo>
                  <a:pt x="3129" y="592"/>
                  <a:pt x="3126" y="638"/>
                  <a:pt x="3132" y="683"/>
                </a:cubicBezTo>
                <a:cubicBezTo>
                  <a:pt x="3140" y="748"/>
                  <a:pt x="3159" y="807"/>
                  <a:pt x="3177" y="867"/>
                </a:cubicBezTo>
                <a:cubicBezTo>
                  <a:pt x="3185" y="893"/>
                  <a:pt x="3192" y="941"/>
                  <a:pt x="3220" y="956"/>
                </a:cubicBezTo>
                <a:cubicBezTo>
                  <a:pt x="3228" y="956"/>
                  <a:pt x="3230" y="956"/>
                  <a:pt x="3235" y="956"/>
                </a:cubicBezTo>
                <a:moveTo>
                  <a:pt x="3142" y="561"/>
                </a:moveTo>
                <a:cubicBezTo>
                  <a:pt x="3157" y="506"/>
                  <a:pt x="3174" y="504"/>
                  <a:pt x="3232" y="502"/>
                </a:cubicBezTo>
                <a:cubicBezTo>
                  <a:pt x="3286" y="500"/>
                  <a:pt x="3324" y="522"/>
                  <a:pt x="3345" y="574"/>
                </a:cubicBezTo>
                <a:cubicBezTo>
                  <a:pt x="3362" y="616"/>
                  <a:pt x="3363" y="674"/>
                  <a:pt x="3327" y="704"/>
                </a:cubicBezTo>
                <a:cubicBezTo>
                  <a:pt x="3296" y="732"/>
                  <a:pt x="3240" y="735"/>
                  <a:pt x="3202" y="729"/>
                </a:cubicBezTo>
                <a:cubicBezTo>
                  <a:pt x="3182" y="722"/>
                  <a:pt x="3175" y="721"/>
                  <a:pt x="3174" y="702"/>
                </a:cubicBezTo>
                <a:moveTo>
                  <a:pt x="3511" y="486"/>
                </a:moveTo>
                <a:cubicBezTo>
                  <a:pt x="3513" y="496"/>
                  <a:pt x="3517" y="523"/>
                  <a:pt x="3517" y="537"/>
                </a:cubicBezTo>
                <a:cubicBezTo>
                  <a:pt x="3518" y="566"/>
                  <a:pt x="3509" y="602"/>
                  <a:pt x="3535" y="623"/>
                </a:cubicBezTo>
                <a:cubicBezTo>
                  <a:pt x="3574" y="654"/>
                  <a:pt x="3661" y="644"/>
                  <a:pt x="3705" y="640"/>
                </a:cubicBezTo>
                <a:cubicBezTo>
                  <a:pt x="3755" y="635"/>
                  <a:pt x="3846" y="625"/>
                  <a:pt x="3873" y="573"/>
                </a:cubicBezTo>
                <a:cubicBezTo>
                  <a:pt x="3874" y="567"/>
                  <a:pt x="3874" y="560"/>
                  <a:pt x="3875" y="554"/>
                </a:cubicBezTo>
                <a:cubicBezTo>
                  <a:pt x="3860" y="501"/>
                  <a:pt x="3816" y="501"/>
                  <a:pt x="3761" y="499"/>
                </a:cubicBezTo>
                <a:cubicBezTo>
                  <a:pt x="3679" y="495"/>
                  <a:pt x="3609" y="521"/>
                  <a:pt x="3551" y="580"/>
                </a:cubicBezTo>
                <a:cubicBezTo>
                  <a:pt x="3526" y="605"/>
                  <a:pt x="3491" y="671"/>
                  <a:pt x="3511" y="709"/>
                </a:cubicBezTo>
                <a:cubicBezTo>
                  <a:pt x="3541" y="767"/>
                  <a:pt x="3630" y="764"/>
                  <a:pt x="3681" y="765"/>
                </a:cubicBezTo>
                <a:cubicBezTo>
                  <a:pt x="3758" y="765"/>
                  <a:pt x="3786" y="765"/>
                  <a:pt x="3839" y="761"/>
                </a:cubicBezTo>
                <a:moveTo>
                  <a:pt x="4177" y="486"/>
                </a:moveTo>
                <a:cubicBezTo>
                  <a:pt x="4178" y="481"/>
                  <a:pt x="4187" y="480"/>
                  <a:pt x="4185" y="476"/>
                </a:cubicBezTo>
                <a:cubicBezTo>
                  <a:pt x="4185" y="475"/>
                  <a:pt x="4190" y="466"/>
                  <a:pt x="4187" y="463"/>
                </a:cubicBezTo>
                <a:cubicBezTo>
                  <a:pt x="4165" y="444"/>
                  <a:pt x="4095" y="471"/>
                  <a:pt x="4078" y="480"/>
                </a:cubicBezTo>
                <a:cubicBezTo>
                  <a:pt x="4048" y="496"/>
                  <a:pt x="3987" y="537"/>
                  <a:pt x="3985" y="577"/>
                </a:cubicBezTo>
                <a:cubicBezTo>
                  <a:pt x="3985" y="592"/>
                  <a:pt x="3985" y="597"/>
                  <a:pt x="3991" y="605"/>
                </a:cubicBezTo>
                <a:cubicBezTo>
                  <a:pt x="4041" y="614"/>
                  <a:pt x="4100" y="620"/>
                  <a:pt x="4151" y="613"/>
                </a:cubicBezTo>
                <a:cubicBezTo>
                  <a:pt x="4203" y="606"/>
                  <a:pt x="4259" y="586"/>
                  <a:pt x="4304" y="558"/>
                </a:cubicBezTo>
                <a:cubicBezTo>
                  <a:pt x="4314" y="552"/>
                  <a:pt x="4319" y="544"/>
                  <a:pt x="4328" y="537"/>
                </a:cubicBezTo>
                <a:cubicBezTo>
                  <a:pt x="4328" y="558"/>
                  <a:pt x="4322" y="584"/>
                  <a:pt x="4337" y="601"/>
                </a:cubicBezTo>
                <a:cubicBezTo>
                  <a:pt x="4366" y="633"/>
                  <a:pt x="4424" y="626"/>
                  <a:pt x="4461" y="624"/>
                </a:cubicBezTo>
                <a:cubicBezTo>
                  <a:pt x="4529" y="621"/>
                  <a:pt x="4595" y="591"/>
                  <a:pt x="4645" y="544"/>
                </a:cubicBezTo>
                <a:cubicBezTo>
                  <a:pt x="4690" y="502"/>
                  <a:pt x="4706" y="456"/>
                  <a:pt x="4716" y="398"/>
                </a:cubicBezTo>
                <a:cubicBezTo>
                  <a:pt x="4724" y="354"/>
                  <a:pt x="4722" y="311"/>
                  <a:pt x="4722" y="266"/>
                </a:cubicBezTo>
                <a:cubicBezTo>
                  <a:pt x="4722" y="262"/>
                  <a:pt x="4722" y="258"/>
                  <a:pt x="4722" y="254"/>
                </a:cubicBezTo>
                <a:cubicBezTo>
                  <a:pt x="4675" y="283"/>
                  <a:pt x="4639" y="333"/>
                  <a:pt x="4612" y="383"/>
                </a:cubicBezTo>
                <a:cubicBezTo>
                  <a:pt x="4586" y="431"/>
                  <a:pt x="4574" y="496"/>
                  <a:pt x="4594" y="549"/>
                </a:cubicBezTo>
                <a:cubicBezTo>
                  <a:pt x="4608" y="584"/>
                  <a:pt x="4636" y="607"/>
                  <a:pt x="4667" y="624"/>
                </a:cubicBezTo>
                <a:moveTo>
                  <a:pt x="4588" y="554"/>
                </a:moveTo>
                <a:cubicBezTo>
                  <a:pt x="4600" y="546"/>
                  <a:pt x="4611" y="535"/>
                  <a:pt x="4635" y="528"/>
                </a:cubicBezTo>
                <a:cubicBezTo>
                  <a:pt x="4680" y="514"/>
                  <a:pt x="4725" y="502"/>
                  <a:pt x="4771" y="490"/>
                </a:cubicBezTo>
                <a:cubicBezTo>
                  <a:pt x="4816" y="479"/>
                  <a:pt x="4857" y="476"/>
                  <a:pt x="4902" y="476"/>
                </a:cubicBezTo>
                <a:cubicBezTo>
                  <a:pt x="4933" y="476"/>
                  <a:pt x="4937" y="497"/>
                  <a:pt x="4957" y="517"/>
                </a:cubicBezTo>
                <a:cubicBezTo>
                  <a:pt x="4994" y="553"/>
                  <a:pt x="5050" y="555"/>
                  <a:pt x="5099" y="551"/>
                </a:cubicBezTo>
                <a:cubicBezTo>
                  <a:pt x="5136" y="548"/>
                  <a:pt x="5173" y="522"/>
                  <a:pt x="5196" y="494"/>
                </a:cubicBezTo>
                <a:cubicBezTo>
                  <a:pt x="5212" y="475"/>
                  <a:pt x="5214" y="456"/>
                  <a:pt x="5214" y="432"/>
                </a:cubicBezTo>
                <a:cubicBezTo>
                  <a:pt x="5213" y="430"/>
                  <a:pt x="5213" y="427"/>
                  <a:pt x="5212" y="425"/>
                </a:cubicBezTo>
                <a:cubicBezTo>
                  <a:pt x="5142" y="425"/>
                  <a:pt x="5094" y="445"/>
                  <a:pt x="5030" y="476"/>
                </a:cubicBezTo>
                <a:cubicBezTo>
                  <a:pt x="4978" y="502"/>
                  <a:pt x="4903" y="531"/>
                  <a:pt x="4890" y="594"/>
                </a:cubicBezTo>
                <a:cubicBezTo>
                  <a:pt x="4879" y="646"/>
                  <a:pt x="4938" y="646"/>
                  <a:pt x="4974" y="649"/>
                </a:cubicBezTo>
                <a:cubicBezTo>
                  <a:pt x="5080" y="657"/>
                  <a:pt x="5191" y="654"/>
                  <a:pt x="5296" y="645"/>
                </a:cubicBezTo>
                <a:cubicBezTo>
                  <a:pt x="5333" y="641"/>
                  <a:pt x="5369" y="637"/>
                  <a:pt x="5406" y="633"/>
                </a:cubicBezTo>
                <a:moveTo>
                  <a:pt x="5673" y="583"/>
                </a:moveTo>
                <a:cubicBezTo>
                  <a:pt x="5719" y="568"/>
                  <a:pt x="5801" y="555"/>
                  <a:pt x="5833" y="512"/>
                </a:cubicBezTo>
                <a:cubicBezTo>
                  <a:pt x="5836" y="502"/>
                  <a:pt x="5838" y="500"/>
                  <a:pt x="5837" y="494"/>
                </a:cubicBezTo>
                <a:cubicBezTo>
                  <a:pt x="5730" y="492"/>
                  <a:pt x="5638" y="507"/>
                  <a:pt x="5536" y="544"/>
                </a:cubicBezTo>
                <a:cubicBezTo>
                  <a:pt x="5485" y="562"/>
                  <a:pt x="5457" y="577"/>
                  <a:pt x="5422" y="614"/>
                </a:cubicBezTo>
                <a:cubicBezTo>
                  <a:pt x="5446" y="653"/>
                  <a:pt x="5451" y="648"/>
                  <a:pt x="5509" y="649"/>
                </a:cubicBezTo>
                <a:cubicBezTo>
                  <a:pt x="5621" y="650"/>
                  <a:pt x="5736" y="615"/>
                  <a:pt x="5827" y="548"/>
                </a:cubicBezTo>
                <a:cubicBezTo>
                  <a:pt x="5905" y="491"/>
                  <a:pt x="5917" y="425"/>
                  <a:pt x="5919" y="334"/>
                </a:cubicBezTo>
                <a:cubicBezTo>
                  <a:pt x="5921" y="250"/>
                  <a:pt x="5907" y="171"/>
                  <a:pt x="5899" y="89"/>
                </a:cubicBezTo>
                <a:cubicBezTo>
                  <a:pt x="5896" y="56"/>
                  <a:pt x="5893" y="49"/>
                  <a:pt x="5885" y="24"/>
                </a:cubicBezTo>
                <a:cubicBezTo>
                  <a:pt x="5847" y="56"/>
                  <a:pt x="5817" y="94"/>
                  <a:pt x="5789" y="142"/>
                </a:cubicBezTo>
                <a:cubicBezTo>
                  <a:pt x="5731" y="244"/>
                  <a:pt x="5697" y="360"/>
                  <a:pt x="5717" y="476"/>
                </a:cubicBezTo>
                <a:cubicBezTo>
                  <a:pt x="5729" y="546"/>
                  <a:pt x="5767" y="590"/>
                  <a:pt x="5815" y="637"/>
                </a:cubicBezTo>
                <a:moveTo>
                  <a:pt x="6914" y="490"/>
                </a:moveTo>
                <a:cubicBezTo>
                  <a:pt x="6913" y="488"/>
                  <a:pt x="6941" y="483"/>
                  <a:pt x="6923" y="479"/>
                </a:cubicBezTo>
                <a:cubicBezTo>
                  <a:pt x="6861" y="467"/>
                  <a:pt x="6772" y="475"/>
                  <a:pt x="6711" y="487"/>
                </a:cubicBezTo>
                <a:cubicBezTo>
                  <a:pt x="6659" y="497"/>
                  <a:pt x="6581" y="513"/>
                  <a:pt x="6546" y="556"/>
                </a:cubicBezTo>
                <a:cubicBezTo>
                  <a:pt x="6546" y="570"/>
                  <a:pt x="6546" y="573"/>
                  <a:pt x="6547" y="581"/>
                </a:cubicBezTo>
                <a:cubicBezTo>
                  <a:pt x="6622" y="589"/>
                  <a:pt x="6691" y="589"/>
                  <a:pt x="6765" y="568"/>
                </a:cubicBezTo>
                <a:cubicBezTo>
                  <a:pt x="6853" y="543"/>
                  <a:pt x="6955" y="502"/>
                  <a:pt x="6999" y="415"/>
                </a:cubicBezTo>
                <a:cubicBezTo>
                  <a:pt x="7037" y="340"/>
                  <a:pt x="7034" y="242"/>
                  <a:pt x="7035" y="159"/>
                </a:cubicBezTo>
                <a:cubicBezTo>
                  <a:pt x="7036" y="108"/>
                  <a:pt x="7033" y="62"/>
                  <a:pt x="7022" y="17"/>
                </a:cubicBezTo>
                <a:cubicBezTo>
                  <a:pt x="7003" y="37"/>
                  <a:pt x="6985" y="52"/>
                  <a:pt x="6964" y="93"/>
                </a:cubicBezTo>
                <a:cubicBezTo>
                  <a:pt x="6916" y="187"/>
                  <a:pt x="6873" y="296"/>
                  <a:pt x="6892" y="405"/>
                </a:cubicBezTo>
                <a:cubicBezTo>
                  <a:pt x="6906" y="483"/>
                  <a:pt x="6966" y="546"/>
                  <a:pt x="7038" y="573"/>
                </a:cubicBezTo>
                <a:cubicBezTo>
                  <a:pt x="7089" y="592"/>
                  <a:pt x="7157" y="591"/>
                  <a:pt x="7205" y="565"/>
                </a:cubicBezTo>
                <a:cubicBezTo>
                  <a:pt x="7274" y="528"/>
                  <a:pt x="7308" y="463"/>
                  <a:pt x="7344" y="397"/>
                </a:cubicBezTo>
                <a:cubicBezTo>
                  <a:pt x="7349" y="387"/>
                  <a:pt x="7362" y="369"/>
                  <a:pt x="7368" y="360"/>
                </a:cubicBezTo>
                <a:cubicBezTo>
                  <a:pt x="7368" y="401"/>
                  <a:pt x="7345" y="536"/>
                  <a:pt x="7374" y="566"/>
                </a:cubicBezTo>
                <a:cubicBezTo>
                  <a:pt x="7392" y="584"/>
                  <a:pt x="7437" y="598"/>
                  <a:pt x="7462" y="586"/>
                </a:cubicBezTo>
                <a:cubicBezTo>
                  <a:pt x="7485" y="565"/>
                  <a:pt x="7493" y="558"/>
                  <a:pt x="7502" y="538"/>
                </a:cubicBezTo>
                <a:moveTo>
                  <a:pt x="7416" y="214"/>
                </a:moveTo>
                <a:cubicBezTo>
                  <a:pt x="7413" y="185"/>
                  <a:pt x="7411" y="188"/>
                  <a:pt x="7423" y="214"/>
                </a:cubicBezTo>
                <a:moveTo>
                  <a:pt x="7766" y="357"/>
                </a:moveTo>
                <a:cubicBezTo>
                  <a:pt x="7804" y="349"/>
                  <a:pt x="7759" y="354"/>
                  <a:pt x="7747" y="354"/>
                </a:cubicBezTo>
                <a:cubicBezTo>
                  <a:pt x="7688" y="353"/>
                  <a:pt x="7640" y="383"/>
                  <a:pt x="7599" y="425"/>
                </a:cubicBezTo>
                <a:cubicBezTo>
                  <a:pt x="7568" y="457"/>
                  <a:pt x="7563" y="486"/>
                  <a:pt x="7571" y="527"/>
                </a:cubicBezTo>
                <a:cubicBezTo>
                  <a:pt x="7607" y="539"/>
                  <a:pt x="7654" y="548"/>
                  <a:pt x="7692" y="538"/>
                </a:cubicBezTo>
                <a:cubicBezTo>
                  <a:pt x="7744" y="525"/>
                  <a:pt x="7792" y="487"/>
                  <a:pt x="7827" y="448"/>
                </a:cubicBezTo>
                <a:cubicBezTo>
                  <a:pt x="7852" y="420"/>
                  <a:pt x="7860" y="404"/>
                  <a:pt x="7894" y="394"/>
                </a:cubicBezTo>
                <a:cubicBezTo>
                  <a:pt x="7898" y="394"/>
                  <a:pt x="7903" y="394"/>
                  <a:pt x="7907" y="394"/>
                </a:cubicBezTo>
                <a:cubicBezTo>
                  <a:pt x="7929" y="441"/>
                  <a:pt x="7934" y="485"/>
                  <a:pt x="7935" y="537"/>
                </a:cubicBezTo>
                <a:cubicBezTo>
                  <a:pt x="7937" y="597"/>
                  <a:pt x="7941" y="672"/>
                  <a:pt x="7924" y="724"/>
                </a:cubicBezTo>
                <a:cubicBezTo>
                  <a:pt x="7884" y="717"/>
                  <a:pt x="7860" y="694"/>
                  <a:pt x="7841" y="656"/>
                </a:cubicBezTo>
                <a:cubicBezTo>
                  <a:pt x="7818" y="610"/>
                  <a:pt x="7819" y="553"/>
                  <a:pt x="7849" y="512"/>
                </a:cubicBezTo>
                <a:cubicBezTo>
                  <a:pt x="7900" y="442"/>
                  <a:pt x="7994" y="379"/>
                  <a:pt x="8076" y="356"/>
                </a:cubicBezTo>
                <a:cubicBezTo>
                  <a:pt x="8137" y="339"/>
                  <a:pt x="8213" y="333"/>
                  <a:pt x="8260" y="380"/>
                </a:cubicBezTo>
                <a:cubicBezTo>
                  <a:pt x="8299" y="419"/>
                  <a:pt x="8296" y="478"/>
                  <a:pt x="8297" y="528"/>
                </a:cubicBezTo>
                <a:cubicBezTo>
                  <a:pt x="8297" y="544"/>
                  <a:pt x="8304" y="588"/>
                  <a:pt x="8277" y="586"/>
                </a:cubicBezTo>
                <a:cubicBezTo>
                  <a:pt x="8253" y="585"/>
                  <a:pt x="8250" y="568"/>
                  <a:pt x="8237" y="549"/>
                </a:cubicBezTo>
                <a:moveTo>
                  <a:pt x="8076" y="4"/>
                </a:moveTo>
                <a:cubicBezTo>
                  <a:pt x="8115" y="0"/>
                  <a:pt x="8135" y="19"/>
                  <a:pt x="8169" y="38"/>
                </a:cubicBezTo>
                <a:moveTo>
                  <a:pt x="8465" y="86"/>
                </a:moveTo>
                <a:cubicBezTo>
                  <a:pt x="8461" y="125"/>
                  <a:pt x="8457" y="170"/>
                  <a:pt x="8451" y="210"/>
                </a:cubicBezTo>
                <a:cubicBezTo>
                  <a:pt x="8435" y="315"/>
                  <a:pt x="8430" y="415"/>
                  <a:pt x="8430" y="519"/>
                </a:cubicBezTo>
                <a:cubicBezTo>
                  <a:pt x="8430" y="554"/>
                  <a:pt x="8424" y="595"/>
                  <a:pt x="8440" y="628"/>
                </a:cubicBezTo>
                <a:cubicBezTo>
                  <a:pt x="8449" y="646"/>
                  <a:pt x="8447" y="629"/>
                  <a:pt x="8449" y="625"/>
                </a:cubicBezTo>
                <a:moveTo>
                  <a:pt x="8328" y="505"/>
                </a:moveTo>
                <a:cubicBezTo>
                  <a:pt x="8332" y="504"/>
                  <a:pt x="8381" y="495"/>
                  <a:pt x="8387" y="494"/>
                </a:cubicBezTo>
                <a:cubicBezTo>
                  <a:pt x="8453" y="484"/>
                  <a:pt x="8517" y="469"/>
                  <a:pt x="8582" y="455"/>
                </a:cubicBezTo>
                <a:cubicBezTo>
                  <a:pt x="8689" y="432"/>
                  <a:pt x="8799" y="410"/>
                  <a:pt x="8900" y="366"/>
                </a:cubicBezTo>
                <a:cubicBezTo>
                  <a:pt x="8920" y="357"/>
                  <a:pt x="8937" y="347"/>
                  <a:pt x="8955" y="336"/>
                </a:cubicBezTo>
                <a:cubicBezTo>
                  <a:pt x="8931" y="366"/>
                  <a:pt x="8906" y="394"/>
                  <a:pt x="8895" y="432"/>
                </a:cubicBezTo>
                <a:cubicBezTo>
                  <a:pt x="8886" y="461"/>
                  <a:pt x="8884" y="512"/>
                  <a:pt x="8901" y="539"/>
                </a:cubicBezTo>
                <a:cubicBezTo>
                  <a:pt x="8924" y="576"/>
                  <a:pt x="8970" y="596"/>
                  <a:pt x="9007" y="615"/>
                </a:cubicBezTo>
                <a:cubicBezTo>
                  <a:pt x="9029" y="626"/>
                  <a:pt x="9070" y="639"/>
                  <a:pt x="9069" y="668"/>
                </a:cubicBezTo>
                <a:cubicBezTo>
                  <a:pt x="9068" y="696"/>
                  <a:pt x="9041" y="709"/>
                  <a:pt x="9017" y="721"/>
                </a:cubicBezTo>
                <a:cubicBezTo>
                  <a:pt x="8997" y="730"/>
                  <a:pt x="8976" y="732"/>
                  <a:pt x="8955" y="736"/>
                </a:cubicBezTo>
                <a:moveTo>
                  <a:pt x="9612" y="655"/>
                </a:moveTo>
                <a:cubicBezTo>
                  <a:pt x="9600" y="657"/>
                  <a:pt x="9605" y="654"/>
                  <a:pt x="9614" y="661"/>
                </a:cubicBezTo>
                <a:cubicBezTo>
                  <a:pt x="9617" y="663"/>
                  <a:pt x="9620" y="679"/>
                  <a:pt x="9617" y="682"/>
                </a:cubicBezTo>
                <a:cubicBezTo>
                  <a:pt x="9599" y="703"/>
                  <a:pt x="9551" y="697"/>
                  <a:pt x="9527" y="697"/>
                </a:cubicBezTo>
                <a:cubicBezTo>
                  <a:pt x="9511" y="697"/>
                  <a:pt x="9508" y="697"/>
                  <a:pt x="9498" y="697"/>
                </a:cubicBezTo>
                <a:cubicBezTo>
                  <a:pt x="9515" y="671"/>
                  <a:pt x="9526" y="678"/>
                  <a:pt x="9562" y="6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7"/>
          <p:cNvSpPr/>
          <p:nvPr/>
        </p:nvSpPr>
        <p:spPr>
          <a:xfrm>
            <a:off x="3105000" y="1297800"/>
            <a:ext cx="3814920" cy="308880"/>
          </a:xfrm>
          <a:custGeom>
            <a:avLst/>
            <a:gdLst/>
            <a:ahLst/>
            <a:rect l="l" t="t" r="r" b="b"/>
            <a:pathLst>
              <a:path w="10598" h="859">
                <a:moveTo>
                  <a:pt x="80" y="419"/>
                </a:moveTo>
                <a:cubicBezTo>
                  <a:pt x="72" y="389"/>
                  <a:pt x="58" y="364"/>
                  <a:pt x="44" y="337"/>
                </a:cubicBezTo>
                <a:cubicBezTo>
                  <a:pt x="44" y="418"/>
                  <a:pt x="44" y="500"/>
                  <a:pt x="38" y="580"/>
                </a:cubicBezTo>
                <a:cubicBezTo>
                  <a:pt x="33" y="651"/>
                  <a:pt x="33" y="722"/>
                  <a:pt x="33" y="792"/>
                </a:cubicBezTo>
                <a:cubicBezTo>
                  <a:pt x="33" y="829"/>
                  <a:pt x="29" y="835"/>
                  <a:pt x="50" y="854"/>
                </a:cubicBezTo>
                <a:moveTo>
                  <a:pt x="0" y="611"/>
                </a:moveTo>
                <a:cubicBezTo>
                  <a:pt x="11" y="588"/>
                  <a:pt x="18" y="589"/>
                  <a:pt x="52" y="584"/>
                </a:cubicBezTo>
                <a:cubicBezTo>
                  <a:pt x="116" y="575"/>
                  <a:pt x="180" y="570"/>
                  <a:pt x="243" y="557"/>
                </a:cubicBezTo>
                <a:cubicBezTo>
                  <a:pt x="285" y="548"/>
                  <a:pt x="344" y="538"/>
                  <a:pt x="371" y="499"/>
                </a:cubicBezTo>
                <a:cubicBezTo>
                  <a:pt x="390" y="472"/>
                  <a:pt x="382" y="426"/>
                  <a:pt x="382" y="395"/>
                </a:cubicBezTo>
                <a:cubicBezTo>
                  <a:pt x="382" y="377"/>
                  <a:pt x="381" y="360"/>
                  <a:pt x="380" y="342"/>
                </a:cubicBezTo>
                <a:cubicBezTo>
                  <a:pt x="380" y="442"/>
                  <a:pt x="382" y="539"/>
                  <a:pt x="372" y="636"/>
                </a:cubicBezTo>
                <a:cubicBezTo>
                  <a:pt x="369" y="665"/>
                  <a:pt x="350" y="752"/>
                  <a:pt x="371" y="779"/>
                </a:cubicBezTo>
                <a:cubicBezTo>
                  <a:pt x="378" y="782"/>
                  <a:pt x="384" y="786"/>
                  <a:pt x="391" y="789"/>
                </a:cubicBezTo>
                <a:moveTo>
                  <a:pt x="744" y="581"/>
                </a:moveTo>
                <a:cubicBezTo>
                  <a:pt x="749" y="561"/>
                  <a:pt x="748" y="562"/>
                  <a:pt x="750" y="545"/>
                </a:cubicBezTo>
                <a:cubicBezTo>
                  <a:pt x="740" y="567"/>
                  <a:pt x="724" y="597"/>
                  <a:pt x="719" y="625"/>
                </a:cubicBezTo>
                <a:cubicBezTo>
                  <a:pt x="712" y="669"/>
                  <a:pt x="711" y="700"/>
                  <a:pt x="758" y="712"/>
                </a:cubicBezTo>
                <a:cubicBezTo>
                  <a:pt x="801" y="723"/>
                  <a:pt x="857" y="719"/>
                  <a:pt x="895" y="697"/>
                </a:cubicBezTo>
                <a:cubicBezTo>
                  <a:pt x="932" y="676"/>
                  <a:pt x="957" y="643"/>
                  <a:pt x="953" y="599"/>
                </a:cubicBezTo>
                <a:cubicBezTo>
                  <a:pt x="948" y="547"/>
                  <a:pt x="887" y="524"/>
                  <a:pt x="844" y="509"/>
                </a:cubicBezTo>
                <a:cubicBezTo>
                  <a:pt x="831" y="505"/>
                  <a:pt x="770" y="487"/>
                  <a:pt x="756" y="499"/>
                </a:cubicBezTo>
                <a:cubicBezTo>
                  <a:pt x="759" y="517"/>
                  <a:pt x="764" y="524"/>
                  <a:pt x="784" y="524"/>
                </a:cubicBezTo>
                <a:moveTo>
                  <a:pt x="1102" y="518"/>
                </a:moveTo>
                <a:cubicBezTo>
                  <a:pt x="1102" y="558"/>
                  <a:pt x="1089" y="623"/>
                  <a:pt x="1111" y="659"/>
                </a:cubicBezTo>
                <a:cubicBezTo>
                  <a:pt x="1129" y="690"/>
                  <a:pt x="1166" y="691"/>
                  <a:pt x="1197" y="692"/>
                </a:cubicBezTo>
                <a:cubicBezTo>
                  <a:pt x="1242" y="693"/>
                  <a:pt x="1276" y="675"/>
                  <a:pt x="1312" y="648"/>
                </a:cubicBezTo>
                <a:cubicBezTo>
                  <a:pt x="1333" y="632"/>
                  <a:pt x="1354" y="602"/>
                  <a:pt x="1378" y="590"/>
                </a:cubicBezTo>
                <a:cubicBezTo>
                  <a:pt x="1389" y="585"/>
                  <a:pt x="1396" y="586"/>
                  <a:pt x="1406" y="592"/>
                </a:cubicBezTo>
                <a:cubicBezTo>
                  <a:pt x="1430" y="607"/>
                  <a:pt x="1442" y="620"/>
                  <a:pt x="1473" y="622"/>
                </a:cubicBezTo>
                <a:cubicBezTo>
                  <a:pt x="1509" y="625"/>
                  <a:pt x="1540" y="624"/>
                  <a:pt x="1563" y="591"/>
                </a:cubicBezTo>
                <a:cubicBezTo>
                  <a:pt x="1575" y="573"/>
                  <a:pt x="1585" y="519"/>
                  <a:pt x="1573" y="500"/>
                </a:cubicBezTo>
                <a:cubicBezTo>
                  <a:pt x="1554" y="468"/>
                  <a:pt x="1507" y="454"/>
                  <a:pt x="1473" y="451"/>
                </a:cubicBezTo>
                <a:cubicBezTo>
                  <a:pt x="1447" y="449"/>
                  <a:pt x="1443" y="452"/>
                  <a:pt x="1427" y="468"/>
                </a:cubicBezTo>
                <a:moveTo>
                  <a:pt x="2179" y="489"/>
                </a:moveTo>
                <a:cubicBezTo>
                  <a:pt x="2195" y="487"/>
                  <a:pt x="2231" y="488"/>
                  <a:pt x="2259" y="499"/>
                </a:cubicBezTo>
                <a:cubicBezTo>
                  <a:pt x="2302" y="516"/>
                  <a:pt x="2323" y="539"/>
                  <a:pt x="2330" y="584"/>
                </a:cubicBezTo>
                <a:cubicBezTo>
                  <a:pt x="2333" y="602"/>
                  <a:pt x="2337" y="630"/>
                  <a:pt x="2322" y="641"/>
                </a:cubicBezTo>
                <a:cubicBezTo>
                  <a:pt x="2315" y="646"/>
                  <a:pt x="2294" y="640"/>
                  <a:pt x="2286" y="639"/>
                </a:cubicBezTo>
                <a:cubicBezTo>
                  <a:pt x="2284" y="608"/>
                  <a:pt x="2277" y="589"/>
                  <a:pt x="2303" y="565"/>
                </a:cubicBezTo>
                <a:cubicBezTo>
                  <a:pt x="2348" y="525"/>
                  <a:pt x="2409" y="516"/>
                  <a:pt x="2467" y="520"/>
                </a:cubicBezTo>
                <a:cubicBezTo>
                  <a:pt x="2504" y="523"/>
                  <a:pt x="2529" y="550"/>
                  <a:pt x="2540" y="584"/>
                </a:cubicBezTo>
                <a:cubicBezTo>
                  <a:pt x="2546" y="603"/>
                  <a:pt x="2545" y="631"/>
                  <a:pt x="2538" y="642"/>
                </a:cubicBezTo>
                <a:cubicBezTo>
                  <a:pt x="2536" y="642"/>
                  <a:pt x="2534" y="642"/>
                  <a:pt x="2532" y="642"/>
                </a:cubicBezTo>
                <a:cubicBezTo>
                  <a:pt x="2527" y="633"/>
                  <a:pt x="2508" y="618"/>
                  <a:pt x="2519" y="598"/>
                </a:cubicBezTo>
                <a:cubicBezTo>
                  <a:pt x="2550" y="539"/>
                  <a:pt x="2658" y="508"/>
                  <a:pt x="2717" y="498"/>
                </a:cubicBezTo>
                <a:cubicBezTo>
                  <a:pt x="2763" y="491"/>
                  <a:pt x="2834" y="479"/>
                  <a:pt x="2871" y="514"/>
                </a:cubicBezTo>
                <a:cubicBezTo>
                  <a:pt x="2901" y="541"/>
                  <a:pt x="2897" y="591"/>
                  <a:pt x="2895" y="628"/>
                </a:cubicBezTo>
                <a:cubicBezTo>
                  <a:pt x="2893" y="655"/>
                  <a:pt x="2877" y="677"/>
                  <a:pt x="2907" y="680"/>
                </a:cubicBezTo>
                <a:cubicBezTo>
                  <a:pt x="2922" y="680"/>
                  <a:pt x="2938" y="680"/>
                  <a:pt x="2953" y="680"/>
                </a:cubicBezTo>
                <a:moveTo>
                  <a:pt x="3360" y="441"/>
                </a:moveTo>
                <a:cubicBezTo>
                  <a:pt x="3330" y="407"/>
                  <a:pt x="3311" y="393"/>
                  <a:pt x="3263" y="397"/>
                </a:cubicBezTo>
                <a:cubicBezTo>
                  <a:pt x="3199" y="402"/>
                  <a:pt x="3128" y="455"/>
                  <a:pt x="3086" y="503"/>
                </a:cubicBezTo>
                <a:cubicBezTo>
                  <a:pt x="3051" y="543"/>
                  <a:pt x="3057" y="581"/>
                  <a:pt x="3108" y="595"/>
                </a:cubicBezTo>
                <a:cubicBezTo>
                  <a:pt x="3168" y="612"/>
                  <a:pt x="3249" y="609"/>
                  <a:pt x="3307" y="588"/>
                </a:cubicBezTo>
                <a:cubicBezTo>
                  <a:pt x="3351" y="572"/>
                  <a:pt x="3398" y="539"/>
                  <a:pt x="3408" y="491"/>
                </a:cubicBezTo>
                <a:cubicBezTo>
                  <a:pt x="3412" y="469"/>
                  <a:pt x="3408" y="449"/>
                  <a:pt x="3398" y="431"/>
                </a:cubicBezTo>
                <a:cubicBezTo>
                  <a:pt x="3397" y="431"/>
                  <a:pt x="3396" y="431"/>
                  <a:pt x="3395" y="431"/>
                </a:cubicBezTo>
                <a:cubicBezTo>
                  <a:pt x="3392" y="450"/>
                  <a:pt x="3391" y="478"/>
                  <a:pt x="3392" y="499"/>
                </a:cubicBezTo>
                <a:cubicBezTo>
                  <a:pt x="3394" y="534"/>
                  <a:pt x="3412" y="579"/>
                  <a:pt x="3445" y="598"/>
                </a:cubicBezTo>
                <a:cubicBezTo>
                  <a:pt x="3454" y="601"/>
                  <a:pt x="3463" y="603"/>
                  <a:pt x="3472" y="606"/>
                </a:cubicBezTo>
                <a:moveTo>
                  <a:pt x="3611" y="408"/>
                </a:moveTo>
                <a:cubicBezTo>
                  <a:pt x="3618" y="397"/>
                  <a:pt x="3622" y="391"/>
                  <a:pt x="3642" y="409"/>
                </a:cubicBezTo>
                <a:cubicBezTo>
                  <a:pt x="3678" y="442"/>
                  <a:pt x="3703" y="488"/>
                  <a:pt x="3718" y="533"/>
                </a:cubicBezTo>
                <a:cubicBezTo>
                  <a:pt x="3729" y="565"/>
                  <a:pt x="3727" y="598"/>
                  <a:pt x="3727" y="632"/>
                </a:cubicBezTo>
                <a:cubicBezTo>
                  <a:pt x="3699" y="629"/>
                  <a:pt x="3689" y="616"/>
                  <a:pt x="3685" y="587"/>
                </a:cubicBezTo>
                <a:cubicBezTo>
                  <a:pt x="3680" y="552"/>
                  <a:pt x="3684" y="517"/>
                  <a:pt x="3705" y="488"/>
                </a:cubicBezTo>
                <a:cubicBezTo>
                  <a:pt x="3732" y="450"/>
                  <a:pt x="3770" y="413"/>
                  <a:pt x="3814" y="398"/>
                </a:cubicBezTo>
                <a:cubicBezTo>
                  <a:pt x="3860" y="382"/>
                  <a:pt x="3908" y="386"/>
                  <a:pt x="3938" y="427"/>
                </a:cubicBezTo>
                <a:cubicBezTo>
                  <a:pt x="3967" y="467"/>
                  <a:pt x="3976" y="536"/>
                  <a:pt x="3967" y="583"/>
                </a:cubicBezTo>
                <a:cubicBezTo>
                  <a:pt x="3960" y="619"/>
                  <a:pt x="3939" y="632"/>
                  <a:pt x="3912" y="652"/>
                </a:cubicBezTo>
                <a:moveTo>
                  <a:pt x="4013" y="408"/>
                </a:moveTo>
                <a:cubicBezTo>
                  <a:pt x="4017" y="367"/>
                  <a:pt x="4026" y="358"/>
                  <a:pt x="4070" y="355"/>
                </a:cubicBezTo>
                <a:cubicBezTo>
                  <a:pt x="4122" y="352"/>
                  <a:pt x="4146" y="375"/>
                  <a:pt x="4176" y="415"/>
                </a:cubicBezTo>
                <a:cubicBezTo>
                  <a:pt x="4203" y="452"/>
                  <a:pt x="4225" y="490"/>
                  <a:pt x="4273" y="500"/>
                </a:cubicBezTo>
                <a:cubicBezTo>
                  <a:pt x="4331" y="512"/>
                  <a:pt x="4389" y="503"/>
                  <a:pt x="4434" y="464"/>
                </a:cubicBezTo>
                <a:cubicBezTo>
                  <a:pt x="4480" y="423"/>
                  <a:pt x="4495" y="373"/>
                  <a:pt x="4496" y="316"/>
                </a:cubicBezTo>
                <a:cubicBezTo>
                  <a:pt x="4496" y="310"/>
                  <a:pt x="4496" y="243"/>
                  <a:pt x="4496" y="295"/>
                </a:cubicBezTo>
                <a:cubicBezTo>
                  <a:pt x="4496" y="403"/>
                  <a:pt x="4450" y="641"/>
                  <a:pt x="4512" y="734"/>
                </a:cubicBezTo>
                <a:cubicBezTo>
                  <a:pt x="4522" y="744"/>
                  <a:pt x="4533" y="752"/>
                  <a:pt x="4543" y="762"/>
                </a:cubicBezTo>
                <a:moveTo>
                  <a:pt x="5707" y="263"/>
                </a:moveTo>
                <a:cubicBezTo>
                  <a:pt x="5695" y="292"/>
                  <a:pt x="5682" y="346"/>
                  <a:pt x="5671" y="384"/>
                </a:cubicBezTo>
                <a:cubicBezTo>
                  <a:pt x="5661" y="418"/>
                  <a:pt x="5617" y="510"/>
                  <a:pt x="5674" y="524"/>
                </a:cubicBezTo>
                <a:cubicBezTo>
                  <a:pt x="5716" y="534"/>
                  <a:pt x="5771" y="529"/>
                  <a:pt x="5810" y="513"/>
                </a:cubicBezTo>
                <a:cubicBezTo>
                  <a:pt x="5848" y="497"/>
                  <a:pt x="5876" y="469"/>
                  <a:pt x="5904" y="440"/>
                </a:cubicBezTo>
                <a:cubicBezTo>
                  <a:pt x="5919" y="424"/>
                  <a:pt x="5932" y="401"/>
                  <a:pt x="5956" y="402"/>
                </a:cubicBezTo>
                <a:cubicBezTo>
                  <a:pt x="5985" y="404"/>
                  <a:pt x="6001" y="426"/>
                  <a:pt x="6026" y="442"/>
                </a:cubicBezTo>
                <a:cubicBezTo>
                  <a:pt x="6067" y="466"/>
                  <a:pt x="6116" y="470"/>
                  <a:pt x="6162" y="464"/>
                </a:cubicBezTo>
                <a:cubicBezTo>
                  <a:pt x="6235" y="455"/>
                  <a:pt x="6265" y="400"/>
                  <a:pt x="6258" y="331"/>
                </a:cubicBezTo>
                <a:cubicBezTo>
                  <a:pt x="6251" y="261"/>
                  <a:pt x="6184" y="215"/>
                  <a:pt x="6128" y="181"/>
                </a:cubicBezTo>
                <a:cubicBezTo>
                  <a:pt x="6099" y="163"/>
                  <a:pt x="6083" y="163"/>
                  <a:pt x="6054" y="155"/>
                </a:cubicBezTo>
                <a:cubicBezTo>
                  <a:pt x="6051" y="193"/>
                  <a:pt x="6037" y="236"/>
                  <a:pt x="6070" y="266"/>
                </a:cubicBezTo>
                <a:cubicBezTo>
                  <a:pt x="6084" y="274"/>
                  <a:pt x="6099" y="282"/>
                  <a:pt x="6113" y="290"/>
                </a:cubicBezTo>
                <a:moveTo>
                  <a:pt x="10597" y="310"/>
                </a:moveTo>
                <a:cubicBezTo>
                  <a:pt x="9173" y="301"/>
                  <a:pt x="7885" y="340"/>
                  <a:pt x="6464" y="256"/>
                </a:cubicBezTo>
                <a:cubicBezTo>
                  <a:pt x="6455" y="255"/>
                  <a:pt x="6470" y="234"/>
                  <a:pt x="6461" y="234"/>
                </a:cubicBezTo>
                <a:cubicBezTo>
                  <a:pt x="6455" y="234"/>
                  <a:pt x="6448" y="234"/>
                  <a:pt x="6442" y="234"/>
                </a:cubicBezTo>
                <a:cubicBezTo>
                  <a:pt x="6393" y="294"/>
                  <a:pt x="6375" y="317"/>
                  <a:pt x="6360" y="395"/>
                </a:cubicBezTo>
                <a:cubicBezTo>
                  <a:pt x="6360" y="404"/>
                  <a:pt x="6360" y="414"/>
                  <a:pt x="6360" y="423"/>
                </a:cubicBezTo>
                <a:cubicBezTo>
                  <a:pt x="6432" y="444"/>
                  <a:pt x="6462" y="474"/>
                  <a:pt x="6542" y="423"/>
                </a:cubicBezTo>
                <a:cubicBezTo>
                  <a:pt x="6592" y="392"/>
                  <a:pt x="6599" y="339"/>
                  <a:pt x="6623" y="293"/>
                </a:cubicBezTo>
                <a:cubicBezTo>
                  <a:pt x="6644" y="393"/>
                  <a:pt x="6636" y="388"/>
                  <a:pt x="6712" y="434"/>
                </a:cubicBezTo>
                <a:moveTo>
                  <a:pt x="6835" y="243"/>
                </a:moveTo>
                <a:cubicBezTo>
                  <a:pt x="6835" y="243"/>
                  <a:pt x="6835" y="208"/>
                  <a:pt x="6835" y="228"/>
                </a:cubicBezTo>
                <a:cubicBezTo>
                  <a:pt x="6835" y="289"/>
                  <a:pt x="6831" y="348"/>
                  <a:pt x="6842" y="408"/>
                </a:cubicBezTo>
                <a:cubicBezTo>
                  <a:pt x="6847" y="436"/>
                  <a:pt x="6854" y="491"/>
                  <a:pt x="6887" y="502"/>
                </a:cubicBezTo>
                <a:cubicBezTo>
                  <a:pt x="6934" y="517"/>
                  <a:pt x="6996" y="488"/>
                  <a:pt x="7036" y="468"/>
                </a:cubicBezTo>
                <a:cubicBezTo>
                  <a:pt x="7077" y="448"/>
                  <a:pt x="7116" y="424"/>
                  <a:pt x="7136" y="382"/>
                </a:cubicBezTo>
                <a:cubicBezTo>
                  <a:pt x="7146" y="361"/>
                  <a:pt x="7143" y="339"/>
                  <a:pt x="7143" y="317"/>
                </a:cubicBezTo>
                <a:cubicBezTo>
                  <a:pt x="7143" y="286"/>
                  <a:pt x="7143" y="265"/>
                  <a:pt x="7157" y="237"/>
                </a:cubicBezTo>
                <a:cubicBezTo>
                  <a:pt x="7169" y="213"/>
                  <a:pt x="7182" y="191"/>
                  <a:pt x="7191" y="166"/>
                </a:cubicBezTo>
                <a:cubicBezTo>
                  <a:pt x="7195" y="155"/>
                  <a:pt x="7195" y="158"/>
                  <a:pt x="7200" y="148"/>
                </a:cubicBezTo>
                <a:cubicBezTo>
                  <a:pt x="7178" y="222"/>
                  <a:pt x="7137" y="285"/>
                  <a:pt x="7100" y="352"/>
                </a:cubicBezTo>
                <a:cubicBezTo>
                  <a:pt x="7029" y="486"/>
                  <a:pt x="6929" y="620"/>
                  <a:pt x="6887" y="766"/>
                </a:cubicBezTo>
                <a:cubicBezTo>
                  <a:pt x="6872" y="818"/>
                  <a:pt x="6871" y="841"/>
                  <a:pt x="6914" y="858"/>
                </a:cubicBezTo>
                <a:moveTo>
                  <a:pt x="7786" y="220"/>
                </a:moveTo>
                <a:cubicBezTo>
                  <a:pt x="7739" y="208"/>
                  <a:pt x="7704" y="213"/>
                  <a:pt x="7659" y="235"/>
                </a:cubicBezTo>
                <a:cubicBezTo>
                  <a:pt x="7608" y="260"/>
                  <a:pt x="7553" y="303"/>
                  <a:pt x="7534" y="358"/>
                </a:cubicBezTo>
                <a:cubicBezTo>
                  <a:pt x="7519" y="404"/>
                  <a:pt x="7540" y="436"/>
                  <a:pt x="7570" y="468"/>
                </a:cubicBezTo>
                <a:cubicBezTo>
                  <a:pt x="7602" y="502"/>
                  <a:pt x="7653" y="533"/>
                  <a:pt x="7671" y="577"/>
                </a:cubicBezTo>
                <a:cubicBezTo>
                  <a:pt x="7689" y="622"/>
                  <a:pt x="7650" y="638"/>
                  <a:pt x="7613" y="648"/>
                </a:cubicBezTo>
                <a:cubicBezTo>
                  <a:pt x="7562" y="662"/>
                  <a:pt x="7507" y="659"/>
                  <a:pt x="7455" y="659"/>
                </a:cubicBezTo>
                <a:cubicBezTo>
                  <a:pt x="7450" y="659"/>
                  <a:pt x="7444" y="659"/>
                  <a:pt x="7439" y="659"/>
                </a:cubicBezTo>
                <a:moveTo>
                  <a:pt x="8490" y="171"/>
                </a:moveTo>
                <a:cubicBezTo>
                  <a:pt x="8451" y="163"/>
                  <a:pt x="8410" y="165"/>
                  <a:pt x="8370" y="156"/>
                </a:cubicBezTo>
                <a:cubicBezTo>
                  <a:pt x="8328" y="147"/>
                  <a:pt x="8264" y="132"/>
                  <a:pt x="8249" y="86"/>
                </a:cubicBezTo>
                <a:cubicBezTo>
                  <a:pt x="8236" y="46"/>
                  <a:pt x="8270" y="33"/>
                  <a:pt x="8301" y="22"/>
                </a:cubicBezTo>
                <a:cubicBezTo>
                  <a:pt x="8334" y="11"/>
                  <a:pt x="8404" y="0"/>
                  <a:pt x="8438" y="12"/>
                </a:cubicBezTo>
                <a:cubicBezTo>
                  <a:pt x="8484" y="29"/>
                  <a:pt x="8491" y="89"/>
                  <a:pt x="8493" y="128"/>
                </a:cubicBezTo>
                <a:cubicBezTo>
                  <a:pt x="8497" y="202"/>
                  <a:pt x="8488" y="261"/>
                  <a:pt x="8462" y="330"/>
                </a:cubicBezTo>
                <a:cubicBezTo>
                  <a:pt x="8435" y="402"/>
                  <a:pt x="8396" y="468"/>
                  <a:pt x="8365" y="538"/>
                </a:cubicBezTo>
                <a:cubicBezTo>
                  <a:pt x="8361" y="547"/>
                  <a:pt x="8357" y="556"/>
                  <a:pt x="8353" y="566"/>
                </a:cubicBezTo>
                <a:moveTo>
                  <a:pt x="8370" y="813"/>
                </a:moveTo>
                <a:cubicBezTo>
                  <a:pt x="8370" y="821"/>
                  <a:pt x="8367" y="836"/>
                  <a:pt x="8371" y="844"/>
                </a:cubicBezTo>
                <a:cubicBezTo>
                  <a:pt x="8375" y="852"/>
                  <a:pt x="8382" y="853"/>
                  <a:pt x="8390" y="854"/>
                </a:cubicBezTo>
                <a:cubicBezTo>
                  <a:pt x="8394" y="854"/>
                  <a:pt x="8398" y="854"/>
                  <a:pt x="8402" y="854"/>
                </a:cubicBezTo>
                <a:cubicBezTo>
                  <a:pt x="8402" y="825"/>
                  <a:pt x="8396" y="802"/>
                  <a:pt x="8419" y="780"/>
                </a:cubicBezTo>
                <a:cubicBezTo>
                  <a:pt x="8453" y="755"/>
                  <a:pt x="8467" y="746"/>
                  <a:pt x="8492" y="7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8"/>
          <p:cNvSpPr/>
          <p:nvPr/>
        </p:nvSpPr>
        <p:spPr>
          <a:xfrm>
            <a:off x="1929960" y="1690560"/>
            <a:ext cx="259200" cy="155520"/>
          </a:xfrm>
          <a:custGeom>
            <a:avLst/>
            <a:gdLst/>
            <a:ahLst/>
            <a:rect l="l" t="t" r="r" b="b"/>
            <a:pathLst>
              <a:path w="721" h="433">
                <a:moveTo>
                  <a:pt x="124" y="60"/>
                </a:moveTo>
                <a:cubicBezTo>
                  <a:pt x="130" y="57"/>
                  <a:pt x="124" y="39"/>
                  <a:pt x="141" y="48"/>
                </a:cubicBezTo>
                <a:cubicBezTo>
                  <a:pt x="177" y="67"/>
                  <a:pt x="191" y="145"/>
                  <a:pt x="195" y="179"/>
                </a:cubicBezTo>
                <a:cubicBezTo>
                  <a:pt x="201" y="235"/>
                  <a:pt x="206" y="304"/>
                  <a:pt x="171" y="350"/>
                </a:cubicBezTo>
                <a:cubicBezTo>
                  <a:pt x="136" y="395"/>
                  <a:pt x="84" y="395"/>
                  <a:pt x="32" y="395"/>
                </a:cubicBezTo>
                <a:cubicBezTo>
                  <a:pt x="2" y="395"/>
                  <a:pt x="0" y="373"/>
                  <a:pt x="2" y="347"/>
                </a:cubicBezTo>
                <a:cubicBezTo>
                  <a:pt x="5" y="311"/>
                  <a:pt x="69" y="319"/>
                  <a:pt x="93" y="319"/>
                </a:cubicBezTo>
                <a:cubicBezTo>
                  <a:pt x="152" y="319"/>
                  <a:pt x="194" y="351"/>
                  <a:pt x="244" y="379"/>
                </a:cubicBezTo>
                <a:cubicBezTo>
                  <a:pt x="284" y="402"/>
                  <a:pt x="351" y="432"/>
                  <a:pt x="399" y="412"/>
                </a:cubicBezTo>
                <a:cubicBezTo>
                  <a:pt x="455" y="388"/>
                  <a:pt x="468" y="329"/>
                  <a:pt x="469" y="276"/>
                </a:cubicBezTo>
                <a:cubicBezTo>
                  <a:pt x="470" y="219"/>
                  <a:pt x="436" y="174"/>
                  <a:pt x="405" y="127"/>
                </a:cubicBezTo>
                <a:cubicBezTo>
                  <a:pt x="389" y="102"/>
                  <a:pt x="364" y="56"/>
                  <a:pt x="333" y="48"/>
                </a:cubicBezTo>
                <a:cubicBezTo>
                  <a:pt x="329" y="48"/>
                  <a:pt x="324" y="48"/>
                  <a:pt x="320" y="48"/>
                </a:cubicBezTo>
                <a:cubicBezTo>
                  <a:pt x="292" y="74"/>
                  <a:pt x="275" y="115"/>
                  <a:pt x="262" y="153"/>
                </a:cubicBezTo>
                <a:cubicBezTo>
                  <a:pt x="252" y="179"/>
                  <a:pt x="228" y="250"/>
                  <a:pt x="244" y="278"/>
                </a:cubicBezTo>
                <a:cubicBezTo>
                  <a:pt x="263" y="293"/>
                  <a:pt x="271" y="298"/>
                  <a:pt x="290" y="296"/>
                </a:cubicBezTo>
                <a:moveTo>
                  <a:pt x="645" y="0"/>
                </a:moveTo>
                <a:cubicBezTo>
                  <a:pt x="663" y="19"/>
                  <a:pt x="667" y="49"/>
                  <a:pt x="672" y="80"/>
                </a:cubicBezTo>
                <a:cubicBezTo>
                  <a:pt x="683" y="152"/>
                  <a:pt x="685" y="223"/>
                  <a:pt x="697" y="294"/>
                </a:cubicBezTo>
                <a:cubicBezTo>
                  <a:pt x="706" y="339"/>
                  <a:pt x="708" y="353"/>
                  <a:pt x="720" y="3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9"/>
          <p:cNvSpPr/>
          <p:nvPr/>
        </p:nvSpPr>
        <p:spPr>
          <a:xfrm>
            <a:off x="2510280" y="1694520"/>
            <a:ext cx="291600" cy="148680"/>
          </a:xfrm>
          <a:custGeom>
            <a:avLst/>
            <a:gdLst/>
            <a:ahLst/>
            <a:rect l="l" t="t" r="r" b="b"/>
            <a:pathLst>
              <a:path w="811" h="414">
                <a:moveTo>
                  <a:pt x="164" y="69"/>
                </a:moveTo>
                <a:cubicBezTo>
                  <a:pt x="183" y="25"/>
                  <a:pt x="163" y="108"/>
                  <a:pt x="162" y="111"/>
                </a:cubicBezTo>
                <a:cubicBezTo>
                  <a:pt x="149" y="175"/>
                  <a:pt x="127" y="237"/>
                  <a:pt x="110" y="300"/>
                </a:cubicBezTo>
                <a:cubicBezTo>
                  <a:pt x="103" y="326"/>
                  <a:pt x="99" y="375"/>
                  <a:pt x="73" y="391"/>
                </a:cubicBezTo>
                <a:cubicBezTo>
                  <a:pt x="57" y="401"/>
                  <a:pt x="26" y="396"/>
                  <a:pt x="15" y="382"/>
                </a:cubicBezTo>
                <a:cubicBezTo>
                  <a:pt x="0" y="362"/>
                  <a:pt x="3" y="336"/>
                  <a:pt x="3" y="313"/>
                </a:cubicBezTo>
                <a:cubicBezTo>
                  <a:pt x="29" y="303"/>
                  <a:pt x="66" y="297"/>
                  <a:pt x="95" y="305"/>
                </a:cubicBezTo>
                <a:cubicBezTo>
                  <a:pt x="144" y="318"/>
                  <a:pt x="178" y="350"/>
                  <a:pt x="230" y="352"/>
                </a:cubicBezTo>
                <a:cubicBezTo>
                  <a:pt x="280" y="354"/>
                  <a:pt x="320" y="352"/>
                  <a:pt x="361" y="318"/>
                </a:cubicBezTo>
                <a:cubicBezTo>
                  <a:pt x="396" y="288"/>
                  <a:pt x="408" y="246"/>
                  <a:pt x="411" y="202"/>
                </a:cubicBezTo>
                <a:cubicBezTo>
                  <a:pt x="414" y="152"/>
                  <a:pt x="415" y="102"/>
                  <a:pt x="392" y="56"/>
                </a:cubicBezTo>
                <a:cubicBezTo>
                  <a:pt x="381" y="32"/>
                  <a:pt x="350" y="0"/>
                  <a:pt x="321" y="25"/>
                </a:cubicBezTo>
                <a:cubicBezTo>
                  <a:pt x="286" y="55"/>
                  <a:pt x="260" y="119"/>
                  <a:pt x="252" y="163"/>
                </a:cubicBezTo>
                <a:cubicBezTo>
                  <a:pt x="245" y="198"/>
                  <a:pt x="245" y="233"/>
                  <a:pt x="279" y="249"/>
                </a:cubicBezTo>
                <a:cubicBezTo>
                  <a:pt x="309" y="263"/>
                  <a:pt x="340" y="259"/>
                  <a:pt x="372" y="259"/>
                </a:cubicBezTo>
                <a:moveTo>
                  <a:pt x="498" y="112"/>
                </a:moveTo>
                <a:cubicBezTo>
                  <a:pt x="503" y="87"/>
                  <a:pt x="504" y="63"/>
                  <a:pt x="531" y="53"/>
                </a:cubicBezTo>
                <a:cubicBezTo>
                  <a:pt x="562" y="42"/>
                  <a:pt x="613" y="43"/>
                  <a:pt x="640" y="63"/>
                </a:cubicBezTo>
                <a:cubicBezTo>
                  <a:pt x="674" y="88"/>
                  <a:pt x="681" y="157"/>
                  <a:pt x="670" y="195"/>
                </a:cubicBezTo>
                <a:cubicBezTo>
                  <a:pt x="656" y="246"/>
                  <a:pt x="615" y="289"/>
                  <a:pt x="589" y="333"/>
                </a:cubicBezTo>
                <a:cubicBezTo>
                  <a:pt x="576" y="354"/>
                  <a:pt x="574" y="367"/>
                  <a:pt x="572" y="390"/>
                </a:cubicBezTo>
                <a:cubicBezTo>
                  <a:pt x="623" y="407"/>
                  <a:pt x="677" y="411"/>
                  <a:pt x="732" y="413"/>
                </a:cubicBezTo>
                <a:cubicBezTo>
                  <a:pt x="758" y="413"/>
                  <a:pt x="784" y="413"/>
                  <a:pt x="810" y="4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10"/>
          <p:cNvSpPr/>
          <p:nvPr/>
        </p:nvSpPr>
        <p:spPr>
          <a:xfrm>
            <a:off x="3237120" y="1731960"/>
            <a:ext cx="263520" cy="115920"/>
          </a:xfrm>
          <a:custGeom>
            <a:avLst/>
            <a:gdLst/>
            <a:ahLst/>
            <a:rect l="l" t="t" r="r" b="b"/>
            <a:pathLst>
              <a:path w="733" h="323">
                <a:moveTo>
                  <a:pt x="129" y="36"/>
                </a:moveTo>
                <a:cubicBezTo>
                  <a:pt x="120" y="23"/>
                  <a:pt x="118" y="20"/>
                  <a:pt x="115" y="11"/>
                </a:cubicBezTo>
                <a:cubicBezTo>
                  <a:pt x="115" y="70"/>
                  <a:pt x="117" y="126"/>
                  <a:pt x="102" y="183"/>
                </a:cubicBezTo>
                <a:cubicBezTo>
                  <a:pt x="93" y="218"/>
                  <a:pt x="80" y="269"/>
                  <a:pt x="55" y="297"/>
                </a:cubicBezTo>
                <a:cubicBezTo>
                  <a:pt x="47" y="305"/>
                  <a:pt x="29" y="310"/>
                  <a:pt x="18" y="307"/>
                </a:cubicBezTo>
                <a:cubicBezTo>
                  <a:pt x="16" y="305"/>
                  <a:pt x="15" y="304"/>
                  <a:pt x="13" y="302"/>
                </a:cubicBezTo>
                <a:cubicBezTo>
                  <a:pt x="19" y="277"/>
                  <a:pt x="0" y="274"/>
                  <a:pt x="33" y="266"/>
                </a:cubicBezTo>
                <a:cubicBezTo>
                  <a:pt x="66" y="258"/>
                  <a:pt x="108" y="263"/>
                  <a:pt x="138" y="277"/>
                </a:cubicBezTo>
                <a:cubicBezTo>
                  <a:pt x="196" y="304"/>
                  <a:pt x="241" y="321"/>
                  <a:pt x="307" y="316"/>
                </a:cubicBezTo>
                <a:cubicBezTo>
                  <a:pt x="349" y="313"/>
                  <a:pt x="377" y="288"/>
                  <a:pt x="395" y="251"/>
                </a:cubicBezTo>
                <a:cubicBezTo>
                  <a:pt x="413" y="215"/>
                  <a:pt x="408" y="173"/>
                  <a:pt x="408" y="134"/>
                </a:cubicBezTo>
                <a:cubicBezTo>
                  <a:pt x="408" y="95"/>
                  <a:pt x="405" y="67"/>
                  <a:pt x="380" y="35"/>
                </a:cubicBezTo>
                <a:cubicBezTo>
                  <a:pt x="371" y="24"/>
                  <a:pt x="344" y="4"/>
                  <a:pt x="328" y="16"/>
                </a:cubicBezTo>
                <a:cubicBezTo>
                  <a:pt x="303" y="35"/>
                  <a:pt x="279" y="92"/>
                  <a:pt x="274" y="122"/>
                </a:cubicBezTo>
                <a:cubicBezTo>
                  <a:pt x="269" y="152"/>
                  <a:pt x="270" y="178"/>
                  <a:pt x="303" y="186"/>
                </a:cubicBezTo>
                <a:cubicBezTo>
                  <a:pt x="332" y="193"/>
                  <a:pt x="368" y="188"/>
                  <a:pt x="397" y="188"/>
                </a:cubicBezTo>
                <a:moveTo>
                  <a:pt x="580" y="22"/>
                </a:moveTo>
                <a:cubicBezTo>
                  <a:pt x="579" y="16"/>
                  <a:pt x="579" y="11"/>
                  <a:pt x="579" y="5"/>
                </a:cubicBezTo>
                <a:cubicBezTo>
                  <a:pt x="597" y="5"/>
                  <a:pt x="604" y="0"/>
                  <a:pt x="614" y="18"/>
                </a:cubicBezTo>
                <a:cubicBezTo>
                  <a:pt x="631" y="48"/>
                  <a:pt x="624" y="98"/>
                  <a:pt x="614" y="130"/>
                </a:cubicBezTo>
                <a:cubicBezTo>
                  <a:pt x="601" y="171"/>
                  <a:pt x="577" y="209"/>
                  <a:pt x="568" y="251"/>
                </a:cubicBezTo>
                <a:cubicBezTo>
                  <a:pt x="563" y="275"/>
                  <a:pt x="559" y="297"/>
                  <a:pt x="584" y="306"/>
                </a:cubicBezTo>
                <a:cubicBezTo>
                  <a:pt x="628" y="322"/>
                  <a:pt x="686" y="313"/>
                  <a:pt x="732" y="3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11"/>
          <p:cNvSpPr/>
          <p:nvPr/>
        </p:nvSpPr>
        <p:spPr>
          <a:xfrm>
            <a:off x="3819600" y="1709280"/>
            <a:ext cx="321120" cy="170280"/>
          </a:xfrm>
          <a:custGeom>
            <a:avLst/>
            <a:gdLst/>
            <a:ahLst/>
            <a:rect l="l" t="t" r="r" b="b"/>
            <a:pathLst>
              <a:path w="893" h="474">
                <a:moveTo>
                  <a:pt x="248" y="128"/>
                </a:moveTo>
                <a:cubicBezTo>
                  <a:pt x="248" y="180"/>
                  <a:pt x="239" y="207"/>
                  <a:pt x="205" y="250"/>
                </a:cubicBezTo>
                <a:cubicBezTo>
                  <a:pt x="171" y="292"/>
                  <a:pt x="126" y="333"/>
                  <a:pt x="71" y="343"/>
                </a:cubicBezTo>
                <a:cubicBezTo>
                  <a:pt x="50" y="347"/>
                  <a:pt x="17" y="347"/>
                  <a:pt x="0" y="335"/>
                </a:cubicBezTo>
                <a:cubicBezTo>
                  <a:pt x="0" y="332"/>
                  <a:pt x="0" y="330"/>
                  <a:pt x="0" y="327"/>
                </a:cubicBezTo>
                <a:cubicBezTo>
                  <a:pt x="15" y="310"/>
                  <a:pt x="21" y="310"/>
                  <a:pt x="53" y="310"/>
                </a:cubicBezTo>
                <a:cubicBezTo>
                  <a:pt x="94" y="309"/>
                  <a:pt x="119" y="311"/>
                  <a:pt x="153" y="336"/>
                </a:cubicBezTo>
                <a:cubicBezTo>
                  <a:pt x="178" y="354"/>
                  <a:pt x="200" y="377"/>
                  <a:pt x="229" y="389"/>
                </a:cubicBezTo>
                <a:cubicBezTo>
                  <a:pt x="256" y="400"/>
                  <a:pt x="310" y="403"/>
                  <a:pt x="338" y="396"/>
                </a:cubicBezTo>
                <a:cubicBezTo>
                  <a:pt x="440" y="371"/>
                  <a:pt x="523" y="253"/>
                  <a:pt x="530" y="152"/>
                </a:cubicBezTo>
                <a:cubicBezTo>
                  <a:pt x="532" y="128"/>
                  <a:pt x="542" y="62"/>
                  <a:pt x="518" y="46"/>
                </a:cubicBezTo>
                <a:cubicBezTo>
                  <a:pt x="481" y="22"/>
                  <a:pt x="420" y="47"/>
                  <a:pt x="389" y="67"/>
                </a:cubicBezTo>
                <a:cubicBezTo>
                  <a:pt x="353" y="91"/>
                  <a:pt x="313" y="125"/>
                  <a:pt x="305" y="169"/>
                </a:cubicBezTo>
                <a:cubicBezTo>
                  <a:pt x="305" y="185"/>
                  <a:pt x="305" y="190"/>
                  <a:pt x="305" y="200"/>
                </a:cubicBezTo>
                <a:cubicBezTo>
                  <a:pt x="340" y="212"/>
                  <a:pt x="365" y="213"/>
                  <a:pt x="403" y="214"/>
                </a:cubicBezTo>
                <a:moveTo>
                  <a:pt x="745" y="22"/>
                </a:moveTo>
                <a:cubicBezTo>
                  <a:pt x="755" y="0"/>
                  <a:pt x="729" y="10"/>
                  <a:pt x="763" y="6"/>
                </a:cubicBezTo>
                <a:cubicBezTo>
                  <a:pt x="794" y="3"/>
                  <a:pt x="830" y="22"/>
                  <a:pt x="855" y="39"/>
                </a:cubicBezTo>
                <a:cubicBezTo>
                  <a:pt x="883" y="59"/>
                  <a:pt x="890" y="79"/>
                  <a:pt x="891" y="112"/>
                </a:cubicBezTo>
                <a:cubicBezTo>
                  <a:pt x="892" y="147"/>
                  <a:pt x="880" y="157"/>
                  <a:pt x="851" y="176"/>
                </a:cubicBezTo>
                <a:cubicBezTo>
                  <a:pt x="833" y="188"/>
                  <a:pt x="832" y="186"/>
                  <a:pt x="828" y="204"/>
                </a:cubicBezTo>
                <a:cubicBezTo>
                  <a:pt x="822" y="229"/>
                  <a:pt x="860" y="262"/>
                  <a:pt x="869" y="283"/>
                </a:cubicBezTo>
                <a:cubicBezTo>
                  <a:pt x="891" y="334"/>
                  <a:pt x="882" y="376"/>
                  <a:pt x="837" y="409"/>
                </a:cubicBezTo>
                <a:cubicBezTo>
                  <a:pt x="795" y="440"/>
                  <a:pt x="741" y="455"/>
                  <a:pt x="693" y="4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2"/>
          <p:cNvSpPr/>
          <p:nvPr/>
        </p:nvSpPr>
        <p:spPr>
          <a:xfrm>
            <a:off x="1992240" y="1911960"/>
            <a:ext cx="989640" cy="431280"/>
          </a:xfrm>
          <a:custGeom>
            <a:avLst/>
            <a:gdLst/>
            <a:ahLst/>
            <a:rect l="l" t="t" r="r" b="b"/>
            <a:pathLst>
              <a:path w="2750" h="1199">
                <a:moveTo>
                  <a:pt x="60" y="227"/>
                </a:moveTo>
                <a:cubicBezTo>
                  <a:pt x="60" y="197"/>
                  <a:pt x="59" y="190"/>
                  <a:pt x="35" y="170"/>
                </a:cubicBezTo>
                <a:cubicBezTo>
                  <a:pt x="25" y="162"/>
                  <a:pt x="13" y="157"/>
                  <a:pt x="3" y="149"/>
                </a:cubicBezTo>
                <a:lnTo>
                  <a:pt x="3" y="148"/>
                </a:lnTo>
                <a:cubicBezTo>
                  <a:pt x="3" y="215"/>
                  <a:pt x="13" y="277"/>
                  <a:pt x="21" y="345"/>
                </a:cubicBezTo>
                <a:cubicBezTo>
                  <a:pt x="34" y="461"/>
                  <a:pt x="36" y="578"/>
                  <a:pt x="47" y="695"/>
                </a:cubicBezTo>
                <a:cubicBezTo>
                  <a:pt x="53" y="753"/>
                  <a:pt x="60" y="812"/>
                  <a:pt x="61" y="871"/>
                </a:cubicBezTo>
                <a:cubicBezTo>
                  <a:pt x="62" y="902"/>
                  <a:pt x="61" y="933"/>
                  <a:pt x="61" y="964"/>
                </a:cubicBezTo>
                <a:moveTo>
                  <a:pt x="0" y="249"/>
                </a:moveTo>
                <a:cubicBezTo>
                  <a:pt x="25" y="201"/>
                  <a:pt x="12" y="197"/>
                  <a:pt x="70" y="166"/>
                </a:cubicBezTo>
                <a:cubicBezTo>
                  <a:pt x="174" y="111"/>
                  <a:pt x="294" y="96"/>
                  <a:pt x="410" y="95"/>
                </a:cubicBezTo>
                <a:cubicBezTo>
                  <a:pt x="471" y="95"/>
                  <a:pt x="519" y="101"/>
                  <a:pt x="578" y="116"/>
                </a:cubicBezTo>
                <a:cubicBezTo>
                  <a:pt x="615" y="126"/>
                  <a:pt x="652" y="132"/>
                  <a:pt x="690" y="135"/>
                </a:cubicBezTo>
                <a:cubicBezTo>
                  <a:pt x="745" y="139"/>
                  <a:pt x="749" y="133"/>
                  <a:pt x="774" y="183"/>
                </a:cubicBezTo>
                <a:cubicBezTo>
                  <a:pt x="804" y="243"/>
                  <a:pt x="813" y="327"/>
                  <a:pt x="824" y="392"/>
                </a:cubicBezTo>
                <a:cubicBezTo>
                  <a:pt x="841" y="492"/>
                  <a:pt x="860" y="593"/>
                  <a:pt x="892" y="691"/>
                </a:cubicBezTo>
                <a:cubicBezTo>
                  <a:pt x="923" y="783"/>
                  <a:pt x="981" y="875"/>
                  <a:pt x="988" y="974"/>
                </a:cubicBezTo>
                <a:cubicBezTo>
                  <a:pt x="991" y="1025"/>
                  <a:pt x="985" y="1032"/>
                  <a:pt x="945" y="1059"/>
                </a:cubicBezTo>
                <a:cubicBezTo>
                  <a:pt x="902" y="1088"/>
                  <a:pt x="812" y="1089"/>
                  <a:pt x="762" y="1098"/>
                </a:cubicBezTo>
                <a:cubicBezTo>
                  <a:pt x="569" y="1133"/>
                  <a:pt x="375" y="1164"/>
                  <a:pt x="179" y="1184"/>
                </a:cubicBezTo>
                <a:cubicBezTo>
                  <a:pt x="139" y="1188"/>
                  <a:pt x="100" y="1193"/>
                  <a:pt x="60" y="1198"/>
                </a:cubicBezTo>
                <a:moveTo>
                  <a:pt x="1431" y="338"/>
                </a:moveTo>
                <a:cubicBezTo>
                  <a:pt x="1426" y="327"/>
                  <a:pt x="1421" y="314"/>
                  <a:pt x="1413" y="302"/>
                </a:cubicBezTo>
                <a:cubicBezTo>
                  <a:pt x="1409" y="296"/>
                  <a:pt x="1406" y="291"/>
                  <a:pt x="1403" y="284"/>
                </a:cubicBezTo>
                <a:cubicBezTo>
                  <a:pt x="1402" y="282"/>
                  <a:pt x="1402" y="279"/>
                  <a:pt x="1401" y="277"/>
                </a:cubicBezTo>
                <a:cubicBezTo>
                  <a:pt x="1401" y="390"/>
                  <a:pt x="1397" y="502"/>
                  <a:pt x="1409" y="615"/>
                </a:cubicBezTo>
                <a:cubicBezTo>
                  <a:pt x="1417" y="690"/>
                  <a:pt x="1436" y="759"/>
                  <a:pt x="1452" y="832"/>
                </a:cubicBezTo>
                <a:cubicBezTo>
                  <a:pt x="1457" y="857"/>
                  <a:pt x="1456" y="880"/>
                  <a:pt x="1452" y="894"/>
                </a:cubicBezTo>
                <a:moveTo>
                  <a:pt x="1434" y="202"/>
                </a:moveTo>
                <a:cubicBezTo>
                  <a:pt x="1516" y="106"/>
                  <a:pt x="1616" y="71"/>
                  <a:pt x="1741" y="45"/>
                </a:cubicBezTo>
                <a:cubicBezTo>
                  <a:pt x="1936" y="4"/>
                  <a:pt x="2157" y="0"/>
                  <a:pt x="2353" y="39"/>
                </a:cubicBezTo>
                <a:cubicBezTo>
                  <a:pt x="2446" y="58"/>
                  <a:pt x="2605" y="77"/>
                  <a:pt x="2683" y="137"/>
                </a:cubicBezTo>
                <a:cubicBezTo>
                  <a:pt x="2709" y="157"/>
                  <a:pt x="2700" y="160"/>
                  <a:pt x="2704" y="190"/>
                </a:cubicBezTo>
                <a:cubicBezTo>
                  <a:pt x="2710" y="236"/>
                  <a:pt x="2697" y="283"/>
                  <a:pt x="2695" y="329"/>
                </a:cubicBezTo>
                <a:cubicBezTo>
                  <a:pt x="2689" y="482"/>
                  <a:pt x="2701" y="637"/>
                  <a:pt x="2714" y="790"/>
                </a:cubicBezTo>
                <a:cubicBezTo>
                  <a:pt x="2718" y="838"/>
                  <a:pt x="2749" y="971"/>
                  <a:pt x="2714" y="1014"/>
                </a:cubicBezTo>
                <a:cubicBezTo>
                  <a:pt x="2663" y="1075"/>
                  <a:pt x="2529" y="1060"/>
                  <a:pt x="2462" y="1060"/>
                </a:cubicBezTo>
                <a:cubicBezTo>
                  <a:pt x="2356" y="1060"/>
                  <a:pt x="2258" y="1050"/>
                  <a:pt x="2153" y="1034"/>
                </a:cubicBezTo>
                <a:cubicBezTo>
                  <a:pt x="1917" y="997"/>
                  <a:pt x="1670" y="959"/>
                  <a:pt x="1428" y="974"/>
                </a:cubicBezTo>
                <a:cubicBezTo>
                  <a:pt x="1423" y="975"/>
                  <a:pt x="1417" y="977"/>
                  <a:pt x="1412" y="978"/>
                </a:cubicBezTo>
                <a:moveTo>
                  <a:pt x="1930" y="415"/>
                </a:moveTo>
                <a:cubicBezTo>
                  <a:pt x="1932" y="390"/>
                  <a:pt x="1929" y="374"/>
                  <a:pt x="1948" y="356"/>
                </a:cubicBezTo>
                <a:cubicBezTo>
                  <a:pt x="1965" y="340"/>
                  <a:pt x="1997" y="331"/>
                  <a:pt x="2019" y="328"/>
                </a:cubicBezTo>
                <a:cubicBezTo>
                  <a:pt x="2034" y="326"/>
                  <a:pt x="2041" y="326"/>
                  <a:pt x="2048" y="336"/>
                </a:cubicBezTo>
                <a:cubicBezTo>
                  <a:pt x="2062" y="354"/>
                  <a:pt x="2050" y="419"/>
                  <a:pt x="2051" y="441"/>
                </a:cubicBezTo>
                <a:cubicBezTo>
                  <a:pt x="2053" y="468"/>
                  <a:pt x="2056" y="511"/>
                  <a:pt x="2084" y="527"/>
                </a:cubicBezTo>
                <a:cubicBezTo>
                  <a:pt x="2110" y="542"/>
                  <a:pt x="2145" y="532"/>
                  <a:pt x="2166" y="517"/>
                </a:cubicBezTo>
                <a:cubicBezTo>
                  <a:pt x="2195" y="497"/>
                  <a:pt x="2213" y="465"/>
                  <a:pt x="2214" y="431"/>
                </a:cubicBezTo>
                <a:cubicBezTo>
                  <a:pt x="2214" y="417"/>
                  <a:pt x="2209" y="403"/>
                  <a:pt x="2208" y="399"/>
                </a:cubicBezTo>
                <a:cubicBezTo>
                  <a:pt x="2197" y="415"/>
                  <a:pt x="2191" y="427"/>
                  <a:pt x="2190" y="453"/>
                </a:cubicBezTo>
                <a:cubicBezTo>
                  <a:pt x="2188" y="496"/>
                  <a:pt x="2190" y="537"/>
                  <a:pt x="2202" y="579"/>
                </a:cubicBezTo>
                <a:cubicBezTo>
                  <a:pt x="2215" y="625"/>
                  <a:pt x="2230" y="665"/>
                  <a:pt x="2232" y="713"/>
                </a:cubicBezTo>
                <a:cubicBezTo>
                  <a:pt x="2234" y="761"/>
                  <a:pt x="2233" y="801"/>
                  <a:pt x="2204" y="842"/>
                </a:cubicBezTo>
                <a:cubicBezTo>
                  <a:pt x="2193" y="858"/>
                  <a:pt x="2183" y="865"/>
                  <a:pt x="2163" y="865"/>
                </a:cubicBezTo>
                <a:cubicBezTo>
                  <a:pt x="2140" y="865"/>
                  <a:pt x="2142" y="850"/>
                  <a:pt x="2138" y="831"/>
                </a:cubicBezTo>
                <a:cubicBezTo>
                  <a:pt x="2132" y="807"/>
                  <a:pt x="2138" y="784"/>
                  <a:pt x="2149" y="765"/>
                </a:cubicBezTo>
                <a:cubicBezTo>
                  <a:pt x="2167" y="738"/>
                  <a:pt x="2191" y="729"/>
                  <a:pt x="2223" y="727"/>
                </a:cubicBezTo>
                <a:cubicBezTo>
                  <a:pt x="2266" y="724"/>
                  <a:pt x="2278" y="735"/>
                  <a:pt x="2314" y="755"/>
                </a:cubicBezTo>
                <a:cubicBezTo>
                  <a:pt x="2322" y="759"/>
                  <a:pt x="2330" y="763"/>
                  <a:pt x="2338" y="76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3"/>
          <p:cNvSpPr/>
          <p:nvPr/>
        </p:nvSpPr>
        <p:spPr>
          <a:xfrm>
            <a:off x="3260880" y="1927800"/>
            <a:ext cx="938160" cy="427320"/>
          </a:xfrm>
          <a:custGeom>
            <a:avLst/>
            <a:gdLst/>
            <a:ahLst/>
            <a:rect l="l" t="t" r="r" b="b"/>
            <a:pathLst>
              <a:path w="2607" h="1188">
                <a:moveTo>
                  <a:pt x="324" y="217"/>
                </a:moveTo>
                <a:cubicBezTo>
                  <a:pt x="294" y="201"/>
                  <a:pt x="280" y="198"/>
                  <a:pt x="247" y="198"/>
                </a:cubicBezTo>
                <a:cubicBezTo>
                  <a:pt x="208" y="198"/>
                  <a:pt x="199" y="234"/>
                  <a:pt x="186" y="265"/>
                </a:cubicBezTo>
                <a:cubicBezTo>
                  <a:pt x="145" y="366"/>
                  <a:pt x="125" y="472"/>
                  <a:pt x="121" y="581"/>
                </a:cubicBezTo>
                <a:cubicBezTo>
                  <a:pt x="118" y="654"/>
                  <a:pt x="120" y="715"/>
                  <a:pt x="147" y="784"/>
                </a:cubicBezTo>
                <a:cubicBezTo>
                  <a:pt x="154" y="801"/>
                  <a:pt x="171" y="831"/>
                  <a:pt x="168" y="851"/>
                </a:cubicBezTo>
                <a:cubicBezTo>
                  <a:pt x="166" y="850"/>
                  <a:pt x="165" y="850"/>
                  <a:pt x="163" y="849"/>
                </a:cubicBezTo>
                <a:moveTo>
                  <a:pt x="0" y="209"/>
                </a:moveTo>
                <a:cubicBezTo>
                  <a:pt x="12" y="128"/>
                  <a:pt x="53" y="114"/>
                  <a:pt x="135" y="93"/>
                </a:cubicBezTo>
                <a:cubicBezTo>
                  <a:pt x="338" y="41"/>
                  <a:pt x="561" y="29"/>
                  <a:pt x="770" y="24"/>
                </a:cubicBezTo>
                <a:cubicBezTo>
                  <a:pt x="811" y="23"/>
                  <a:pt x="956" y="0"/>
                  <a:pt x="993" y="37"/>
                </a:cubicBezTo>
                <a:cubicBezTo>
                  <a:pt x="1036" y="81"/>
                  <a:pt x="1030" y="132"/>
                  <a:pt x="1031" y="191"/>
                </a:cubicBezTo>
                <a:cubicBezTo>
                  <a:pt x="1033" y="379"/>
                  <a:pt x="1017" y="571"/>
                  <a:pt x="1040" y="758"/>
                </a:cubicBezTo>
                <a:cubicBezTo>
                  <a:pt x="1048" y="819"/>
                  <a:pt x="1085" y="970"/>
                  <a:pt x="1034" y="1019"/>
                </a:cubicBezTo>
                <a:cubicBezTo>
                  <a:pt x="963" y="1090"/>
                  <a:pt x="785" y="1082"/>
                  <a:pt x="695" y="1084"/>
                </a:cubicBezTo>
                <a:cubicBezTo>
                  <a:pt x="534" y="1087"/>
                  <a:pt x="376" y="1082"/>
                  <a:pt x="217" y="1054"/>
                </a:cubicBezTo>
                <a:cubicBezTo>
                  <a:pt x="147" y="1042"/>
                  <a:pt x="113" y="1030"/>
                  <a:pt x="73" y="993"/>
                </a:cubicBezTo>
                <a:moveTo>
                  <a:pt x="1791" y="327"/>
                </a:moveTo>
                <a:cubicBezTo>
                  <a:pt x="1791" y="304"/>
                  <a:pt x="1792" y="342"/>
                  <a:pt x="1791" y="365"/>
                </a:cubicBezTo>
                <a:cubicBezTo>
                  <a:pt x="1785" y="463"/>
                  <a:pt x="1755" y="558"/>
                  <a:pt x="1740" y="655"/>
                </a:cubicBezTo>
                <a:cubicBezTo>
                  <a:pt x="1727" y="742"/>
                  <a:pt x="1723" y="835"/>
                  <a:pt x="1729" y="924"/>
                </a:cubicBezTo>
                <a:cubicBezTo>
                  <a:pt x="1732" y="964"/>
                  <a:pt x="1793" y="1060"/>
                  <a:pt x="1757" y="1042"/>
                </a:cubicBezTo>
                <a:cubicBezTo>
                  <a:pt x="1742" y="1035"/>
                  <a:pt x="1813" y="1123"/>
                  <a:pt x="1743" y="1024"/>
                </a:cubicBezTo>
                <a:moveTo>
                  <a:pt x="1602" y="400"/>
                </a:moveTo>
                <a:cubicBezTo>
                  <a:pt x="1602" y="348"/>
                  <a:pt x="1588" y="286"/>
                  <a:pt x="1631" y="247"/>
                </a:cubicBezTo>
                <a:cubicBezTo>
                  <a:pt x="1693" y="193"/>
                  <a:pt x="1806" y="185"/>
                  <a:pt x="1884" y="178"/>
                </a:cubicBezTo>
                <a:cubicBezTo>
                  <a:pt x="2040" y="164"/>
                  <a:pt x="2201" y="166"/>
                  <a:pt x="2357" y="184"/>
                </a:cubicBezTo>
                <a:cubicBezTo>
                  <a:pt x="2397" y="188"/>
                  <a:pt x="2491" y="187"/>
                  <a:pt x="2526" y="211"/>
                </a:cubicBezTo>
                <a:cubicBezTo>
                  <a:pt x="2547" y="224"/>
                  <a:pt x="2531" y="211"/>
                  <a:pt x="2541" y="227"/>
                </a:cubicBezTo>
                <a:cubicBezTo>
                  <a:pt x="2606" y="335"/>
                  <a:pt x="2522" y="636"/>
                  <a:pt x="2516" y="755"/>
                </a:cubicBezTo>
                <a:cubicBezTo>
                  <a:pt x="2512" y="851"/>
                  <a:pt x="2514" y="944"/>
                  <a:pt x="2531" y="1037"/>
                </a:cubicBezTo>
                <a:cubicBezTo>
                  <a:pt x="2535" y="1062"/>
                  <a:pt x="2551" y="1124"/>
                  <a:pt x="2531" y="1147"/>
                </a:cubicBezTo>
                <a:cubicBezTo>
                  <a:pt x="2497" y="1187"/>
                  <a:pt x="2355" y="1172"/>
                  <a:pt x="2312" y="1173"/>
                </a:cubicBezTo>
                <a:cubicBezTo>
                  <a:pt x="2119" y="1178"/>
                  <a:pt x="1925" y="1175"/>
                  <a:pt x="1732" y="1175"/>
                </a:cubicBezTo>
                <a:moveTo>
                  <a:pt x="581" y="484"/>
                </a:moveTo>
                <a:cubicBezTo>
                  <a:pt x="571" y="484"/>
                  <a:pt x="561" y="482"/>
                  <a:pt x="551" y="482"/>
                </a:cubicBezTo>
                <a:cubicBezTo>
                  <a:pt x="547" y="482"/>
                  <a:pt x="545" y="482"/>
                  <a:pt x="542" y="482"/>
                </a:cubicBezTo>
                <a:cubicBezTo>
                  <a:pt x="606" y="498"/>
                  <a:pt x="671" y="498"/>
                  <a:pt x="737" y="501"/>
                </a:cubicBezTo>
                <a:cubicBezTo>
                  <a:pt x="769" y="502"/>
                  <a:pt x="802" y="504"/>
                  <a:pt x="833" y="507"/>
                </a:cubicBezTo>
                <a:cubicBezTo>
                  <a:pt x="835" y="507"/>
                  <a:pt x="836" y="508"/>
                  <a:pt x="838" y="508"/>
                </a:cubicBezTo>
                <a:cubicBezTo>
                  <a:pt x="833" y="533"/>
                  <a:pt x="823" y="542"/>
                  <a:pt x="806" y="564"/>
                </a:cubicBezTo>
                <a:cubicBezTo>
                  <a:pt x="773" y="606"/>
                  <a:pt x="736" y="648"/>
                  <a:pt x="706" y="694"/>
                </a:cubicBezTo>
                <a:cubicBezTo>
                  <a:pt x="686" y="728"/>
                  <a:pt x="666" y="772"/>
                  <a:pt x="677" y="813"/>
                </a:cubicBezTo>
                <a:cubicBezTo>
                  <a:pt x="688" y="853"/>
                  <a:pt x="739" y="858"/>
                  <a:pt x="773" y="860"/>
                </a:cubicBezTo>
                <a:cubicBezTo>
                  <a:pt x="828" y="863"/>
                  <a:pt x="884" y="858"/>
                  <a:pt x="939" y="856"/>
                </a:cubicBezTo>
                <a:cubicBezTo>
                  <a:pt x="982" y="856"/>
                  <a:pt x="997" y="856"/>
                  <a:pt x="1025" y="8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14"/>
          <p:cNvSpPr/>
          <p:nvPr/>
        </p:nvSpPr>
        <p:spPr>
          <a:xfrm>
            <a:off x="5812920" y="2213640"/>
            <a:ext cx="1798920" cy="639360"/>
          </a:xfrm>
          <a:custGeom>
            <a:avLst/>
            <a:gdLst/>
            <a:ahLst/>
            <a:rect l="l" t="t" r="r" b="b"/>
            <a:pathLst>
              <a:path w="4998" h="1777">
                <a:moveTo>
                  <a:pt x="240" y="4"/>
                </a:moveTo>
                <a:cubicBezTo>
                  <a:pt x="182" y="0"/>
                  <a:pt x="192" y="6"/>
                  <a:pt x="167" y="84"/>
                </a:cubicBezTo>
                <a:cubicBezTo>
                  <a:pt x="136" y="178"/>
                  <a:pt x="105" y="270"/>
                  <a:pt x="73" y="363"/>
                </a:cubicBezTo>
                <a:cubicBezTo>
                  <a:pt x="50" y="429"/>
                  <a:pt x="28" y="494"/>
                  <a:pt x="12" y="562"/>
                </a:cubicBezTo>
                <a:cubicBezTo>
                  <a:pt x="8" y="582"/>
                  <a:pt x="7" y="586"/>
                  <a:pt x="4" y="597"/>
                </a:cubicBezTo>
                <a:cubicBezTo>
                  <a:pt x="6" y="552"/>
                  <a:pt x="13" y="513"/>
                  <a:pt x="21" y="467"/>
                </a:cubicBezTo>
                <a:cubicBezTo>
                  <a:pt x="41" y="357"/>
                  <a:pt x="62" y="236"/>
                  <a:pt x="158" y="164"/>
                </a:cubicBezTo>
                <a:cubicBezTo>
                  <a:pt x="207" y="128"/>
                  <a:pt x="300" y="113"/>
                  <a:pt x="355" y="145"/>
                </a:cubicBezTo>
                <a:cubicBezTo>
                  <a:pt x="431" y="189"/>
                  <a:pt x="475" y="295"/>
                  <a:pt x="502" y="373"/>
                </a:cubicBezTo>
                <a:cubicBezTo>
                  <a:pt x="528" y="449"/>
                  <a:pt x="538" y="526"/>
                  <a:pt x="544" y="604"/>
                </a:cubicBezTo>
                <a:moveTo>
                  <a:pt x="6" y="564"/>
                </a:moveTo>
                <a:cubicBezTo>
                  <a:pt x="2" y="549"/>
                  <a:pt x="0" y="546"/>
                  <a:pt x="1" y="537"/>
                </a:cubicBezTo>
                <a:cubicBezTo>
                  <a:pt x="179" y="520"/>
                  <a:pt x="362" y="504"/>
                  <a:pt x="537" y="467"/>
                </a:cubicBezTo>
                <a:cubicBezTo>
                  <a:pt x="603" y="453"/>
                  <a:pt x="656" y="424"/>
                  <a:pt x="717" y="398"/>
                </a:cubicBezTo>
                <a:cubicBezTo>
                  <a:pt x="725" y="394"/>
                  <a:pt x="745" y="381"/>
                  <a:pt x="756" y="388"/>
                </a:cubicBezTo>
                <a:cubicBezTo>
                  <a:pt x="772" y="399"/>
                  <a:pt x="780" y="437"/>
                  <a:pt x="796" y="450"/>
                </a:cubicBezTo>
                <a:cubicBezTo>
                  <a:pt x="805" y="458"/>
                  <a:pt x="829" y="476"/>
                  <a:pt x="844" y="467"/>
                </a:cubicBezTo>
                <a:cubicBezTo>
                  <a:pt x="871" y="450"/>
                  <a:pt x="879" y="411"/>
                  <a:pt x="894" y="384"/>
                </a:cubicBezTo>
                <a:cubicBezTo>
                  <a:pt x="915" y="348"/>
                  <a:pt x="941" y="319"/>
                  <a:pt x="983" y="310"/>
                </a:cubicBezTo>
                <a:cubicBezTo>
                  <a:pt x="1024" y="302"/>
                  <a:pt x="1050" y="309"/>
                  <a:pt x="1056" y="353"/>
                </a:cubicBezTo>
                <a:cubicBezTo>
                  <a:pt x="1063" y="403"/>
                  <a:pt x="1056" y="457"/>
                  <a:pt x="1057" y="507"/>
                </a:cubicBezTo>
                <a:moveTo>
                  <a:pt x="1205" y="434"/>
                </a:moveTo>
                <a:cubicBezTo>
                  <a:pt x="1222" y="400"/>
                  <a:pt x="1236" y="365"/>
                  <a:pt x="1241" y="327"/>
                </a:cubicBezTo>
                <a:cubicBezTo>
                  <a:pt x="1242" y="320"/>
                  <a:pt x="1241" y="312"/>
                  <a:pt x="1241" y="304"/>
                </a:cubicBezTo>
                <a:cubicBezTo>
                  <a:pt x="1221" y="320"/>
                  <a:pt x="1215" y="332"/>
                  <a:pt x="1208" y="359"/>
                </a:cubicBezTo>
                <a:cubicBezTo>
                  <a:pt x="1195" y="408"/>
                  <a:pt x="1195" y="442"/>
                  <a:pt x="1236" y="473"/>
                </a:cubicBezTo>
                <a:cubicBezTo>
                  <a:pt x="1273" y="501"/>
                  <a:pt x="1324" y="509"/>
                  <a:pt x="1360" y="538"/>
                </a:cubicBezTo>
                <a:cubicBezTo>
                  <a:pt x="1366" y="547"/>
                  <a:pt x="1368" y="550"/>
                  <a:pt x="1366" y="557"/>
                </a:cubicBezTo>
                <a:cubicBezTo>
                  <a:pt x="1288" y="566"/>
                  <a:pt x="1209" y="567"/>
                  <a:pt x="1131" y="564"/>
                </a:cubicBezTo>
                <a:cubicBezTo>
                  <a:pt x="1102" y="562"/>
                  <a:pt x="1096" y="564"/>
                  <a:pt x="1081" y="554"/>
                </a:cubicBezTo>
                <a:moveTo>
                  <a:pt x="1509" y="259"/>
                </a:moveTo>
                <a:cubicBezTo>
                  <a:pt x="1541" y="268"/>
                  <a:pt x="1538" y="240"/>
                  <a:pt x="1545" y="301"/>
                </a:cubicBezTo>
                <a:cubicBezTo>
                  <a:pt x="1551" y="353"/>
                  <a:pt x="1542" y="409"/>
                  <a:pt x="1554" y="456"/>
                </a:cubicBezTo>
                <a:cubicBezTo>
                  <a:pt x="1575" y="453"/>
                  <a:pt x="1579" y="464"/>
                  <a:pt x="1597" y="448"/>
                </a:cubicBezTo>
                <a:cubicBezTo>
                  <a:pt x="1621" y="427"/>
                  <a:pt x="1626" y="372"/>
                  <a:pt x="1657" y="360"/>
                </a:cubicBezTo>
                <a:cubicBezTo>
                  <a:pt x="1685" y="350"/>
                  <a:pt x="1708" y="371"/>
                  <a:pt x="1727" y="387"/>
                </a:cubicBezTo>
                <a:cubicBezTo>
                  <a:pt x="1753" y="411"/>
                  <a:pt x="1766" y="427"/>
                  <a:pt x="1796" y="441"/>
                </a:cubicBezTo>
                <a:cubicBezTo>
                  <a:pt x="1799" y="441"/>
                  <a:pt x="1802" y="441"/>
                  <a:pt x="1805" y="441"/>
                </a:cubicBezTo>
                <a:cubicBezTo>
                  <a:pt x="1811" y="416"/>
                  <a:pt x="1815" y="394"/>
                  <a:pt x="1815" y="364"/>
                </a:cubicBezTo>
                <a:cubicBezTo>
                  <a:pt x="1815" y="333"/>
                  <a:pt x="1803" y="306"/>
                  <a:pt x="1802" y="276"/>
                </a:cubicBezTo>
                <a:cubicBezTo>
                  <a:pt x="1801" y="246"/>
                  <a:pt x="1802" y="249"/>
                  <a:pt x="1833" y="239"/>
                </a:cubicBezTo>
                <a:cubicBezTo>
                  <a:pt x="1942" y="203"/>
                  <a:pt x="2076" y="200"/>
                  <a:pt x="2190" y="198"/>
                </a:cubicBezTo>
                <a:cubicBezTo>
                  <a:pt x="2191" y="198"/>
                  <a:pt x="2193" y="198"/>
                  <a:pt x="2194" y="198"/>
                </a:cubicBezTo>
                <a:cubicBezTo>
                  <a:pt x="2194" y="227"/>
                  <a:pt x="2184" y="270"/>
                  <a:pt x="2207" y="284"/>
                </a:cubicBezTo>
                <a:cubicBezTo>
                  <a:pt x="2219" y="291"/>
                  <a:pt x="2256" y="291"/>
                  <a:pt x="2268" y="285"/>
                </a:cubicBezTo>
                <a:cubicBezTo>
                  <a:pt x="2268" y="282"/>
                  <a:pt x="2268" y="277"/>
                  <a:pt x="2268" y="274"/>
                </a:cubicBezTo>
                <a:cubicBezTo>
                  <a:pt x="2247" y="265"/>
                  <a:pt x="2235" y="253"/>
                  <a:pt x="2196" y="253"/>
                </a:cubicBezTo>
                <a:cubicBezTo>
                  <a:pt x="2130" y="253"/>
                  <a:pt x="2071" y="286"/>
                  <a:pt x="2019" y="326"/>
                </a:cubicBezTo>
                <a:cubicBezTo>
                  <a:pt x="1979" y="357"/>
                  <a:pt x="1978" y="376"/>
                  <a:pt x="1970" y="421"/>
                </a:cubicBezTo>
                <a:cubicBezTo>
                  <a:pt x="2022" y="441"/>
                  <a:pt x="2084" y="445"/>
                  <a:pt x="2140" y="438"/>
                </a:cubicBezTo>
                <a:cubicBezTo>
                  <a:pt x="2239" y="425"/>
                  <a:pt x="2365" y="381"/>
                  <a:pt x="2440" y="312"/>
                </a:cubicBezTo>
                <a:cubicBezTo>
                  <a:pt x="2478" y="277"/>
                  <a:pt x="2474" y="231"/>
                  <a:pt x="2472" y="184"/>
                </a:cubicBezTo>
                <a:cubicBezTo>
                  <a:pt x="2470" y="149"/>
                  <a:pt x="2459" y="118"/>
                  <a:pt x="2447" y="86"/>
                </a:cubicBezTo>
                <a:cubicBezTo>
                  <a:pt x="2446" y="81"/>
                  <a:pt x="2447" y="79"/>
                  <a:pt x="2444" y="80"/>
                </a:cubicBezTo>
                <a:cubicBezTo>
                  <a:pt x="2446" y="128"/>
                  <a:pt x="2454" y="157"/>
                  <a:pt x="2483" y="198"/>
                </a:cubicBezTo>
                <a:cubicBezTo>
                  <a:pt x="2516" y="243"/>
                  <a:pt x="2564" y="284"/>
                  <a:pt x="2584" y="336"/>
                </a:cubicBezTo>
                <a:cubicBezTo>
                  <a:pt x="2595" y="365"/>
                  <a:pt x="2597" y="387"/>
                  <a:pt x="2597" y="418"/>
                </a:cubicBezTo>
                <a:cubicBezTo>
                  <a:pt x="2597" y="436"/>
                  <a:pt x="2590" y="461"/>
                  <a:pt x="2595" y="479"/>
                </a:cubicBezTo>
                <a:cubicBezTo>
                  <a:pt x="2605" y="513"/>
                  <a:pt x="2629" y="529"/>
                  <a:pt x="2659" y="551"/>
                </a:cubicBezTo>
                <a:cubicBezTo>
                  <a:pt x="2667" y="557"/>
                  <a:pt x="2676" y="563"/>
                  <a:pt x="2684" y="569"/>
                </a:cubicBezTo>
                <a:moveTo>
                  <a:pt x="2055" y="1113"/>
                </a:moveTo>
                <a:cubicBezTo>
                  <a:pt x="2002" y="1100"/>
                  <a:pt x="1952" y="1100"/>
                  <a:pt x="1900" y="1122"/>
                </a:cubicBezTo>
                <a:cubicBezTo>
                  <a:pt x="1796" y="1165"/>
                  <a:pt x="1680" y="1252"/>
                  <a:pt x="1609" y="1340"/>
                </a:cubicBezTo>
                <a:cubicBezTo>
                  <a:pt x="1584" y="1371"/>
                  <a:pt x="1585" y="1389"/>
                  <a:pt x="1584" y="1425"/>
                </a:cubicBezTo>
                <a:cubicBezTo>
                  <a:pt x="1650" y="1433"/>
                  <a:pt x="1690" y="1423"/>
                  <a:pt x="1749" y="1390"/>
                </a:cubicBezTo>
                <a:cubicBezTo>
                  <a:pt x="1863" y="1326"/>
                  <a:pt x="1893" y="1247"/>
                  <a:pt x="1964" y="1151"/>
                </a:cubicBezTo>
                <a:cubicBezTo>
                  <a:pt x="1971" y="1142"/>
                  <a:pt x="1971" y="1138"/>
                  <a:pt x="1978" y="1140"/>
                </a:cubicBezTo>
                <a:cubicBezTo>
                  <a:pt x="1994" y="1176"/>
                  <a:pt x="2008" y="1218"/>
                  <a:pt x="2012" y="1263"/>
                </a:cubicBezTo>
                <a:cubicBezTo>
                  <a:pt x="2020" y="1348"/>
                  <a:pt x="2029" y="1458"/>
                  <a:pt x="2005" y="1541"/>
                </a:cubicBezTo>
                <a:cubicBezTo>
                  <a:pt x="1986" y="1604"/>
                  <a:pt x="1946" y="1660"/>
                  <a:pt x="1906" y="1711"/>
                </a:cubicBezTo>
                <a:cubicBezTo>
                  <a:pt x="1892" y="1730"/>
                  <a:pt x="1874" y="1748"/>
                  <a:pt x="1863" y="1768"/>
                </a:cubicBezTo>
                <a:cubicBezTo>
                  <a:pt x="1864" y="1768"/>
                  <a:pt x="1866" y="1768"/>
                  <a:pt x="1867" y="1768"/>
                </a:cubicBezTo>
                <a:moveTo>
                  <a:pt x="2630" y="1153"/>
                </a:moveTo>
                <a:cubicBezTo>
                  <a:pt x="2646" y="1134"/>
                  <a:pt x="2648" y="1129"/>
                  <a:pt x="2662" y="1123"/>
                </a:cubicBezTo>
                <a:cubicBezTo>
                  <a:pt x="2653" y="1186"/>
                  <a:pt x="2623" y="1246"/>
                  <a:pt x="2599" y="1306"/>
                </a:cubicBezTo>
                <a:cubicBezTo>
                  <a:pt x="2566" y="1387"/>
                  <a:pt x="2532" y="1469"/>
                  <a:pt x="2508" y="1555"/>
                </a:cubicBezTo>
                <a:cubicBezTo>
                  <a:pt x="2493" y="1606"/>
                  <a:pt x="2492" y="1669"/>
                  <a:pt x="2470" y="1717"/>
                </a:cubicBezTo>
                <a:cubicBezTo>
                  <a:pt x="2469" y="1718"/>
                  <a:pt x="2468" y="1719"/>
                  <a:pt x="2467" y="1720"/>
                </a:cubicBezTo>
                <a:moveTo>
                  <a:pt x="2277" y="1324"/>
                </a:moveTo>
                <a:cubicBezTo>
                  <a:pt x="2340" y="1324"/>
                  <a:pt x="2379" y="1351"/>
                  <a:pt x="2436" y="1380"/>
                </a:cubicBezTo>
                <a:cubicBezTo>
                  <a:pt x="2508" y="1417"/>
                  <a:pt x="2577" y="1452"/>
                  <a:pt x="2636" y="1507"/>
                </a:cubicBezTo>
                <a:cubicBezTo>
                  <a:pt x="2661" y="1529"/>
                  <a:pt x="2675" y="1544"/>
                  <a:pt x="2704" y="1560"/>
                </a:cubicBezTo>
                <a:moveTo>
                  <a:pt x="3132" y="1206"/>
                </a:moveTo>
                <a:cubicBezTo>
                  <a:pt x="3145" y="1189"/>
                  <a:pt x="3152" y="1179"/>
                  <a:pt x="3159" y="1160"/>
                </a:cubicBezTo>
                <a:cubicBezTo>
                  <a:pt x="3121" y="1152"/>
                  <a:pt x="3080" y="1145"/>
                  <a:pt x="3039" y="1150"/>
                </a:cubicBezTo>
                <a:cubicBezTo>
                  <a:pt x="2989" y="1156"/>
                  <a:pt x="2924" y="1186"/>
                  <a:pt x="2905" y="1237"/>
                </a:cubicBezTo>
                <a:cubicBezTo>
                  <a:pt x="2887" y="1287"/>
                  <a:pt x="2915" y="1322"/>
                  <a:pt x="2954" y="1347"/>
                </a:cubicBezTo>
                <a:cubicBezTo>
                  <a:pt x="3007" y="1381"/>
                  <a:pt x="3069" y="1400"/>
                  <a:pt x="3123" y="1433"/>
                </a:cubicBezTo>
                <a:cubicBezTo>
                  <a:pt x="3153" y="1451"/>
                  <a:pt x="3157" y="1460"/>
                  <a:pt x="3163" y="1490"/>
                </a:cubicBezTo>
                <a:cubicBezTo>
                  <a:pt x="3135" y="1527"/>
                  <a:pt x="3092" y="1531"/>
                  <a:pt x="3044" y="1534"/>
                </a:cubicBezTo>
                <a:cubicBezTo>
                  <a:pt x="3009" y="1536"/>
                  <a:pt x="2986" y="1534"/>
                  <a:pt x="2954" y="1523"/>
                </a:cubicBezTo>
                <a:cubicBezTo>
                  <a:pt x="2940" y="1458"/>
                  <a:pt x="2977" y="1445"/>
                  <a:pt x="3035" y="1417"/>
                </a:cubicBezTo>
                <a:cubicBezTo>
                  <a:pt x="3163" y="1353"/>
                  <a:pt x="3304" y="1311"/>
                  <a:pt x="3438" y="1263"/>
                </a:cubicBezTo>
                <a:moveTo>
                  <a:pt x="1508" y="1314"/>
                </a:moveTo>
                <a:cubicBezTo>
                  <a:pt x="1457" y="1325"/>
                  <a:pt x="1438" y="1343"/>
                  <a:pt x="1407" y="1387"/>
                </a:cubicBezTo>
                <a:cubicBezTo>
                  <a:pt x="1363" y="1449"/>
                  <a:pt x="1322" y="1513"/>
                  <a:pt x="1277" y="1574"/>
                </a:cubicBezTo>
                <a:cubicBezTo>
                  <a:pt x="1247" y="1616"/>
                  <a:pt x="1216" y="1659"/>
                  <a:pt x="1178" y="1693"/>
                </a:cubicBezTo>
                <a:cubicBezTo>
                  <a:pt x="1172" y="1698"/>
                  <a:pt x="1165" y="1702"/>
                  <a:pt x="1159" y="1707"/>
                </a:cubicBezTo>
                <a:moveTo>
                  <a:pt x="1104" y="1400"/>
                </a:moveTo>
                <a:cubicBezTo>
                  <a:pt x="1128" y="1403"/>
                  <a:pt x="1130" y="1408"/>
                  <a:pt x="1148" y="1428"/>
                </a:cubicBezTo>
                <a:cubicBezTo>
                  <a:pt x="1180" y="1464"/>
                  <a:pt x="1209" y="1503"/>
                  <a:pt x="1238" y="1541"/>
                </a:cubicBezTo>
                <a:cubicBezTo>
                  <a:pt x="1265" y="1577"/>
                  <a:pt x="1293" y="1616"/>
                  <a:pt x="1311" y="1657"/>
                </a:cubicBezTo>
                <a:cubicBezTo>
                  <a:pt x="1314" y="1665"/>
                  <a:pt x="1316" y="1672"/>
                  <a:pt x="1319" y="1680"/>
                </a:cubicBezTo>
                <a:moveTo>
                  <a:pt x="414" y="1462"/>
                </a:moveTo>
                <a:cubicBezTo>
                  <a:pt x="421" y="1455"/>
                  <a:pt x="440" y="1439"/>
                  <a:pt x="450" y="1456"/>
                </a:cubicBezTo>
                <a:cubicBezTo>
                  <a:pt x="469" y="1491"/>
                  <a:pt x="461" y="1542"/>
                  <a:pt x="461" y="1580"/>
                </a:cubicBezTo>
                <a:cubicBezTo>
                  <a:pt x="461" y="1630"/>
                  <a:pt x="450" y="1671"/>
                  <a:pt x="434" y="1717"/>
                </a:cubicBezTo>
                <a:cubicBezTo>
                  <a:pt x="427" y="1739"/>
                  <a:pt x="422" y="1755"/>
                  <a:pt x="420" y="1776"/>
                </a:cubicBezTo>
                <a:moveTo>
                  <a:pt x="774" y="1368"/>
                </a:moveTo>
                <a:cubicBezTo>
                  <a:pt x="793" y="1362"/>
                  <a:pt x="792" y="1368"/>
                  <a:pt x="786" y="1403"/>
                </a:cubicBezTo>
                <a:cubicBezTo>
                  <a:pt x="772" y="1477"/>
                  <a:pt x="753" y="1544"/>
                  <a:pt x="759" y="1622"/>
                </a:cubicBezTo>
                <a:cubicBezTo>
                  <a:pt x="763" y="1672"/>
                  <a:pt x="790" y="1681"/>
                  <a:pt x="835" y="1683"/>
                </a:cubicBezTo>
                <a:cubicBezTo>
                  <a:pt x="886" y="1685"/>
                  <a:pt x="915" y="1637"/>
                  <a:pt x="933" y="1593"/>
                </a:cubicBezTo>
                <a:cubicBezTo>
                  <a:pt x="951" y="1551"/>
                  <a:pt x="960" y="1478"/>
                  <a:pt x="947" y="1433"/>
                </a:cubicBezTo>
                <a:cubicBezTo>
                  <a:pt x="933" y="1385"/>
                  <a:pt x="901" y="1357"/>
                  <a:pt x="855" y="1354"/>
                </a:cubicBezTo>
                <a:cubicBezTo>
                  <a:pt x="823" y="1354"/>
                  <a:pt x="813" y="1354"/>
                  <a:pt x="793" y="1364"/>
                </a:cubicBezTo>
                <a:moveTo>
                  <a:pt x="4079" y="1147"/>
                </a:moveTo>
                <a:cubicBezTo>
                  <a:pt x="4014" y="1172"/>
                  <a:pt x="3976" y="1205"/>
                  <a:pt x="3932" y="1260"/>
                </a:cubicBezTo>
                <a:cubicBezTo>
                  <a:pt x="3887" y="1319"/>
                  <a:pt x="3852" y="1384"/>
                  <a:pt x="3816" y="1448"/>
                </a:cubicBezTo>
                <a:cubicBezTo>
                  <a:pt x="3783" y="1506"/>
                  <a:pt x="3747" y="1577"/>
                  <a:pt x="3695" y="1621"/>
                </a:cubicBezTo>
                <a:cubicBezTo>
                  <a:pt x="3687" y="1626"/>
                  <a:pt x="3680" y="1630"/>
                  <a:pt x="3672" y="1635"/>
                </a:cubicBezTo>
                <a:moveTo>
                  <a:pt x="3529" y="1250"/>
                </a:moveTo>
                <a:cubicBezTo>
                  <a:pt x="3610" y="1252"/>
                  <a:pt x="3667" y="1269"/>
                  <a:pt x="3739" y="1310"/>
                </a:cubicBezTo>
                <a:cubicBezTo>
                  <a:pt x="3803" y="1345"/>
                  <a:pt x="3855" y="1393"/>
                  <a:pt x="3903" y="1447"/>
                </a:cubicBezTo>
                <a:cubicBezTo>
                  <a:pt x="3933" y="1481"/>
                  <a:pt x="3961" y="1511"/>
                  <a:pt x="3998" y="1537"/>
                </a:cubicBezTo>
                <a:moveTo>
                  <a:pt x="4292" y="1129"/>
                </a:moveTo>
                <a:cubicBezTo>
                  <a:pt x="4302" y="1124"/>
                  <a:pt x="4308" y="1118"/>
                  <a:pt x="4331" y="1113"/>
                </a:cubicBezTo>
                <a:cubicBezTo>
                  <a:pt x="4394" y="1099"/>
                  <a:pt x="4458" y="1090"/>
                  <a:pt x="4522" y="1081"/>
                </a:cubicBezTo>
                <a:cubicBezTo>
                  <a:pt x="4557" y="1076"/>
                  <a:pt x="4644" y="1058"/>
                  <a:pt x="4677" y="1080"/>
                </a:cubicBezTo>
                <a:cubicBezTo>
                  <a:pt x="4715" y="1105"/>
                  <a:pt x="4703" y="1193"/>
                  <a:pt x="4701" y="1229"/>
                </a:cubicBezTo>
                <a:cubicBezTo>
                  <a:pt x="4696" y="1298"/>
                  <a:pt x="4668" y="1358"/>
                  <a:pt x="4653" y="1425"/>
                </a:cubicBezTo>
                <a:cubicBezTo>
                  <a:pt x="4643" y="1466"/>
                  <a:pt x="4638" y="1509"/>
                  <a:pt x="4638" y="1551"/>
                </a:cubicBezTo>
                <a:cubicBezTo>
                  <a:pt x="4638" y="1564"/>
                  <a:pt x="4638" y="1566"/>
                  <a:pt x="4638" y="1574"/>
                </a:cubicBezTo>
                <a:moveTo>
                  <a:pt x="4331" y="1372"/>
                </a:moveTo>
                <a:cubicBezTo>
                  <a:pt x="4413" y="1354"/>
                  <a:pt x="4503" y="1359"/>
                  <a:pt x="4588" y="1358"/>
                </a:cubicBezTo>
                <a:cubicBezTo>
                  <a:pt x="4724" y="1357"/>
                  <a:pt x="4861" y="1358"/>
                  <a:pt x="4997" y="135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5"/>
          <p:cNvSpPr/>
          <p:nvPr/>
        </p:nvSpPr>
        <p:spPr>
          <a:xfrm>
            <a:off x="3344040" y="2544840"/>
            <a:ext cx="327600" cy="281160"/>
          </a:xfrm>
          <a:custGeom>
            <a:avLst/>
            <a:gdLst/>
            <a:ahLst/>
            <a:rect l="l" t="t" r="r" b="b"/>
            <a:pathLst>
              <a:path w="911" h="782">
                <a:moveTo>
                  <a:pt x="245" y="117"/>
                </a:moveTo>
                <a:cubicBezTo>
                  <a:pt x="244" y="84"/>
                  <a:pt x="236" y="73"/>
                  <a:pt x="200" y="66"/>
                </a:cubicBezTo>
                <a:cubicBezTo>
                  <a:pt x="159" y="58"/>
                  <a:pt x="118" y="61"/>
                  <a:pt x="84" y="86"/>
                </a:cubicBezTo>
                <a:cubicBezTo>
                  <a:pt x="27" y="128"/>
                  <a:pt x="4" y="194"/>
                  <a:pt x="2" y="260"/>
                </a:cubicBezTo>
                <a:cubicBezTo>
                  <a:pt x="0" y="309"/>
                  <a:pt x="12" y="345"/>
                  <a:pt x="59" y="367"/>
                </a:cubicBezTo>
                <a:cubicBezTo>
                  <a:pt x="94" y="383"/>
                  <a:pt x="163" y="388"/>
                  <a:pt x="200" y="378"/>
                </a:cubicBezTo>
                <a:cubicBezTo>
                  <a:pt x="244" y="366"/>
                  <a:pt x="274" y="330"/>
                  <a:pt x="280" y="286"/>
                </a:cubicBezTo>
                <a:cubicBezTo>
                  <a:pt x="286" y="242"/>
                  <a:pt x="278" y="212"/>
                  <a:pt x="241" y="186"/>
                </a:cubicBezTo>
                <a:cubicBezTo>
                  <a:pt x="213" y="166"/>
                  <a:pt x="183" y="162"/>
                  <a:pt x="150" y="161"/>
                </a:cubicBezTo>
                <a:cubicBezTo>
                  <a:pt x="134" y="161"/>
                  <a:pt x="127" y="188"/>
                  <a:pt x="136" y="200"/>
                </a:cubicBezTo>
                <a:cubicBezTo>
                  <a:pt x="142" y="205"/>
                  <a:pt x="148" y="211"/>
                  <a:pt x="154" y="216"/>
                </a:cubicBezTo>
                <a:moveTo>
                  <a:pt x="463" y="231"/>
                </a:moveTo>
                <a:cubicBezTo>
                  <a:pt x="481" y="223"/>
                  <a:pt x="498" y="221"/>
                  <a:pt x="518" y="220"/>
                </a:cubicBezTo>
                <a:cubicBezTo>
                  <a:pt x="565" y="219"/>
                  <a:pt x="609" y="223"/>
                  <a:pt x="655" y="213"/>
                </a:cubicBezTo>
                <a:moveTo>
                  <a:pt x="910" y="45"/>
                </a:moveTo>
                <a:cubicBezTo>
                  <a:pt x="873" y="42"/>
                  <a:pt x="853" y="39"/>
                  <a:pt x="818" y="57"/>
                </a:cubicBezTo>
                <a:cubicBezTo>
                  <a:pt x="767" y="84"/>
                  <a:pt x="708" y="140"/>
                  <a:pt x="687" y="194"/>
                </a:cubicBezTo>
                <a:cubicBezTo>
                  <a:pt x="683" y="208"/>
                  <a:pt x="682" y="211"/>
                  <a:pt x="683" y="221"/>
                </a:cubicBezTo>
                <a:cubicBezTo>
                  <a:pt x="702" y="230"/>
                  <a:pt x="724" y="240"/>
                  <a:pt x="754" y="234"/>
                </a:cubicBezTo>
                <a:cubicBezTo>
                  <a:pt x="797" y="225"/>
                  <a:pt x="845" y="194"/>
                  <a:pt x="870" y="158"/>
                </a:cubicBezTo>
                <a:cubicBezTo>
                  <a:pt x="895" y="122"/>
                  <a:pt x="890" y="83"/>
                  <a:pt x="892" y="42"/>
                </a:cubicBezTo>
                <a:cubicBezTo>
                  <a:pt x="893" y="28"/>
                  <a:pt x="894" y="14"/>
                  <a:pt x="895" y="0"/>
                </a:cubicBezTo>
                <a:cubicBezTo>
                  <a:pt x="901" y="31"/>
                  <a:pt x="903" y="67"/>
                  <a:pt x="903" y="101"/>
                </a:cubicBezTo>
                <a:cubicBezTo>
                  <a:pt x="904" y="187"/>
                  <a:pt x="907" y="273"/>
                  <a:pt x="898" y="359"/>
                </a:cubicBezTo>
                <a:cubicBezTo>
                  <a:pt x="888" y="448"/>
                  <a:pt x="878" y="534"/>
                  <a:pt x="875" y="622"/>
                </a:cubicBezTo>
                <a:cubicBezTo>
                  <a:pt x="873" y="664"/>
                  <a:pt x="870" y="706"/>
                  <a:pt x="857" y="746"/>
                </a:cubicBezTo>
                <a:cubicBezTo>
                  <a:pt x="850" y="764"/>
                  <a:pt x="848" y="769"/>
                  <a:pt x="843" y="7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6"/>
          <p:cNvSpPr/>
          <p:nvPr/>
        </p:nvSpPr>
        <p:spPr>
          <a:xfrm>
            <a:off x="3980520" y="2485080"/>
            <a:ext cx="1000800" cy="700920"/>
          </a:xfrm>
          <a:custGeom>
            <a:avLst/>
            <a:gdLst/>
            <a:ahLst/>
            <a:rect l="l" t="t" r="r" b="b"/>
            <a:pathLst>
              <a:path w="2781" h="1948">
                <a:moveTo>
                  <a:pt x="222" y="234"/>
                </a:moveTo>
                <a:cubicBezTo>
                  <a:pt x="222" y="208"/>
                  <a:pt x="222" y="202"/>
                  <a:pt x="222" y="186"/>
                </a:cubicBezTo>
                <a:cubicBezTo>
                  <a:pt x="183" y="180"/>
                  <a:pt x="158" y="181"/>
                  <a:pt x="126" y="207"/>
                </a:cubicBezTo>
                <a:cubicBezTo>
                  <a:pt x="81" y="243"/>
                  <a:pt x="42" y="301"/>
                  <a:pt x="24" y="354"/>
                </a:cubicBezTo>
                <a:cubicBezTo>
                  <a:pt x="13" y="386"/>
                  <a:pt x="0" y="468"/>
                  <a:pt x="27" y="497"/>
                </a:cubicBezTo>
                <a:cubicBezTo>
                  <a:pt x="60" y="532"/>
                  <a:pt x="149" y="532"/>
                  <a:pt x="191" y="524"/>
                </a:cubicBezTo>
                <a:cubicBezTo>
                  <a:pt x="238" y="515"/>
                  <a:pt x="305" y="479"/>
                  <a:pt x="319" y="429"/>
                </a:cubicBezTo>
                <a:cubicBezTo>
                  <a:pt x="334" y="376"/>
                  <a:pt x="302" y="344"/>
                  <a:pt x="264" y="314"/>
                </a:cubicBezTo>
                <a:cubicBezTo>
                  <a:pt x="256" y="307"/>
                  <a:pt x="193" y="258"/>
                  <a:pt x="178" y="272"/>
                </a:cubicBezTo>
                <a:cubicBezTo>
                  <a:pt x="164" y="285"/>
                  <a:pt x="184" y="288"/>
                  <a:pt x="200" y="297"/>
                </a:cubicBezTo>
                <a:moveTo>
                  <a:pt x="550" y="349"/>
                </a:moveTo>
                <a:cubicBezTo>
                  <a:pt x="575" y="314"/>
                  <a:pt x="629" y="312"/>
                  <a:pt x="672" y="307"/>
                </a:cubicBezTo>
                <a:cubicBezTo>
                  <a:pt x="752" y="297"/>
                  <a:pt x="832" y="303"/>
                  <a:pt x="912" y="291"/>
                </a:cubicBezTo>
                <a:cubicBezTo>
                  <a:pt x="927" y="288"/>
                  <a:pt x="942" y="285"/>
                  <a:pt x="957" y="282"/>
                </a:cubicBezTo>
                <a:moveTo>
                  <a:pt x="1314" y="32"/>
                </a:moveTo>
                <a:cubicBezTo>
                  <a:pt x="1303" y="11"/>
                  <a:pt x="1332" y="0"/>
                  <a:pt x="1276" y="11"/>
                </a:cubicBezTo>
                <a:cubicBezTo>
                  <a:pt x="1204" y="25"/>
                  <a:pt x="1137" y="91"/>
                  <a:pt x="1088" y="142"/>
                </a:cubicBezTo>
                <a:cubicBezTo>
                  <a:pt x="1055" y="177"/>
                  <a:pt x="1046" y="199"/>
                  <a:pt x="1036" y="241"/>
                </a:cubicBezTo>
                <a:cubicBezTo>
                  <a:pt x="1097" y="251"/>
                  <a:pt x="1143" y="248"/>
                  <a:pt x="1201" y="223"/>
                </a:cubicBezTo>
                <a:cubicBezTo>
                  <a:pt x="1261" y="197"/>
                  <a:pt x="1309" y="160"/>
                  <a:pt x="1337" y="100"/>
                </a:cubicBezTo>
                <a:cubicBezTo>
                  <a:pt x="1350" y="72"/>
                  <a:pt x="1351" y="42"/>
                  <a:pt x="1361" y="14"/>
                </a:cubicBezTo>
                <a:cubicBezTo>
                  <a:pt x="1362" y="14"/>
                  <a:pt x="1363" y="14"/>
                  <a:pt x="1364" y="14"/>
                </a:cubicBezTo>
                <a:cubicBezTo>
                  <a:pt x="1374" y="73"/>
                  <a:pt x="1378" y="132"/>
                  <a:pt x="1379" y="194"/>
                </a:cubicBezTo>
                <a:cubicBezTo>
                  <a:pt x="1381" y="334"/>
                  <a:pt x="1379" y="476"/>
                  <a:pt x="1374" y="617"/>
                </a:cubicBezTo>
                <a:moveTo>
                  <a:pt x="697" y="1154"/>
                </a:moveTo>
                <a:cubicBezTo>
                  <a:pt x="702" y="1147"/>
                  <a:pt x="710" y="1142"/>
                  <a:pt x="713" y="1133"/>
                </a:cubicBezTo>
                <a:cubicBezTo>
                  <a:pt x="714" y="1129"/>
                  <a:pt x="712" y="1123"/>
                  <a:pt x="713" y="1119"/>
                </a:cubicBezTo>
                <a:cubicBezTo>
                  <a:pt x="704" y="1122"/>
                  <a:pt x="677" y="1133"/>
                  <a:pt x="664" y="1141"/>
                </a:cubicBezTo>
                <a:cubicBezTo>
                  <a:pt x="630" y="1161"/>
                  <a:pt x="595" y="1182"/>
                  <a:pt x="566" y="1209"/>
                </a:cubicBezTo>
                <a:cubicBezTo>
                  <a:pt x="556" y="1218"/>
                  <a:pt x="529" y="1246"/>
                  <a:pt x="539" y="1264"/>
                </a:cubicBezTo>
                <a:cubicBezTo>
                  <a:pt x="548" y="1281"/>
                  <a:pt x="583" y="1283"/>
                  <a:pt x="602" y="1288"/>
                </a:cubicBezTo>
                <a:cubicBezTo>
                  <a:pt x="631" y="1295"/>
                  <a:pt x="674" y="1304"/>
                  <a:pt x="684" y="1338"/>
                </a:cubicBezTo>
                <a:cubicBezTo>
                  <a:pt x="698" y="1388"/>
                  <a:pt x="665" y="1421"/>
                  <a:pt x="633" y="1454"/>
                </a:cubicBezTo>
                <a:cubicBezTo>
                  <a:pt x="590" y="1497"/>
                  <a:pt x="543" y="1524"/>
                  <a:pt x="484" y="1540"/>
                </a:cubicBezTo>
                <a:cubicBezTo>
                  <a:pt x="464" y="1546"/>
                  <a:pt x="443" y="1548"/>
                  <a:pt x="421" y="1549"/>
                </a:cubicBezTo>
                <a:cubicBezTo>
                  <a:pt x="439" y="1525"/>
                  <a:pt x="455" y="1515"/>
                  <a:pt x="485" y="1504"/>
                </a:cubicBezTo>
                <a:cubicBezTo>
                  <a:pt x="524" y="1490"/>
                  <a:pt x="562" y="1490"/>
                  <a:pt x="603" y="1490"/>
                </a:cubicBezTo>
                <a:cubicBezTo>
                  <a:pt x="635" y="1490"/>
                  <a:pt x="642" y="1506"/>
                  <a:pt x="657" y="1532"/>
                </a:cubicBezTo>
                <a:cubicBezTo>
                  <a:pt x="672" y="1557"/>
                  <a:pt x="682" y="1573"/>
                  <a:pt x="707" y="1588"/>
                </a:cubicBezTo>
                <a:moveTo>
                  <a:pt x="864" y="778"/>
                </a:moveTo>
                <a:cubicBezTo>
                  <a:pt x="864" y="764"/>
                  <a:pt x="860" y="761"/>
                  <a:pt x="876" y="759"/>
                </a:cubicBezTo>
                <a:cubicBezTo>
                  <a:pt x="922" y="753"/>
                  <a:pt x="969" y="753"/>
                  <a:pt x="1015" y="751"/>
                </a:cubicBezTo>
                <a:cubicBezTo>
                  <a:pt x="1063" y="749"/>
                  <a:pt x="1125" y="739"/>
                  <a:pt x="1173" y="749"/>
                </a:cubicBezTo>
                <a:cubicBezTo>
                  <a:pt x="1197" y="754"/>
                  <a:pt x="1195" y="769"/>
                  <a:pt x="1197" y="788"/>
                </a:cubicBezTo>
                <a:moveTo>
                  <a:pt x="1016" y="1338"/>
                </a:moveTo>
                <a:cubicBezTo>
                  <a:pt x="1001" y="1327"/>
                  <a:pt x="981" y="1316"/>
                  <a:pt x="969" y="1301"/>
                </a:cubicBezTo>
                <a:cubicBezTo>
                  <a:pt x="964" y="1295"/>
                  <a:pt x="967" y="1287"/>
                  <a:pt x="966" y="1279"/>
                </a:cubicBezTo>
                <a:cubicBezTo>
                  <a:pt x="980" y="1274"/>
                  <a:pt x="1007" y="1265"/>
                  <a:pt x="1022" y="1272"/>
                </a:cubicBezTo>
                <a:cubicBezTo>
                  <a:pt x="1051" y="1285"/>
                  <a:pt x="1053" y="1331"/>
                  <a:pt x="1054" y="1357"/>
                </a:cubicBezTo>
                <a:cubicBezTo>
                  <a:pt x="1055" y="1388"/>
                  <a:pt x="1060" y="1419"/>
                  <a:pt x="1036" y="1441"/>
                </a:cubicBezTo>
                <a:cubicBezTo>
                  <a:pt x="1025" y="1452"/>
                  <a:pt x="1014" y="1450"/>
                  <a:pt x="1000" y="1451"/>
                </a:cubicBezTo>
                <a:cubicBezTo>
                  <a:pt x="1007" y="1422"/>
                  <a:pt x="1017" y="1417"/>
                  <a:pt x="1040" y="1395"/>
                </a:cubicBezTo>
                <a:cubicBezTo>
                  <a:pt x="1082" y="1354"/>
                  <a:pt x="1135" y="1313"/>
                  <a:pt x="1159" y="1258"/>
                </a:cubicBezTo>
                <a:cubicBezTo>
                  <a:pt x="1160" y="1252"/>
                  <a:pt x="1161" y="1251"/>
                  <a:pt x="1161" y="1248"/>
                </a:cubicBezTo>
                <a:cubicBezTo>
                  <a:pt x="1141" y="1262"/>
                  <a:pt x="1126" y="1293"/>
                  <a:pt x="1119" y="1319"/>
                </a:cubicBezTo>
                <a:cubicBezTo>
                  <a:pt x="1113" y="1344"/>
                  <a:pt x="1107" y="1395"/>
                  <a:pt x="1121" y="1418"/>
                </a:cubicBezTo>
                <a:cubicBezTo>
                  <a:pt x="1132" y="1437"/>
                  <a:pt x="1156" y="1447"/>
                  <a:pt x="1174" y="1456"/>
                </a:cubicBezTo>
                <a:moveTo>
                  <a:pt x="1339" y="1457"/>
                </a:moveTo>
                <a:cubicBezTo>
                  <a:pt x="1350" y="1465"/>
                  <a:pt x="1354" y="1503"/>
                  <a:pt x="1355" y="1519"/>
                </a:cubicBezTo>
                <a:cubicBezTo>
                  <a:pt x="1358" y="1569"/>
                  <a:pt x="1355" y="1619"/>
                  <a:pt x="1355" y="1668"/>
                </a:cubicBezTo>
                <a:moveTo>
                  <a:pt x="1483" y="1347"/>
                </a:moveTo>
                <a:cubicBezTo>
                  <a:pt x="1486" y="1320"/>
                  <a:pt x="1489" y="1315"/>
                  <a:pt x="1519" y="1312"/>
                </a:cubicBezTo>
                <a:cubicBezTo>
                  <a:pt x="1549" y="1310"/>
                  <a:pt x="1564" y="1310"/>
                  <a:pt x="1576" y="1338"/>
                </a:cubicBezTo>
                <a:cubicBezTo>
                  <a:pt x="1588" y="1365"/>
                  <a:pt x="1591" y="1395"/>
                  <a:pt x="1610" y="1418"/>
                </a:cubicBezTo>
                <a:cubicBezTo>
                  <a:pt x="1624" y="1434"/>
                  <a:pt x="1634" y="1434"/>
                  <a:pt x="1652" y="1436"/>
                </a:cubicBezTo>
                <a:cubicBezTo>
                  <a:pt x="1657" y="1411"/>
                  <a:pt x="1659" y="1389"/>
                  <a:pt x="1659" y="1363"/>
                </a:cubicBezTo>
                <a:cubicBezTo>
                  <a:pt x="1659" y="1355"/>
                  <a:pt x="1659" y="1346"/>
                  <a:pt x="1659" y="1338"/>
                </a:cubicBezTo>
                <a:cubicBezTo>
                  <a:pt x="1670" y="1357"/>
                  <a:pt x="1679" y="1381"/>
                  <a:pt x="1686" y="1404"/>
                </a:cubicBezTo>
                <a:cubicBezTo>
                  <a:pt x="1704" y="1464"/>
                  <a:pt x="1713" y="1525"/>
                  <a:pt x="1722" y="1587"/>
                </a:cubicBezTo>
                <a:cubicBezTo>
                  <a:pt x="1728" y="1625"/>
                  <a:pt x="1731" y="1661"/>
                  <a:pt x="1731" y="1700"/>
                </a:cubicBezTo>
                <a:cubicBezTo>
                  <a:pt x="1731" y="1725"/>
                  <a:pt x="1699" y="1719"/>
                  <a:pt x="1681" y="1719"/>
                </a:cubicBezTo>
                <a:cubicBezTo>
                  <a:pt x="1651" y="1719"/>
                  <a:pt x="1617" y="1724"/>
                  <a:pt x="1589" y="1714"/>
                </a:cubicBezTo>
                <a:cubicBezTo>
                  <a:pt x="1577" y="1708"/>
                  <a:pt x="1573" y="1706"/>
                  <a:pt x="1571" y="1697"/>
                </a:cubicBezTo>
                <a:moveTo>
                  <a:pt x="1993" y="1594"/>
                </a:moveTo>
                <a:cubicBezTo>
                  <a:pt x="1990" y="1639"/>
                  <a:pt x="1976" y="1672"/>
                  <a:pt x="1953" y="1713"/>
                </a:cubicBezTo>
                <a:cubicBezTo>
                  <a:pt x="1941" y="1734"/>
                  <a:pt x="1923" y="1757"/>
                  <a:pt x="1916" y="1779"/>
                </a:cubicBezTo>
                <a:moveTo>
                  <a:pt x="2156" y="1411"/>
                </a:moveTo>
                <a:cubicBezTo>
                  <a:pt x="2194" y="1386"/>
                  <a:pt x="2217" y="1383"/>
                  <a:pt x="2263" y="1383"/>
                </a:cubicBezTo>
                <a:cubicBezTo>
                  <a:pt x="2293" y="1383"/>
                  <a:pt x="2305" y="1384"/>
                  <a:pt x="2307" y="1415"/>
                </a:cubicBezTo>
                <a:cubicBezTo>
                  <a:pt x="2309" y="1460"/>
                  <a:pt x="2289" y="1486"/>
                  <a:pt x="2265" y="1523"/>
                </a:cubicBezTo>
                <a:cubicBezTo>
                  <a:pt x="2242" y="1559"/>
                  <a:pt x="2214" y="1596"/>
                  <a:pt x="2205" y="1638"/>
                </a:cubicBezTo>
                <a:cubicBezTo>
                  <a:pt x="2203" y="1648"/>
                  <a:pt x="2204" y="1658"/>
                  <a:pt x="2204" y="1668"/>
                </a:cubicBezTo>
                <a:cubicBezTo>
                  <a:pt x="2233" y="1670"/>
                  <a:pt x="2267" y="1673"/>
                  <a:pt x="2295" y="1668"/>
                </a:cubicBezTo>
                <a:cubicBezTo>
                  <a:pt x="2328" y="1662"/>
                  <a:pt x="2360" y="1649"/>
                  <a:pt x="2391" y="1637"/>
                </a:cubicBezTo>
                <a:moveTo>
                  <a:pt x="2570" y="1195"/>
                </a:moveTo>
                <a:cubicBezTo>
                  <a:pt x="2579" y="1203"/>
                  <a:pt x="2581" y="1191"/>
                  <a:pt x="2586" y="1202"/>
                </a:cubicBezTo>
                <a:cubicBezTo>
                  <a:pt x="2595" y="1219"/>
                  <a:pt x="2598" y="1238"/>
                  <a:pt x="2608" y="1255"/>
                </a:cubicBezTo>
                <a:cubicBezTo>
                  <a:pt x="2636" y="1302"/>
                  <a:pt x="2637" y="1338"/>
                  <a:pt x="2637" y="1394"/>
                </a:cubicBezTo>
                <a:cubicBezTo>
                  <a:pt x="2637" y="1424"/>
                  <a:pt x="2633" y="1454"/>
                  <a:pt x="2632" y="1484"/>
                </a:cubicBezTo>
                <a:cubicBezTo>
                  <a:pt x="2631" y="1505"/>
                  <a:pt x="2626" y="1522"/>
                  <a:pt x="2648" y="1530"/>
                </a:cubicBezTo>
                <a:cubicBezTo>
                  <a:pt x="2669" y="1538"/>
                  <a:pt x="2721" y="1543"/>
                  <a:pt x="2742" y="1535"/>
                </a:cubicBezTo>
                <a:cubicBezTo>
                  <a:pt x="2765" y="1526"/>
                  <a:pt x="2766" y="1515"/>
                  <a:pt x="2780" y="1502"/>
                </a:cubicBezTo>
                <a:cubicBezTo>
                  <a:pt x="2780" y="1501"/>
                  <a:pt x="2780" y="1500"/>
                  <a:pt x="2780" y="1499"/>
                </a:cubicBezTo>
                <a:cubicBezTo>
                  <a:pt x="2747" y="1505"/>
                  <a:pt x="2735" y="1509"/>
                  <a:pt x="2714" y="1542"/>
                </a:cubicBezTo>
                <a:cubicBezTo>
                  <a:pt x="2670" y="1613"/>
                  <a:pt x="2678" y="1707"/>
                  <a:pt x="2687" y="1786"/>
                </a:cubicBezTo>
                <a:cubicBezTo>
                  <a:pt x="2692" y="1830"/>
                  <a:pt x="2682" y="1849"/>
                  <a:pt x="2640" y="1871"/>
                </a:cubicBezTo>
                <a:cubicBezTo>
                  <a:pt x="2571" y="1907"/>
                  <a:pt x="2484" y="1922"/>
                  <a:pt x="2408" y="1933"/>
                </a:cubicBezTo>
                <a:cubicBezTo>
                  <a:pt x="2311" y="1947"/>
                  <a:pt x="2213" y="1947"/>
                  <a:pt x="2114" y="19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7"/>
          <p:cNvSpPr/>
          <p:nvPr/>
        </p:nvSpPr>
        <p:spPr>
          <a:xfrm>
            <a:off x="6207120" y="3116160"/>
            <a:ext cx="2495520" cy="851040"/>
          </a:xfrm>
          <a:custGeom>
            <a:avLst/>
            <a:gdLst/>
            <a:ahLst/>
            <a:rect l="l" t="t" r="r" b="b"/>
            <a:pathLst>
              <a:path w="6933" h="2365">
                <a:moveTo>
                  <a:pt x="0" y="493"/>
                </a:moveTo>
                <a:cubicBezTo>
                  <a:pt x="0" y="472"/>
                  <a:pt x="0" y="451"/>
                  <a:pt x="0" y="430"/>
                </a:cubicBezTo>
                <a:cubicBezTo>
                  <a:pt x="0" y="440"/>
                  <a:pt x="0" y="445"/>
                  <a:pt x="0" y="455"/>
                </a:cubicBezTo>
                <a:cubicBezTo>
                  <a:pt x="0" y="546"/>
                  <a:pt x="14" y="633"/>
                  <a:pt x="29" y="722"/>
                </a:cubicBezTo>
                <a:cubicBezTo>
                  <a:pt x="41" y="791"/>
                  <a:pt x="49" y="862"/>
                  <a:pt x="63" y="931"/>
                </a:cubicBezTo>
                <a:cubicBezTo>
                  <a:pt x="66" y="945"/>
                  <a:pt x="70" y="958"/>
                  <a:pt x="73" y="972"/>
                </a:cubicBezTo>
                <a:moveTo>
                  <a:pt x="311" y="580"/>
                </a:moveTo>
                <a:cubicBezTo>
                  <a:pt x="302" y="563"/>
                  <a:pt x="306" y="562"/>
                  <a:pt x="288" y="559"/>
                </a:cubicBezTo>
                <a:cubicBezTo>
                  <a:pt x="261" y="571"/>
                  <a:pt x="249" y="610"/>
                  <a:pt x="242" y="642"/>
                </a:cubicBezTo>
                <a:cubicBezTo>
                  <a:pt x="234" y="679"/>
                  <a:pt x="225" y="742"/>
                  <a:pt x="246" y="776"/>
                </a:cubicBezTo>
                <a:cubicBezTo>
                  <a:pt x="272" y="818"/>
                  <a:pt x="325" y="825"/>
                  <a:pt x="369" y="827"/>
                </a:cubicBezTo>
                <a:cubicBezTo>
                  <a:pt x="412" y="829"/>
                  <a:pt x="457" y="826"/>
                  <a:pt x="470" y="776"/>
                </a:cubicBezTo>
                <a:cubicBezTo>
                  <a:pt x="483" y="724"/>
                  <a:pt x="460" y="678"/>
                  <a:pt x="428" y="640"/>
                </a:cubicBezTo>
                <a:cubicBezTo>
                  <a:pt x="405" y="613"/>
                  <a:pt x="375" y="576"/>
                  <a:pt x="336" y="579"/>
                </a:cubicBezTo>
                <a:cubicBezTo>
                  <a:pt x="312" y="581"/>
                  <a:pt x="311" y="605"/>
                  <a:pt x="305" y="624"/>
                </a:cubicBezTo>
                <a:moveTo>
                  <a:pt x="993" y="215"/>
                </a:moveTo>
                <a:cubicBezTo>
                  <a:pt x="993" y="212"/>
                  <a:pt x="993" y="152"/>
                  <a:pt x="993" y="213"/>
                </a:cubicBezTo>
                <a:cubicBezTo>
                  <a:pt x="993" y="352"/>
                  <a:pt x="987" y="492"/>
                  <a:pt x="996" y="632"/>
                </a:cubicBezTo>
                <a:cubicBezTo>
                  <a:pt x="1002" y="733"/>
                  <a:pt x="1013" y="834"/>
                  <a:pt x="1014" y="936"/>
                </a:cubicBezTo>
                <a:cubicBezTo>
                  <a:pt x="1014" y="949"/>
                  <a:pt x="1014" y="953"/>
                  <a:pt x="1014" y="961"/>
                </a:cubicBezTo>
                <a:moveTo>
                  <a:pt x="1019" y="353"/>
                </a:moveTo>
                <a:cubicBezTo>
                  <a:pt x="1016" y="306"/>
                  <a:pt x="1009" y="255"/>
                  <a:pt x="1014" y="208"/>
                </a:cubicBezTo>
                <a:cubicBezTo>
                  <a:pt x="1018" y="166"/>
                  <a:pt x="1051" y="148"/>
                  <a:pt x="1089" y="140"/>
                </a:cubicBezTo>
                <a:cubicBezTo>
                  <a:pt x="1133" y="130"/>
                  <a:pt x="1180" y="129"/>
                  <a:pt x="1213" y="163"/>
                </a:cubicBezTo>
                <a:cubicBezTo>
                  <a:pt x="1246" y="197"/>
                  <a:pt x="1263" y="270"/>
                  <a:pt x="1250" y="316"/>
                </a:cubicBezTo>
                <a:cubicBezTo>
                  <a:pt x="1229" y="388"/>
                  <a:pt x="1147" y="426"/>
                  <a:pt x="1083" y="449"/>
                </a:cubicBezTo>
                <a:cubicBezTo>
                  <a:pt x="1040" y="465"/>
                  <a:pt x="994" y="474"/>
                  <a:pt x="949" y="484"/>
                </a:cubicBezTo>
                <a:moveTo>
                  <a:pt x="1444" y="546"/>
                </a:moveTo>
                <a:cubicBezTo>
                  <a:pt x="1444" y="543"/>
                  <a:pt x="1445" y="534"/>
                  <a:pt x="1445" y="532"/>
                </a:cubicBezTo>
                <a:cubicBezTo>
                  <a:pt x="1445" y="529"/>
                  <a:pt x="1445" y="527"/>
                  <a:pt x="1445" y="524"/>
                </a:cubicBezTo>
                <a:cubicBezTo>
                  <a:pt x="1437" y="557"/>
                  <a:pt x="1428" y="592"/>
                  <a:pt x="1420" y="625"/>
                </a:cubicBezTo>
                <a:cubicBezTo>
                  <a:pt x="1401" y="707"/>
                  <a:pt x="1371" y="792"/>
                  <a:pt x="1362" y="875"/>
                </a:cubicBezTo>
                <a:cubicBezTo>
                  <a:pt x="1361" y="883"/>
                  <a:pt x="1362" y="891"/>
                  <a:pt x="1362" y="899"/>
                </a:cubicBezTo>
                <a:cubicBezTo>
                  <a:pt x="1401" y="900"/>
                  <a:pt x="1441" y="902"/>
                  <a:pt x="1480" y="900"/>
                </a:cubicBezTo>
                <a:cubicBezTo>
                  <a:pt x="1550" y="896"/>
                  <a:pt x="1620" y="885"/>
                  <a:pt x="1690" y="880"/>
                </a:cubicBezTo>
                <a:cubicBezTo>
                  <a:pt x="1757" y="876"/>
                  <a:pt x="1824" y="878"/>
                  <a:pt x="1890" y="878"/>
                </a:cubicBezTo>
                <a:cubicBezTo>
                  <a:pt x="1882" y="872"/>
                  <a:pt x="1867" y="864"/>
                  <a:pt x="1854" y="857"/>
                </a:cubicBezTo>
                <a:cubicBezTo>
                  <a:pt x="1825" y="842"/>
                  <a:pt x="1798" y="825"/>
                  <a:pt x="1777" y="800"/>
                </a:cubicBezTo>
                <a:cubicBezTo>
                  <a:pt x="1765" y="785"/>
                  <a:pt x="1766" y="772"/>
                  <a:pt x="1761" y="755"/>
                </a:cubicBezTo>
                <a:cubicBezTo>
                  <a:pt x="1765" y="820"/>
                  <a:pt x="1769" y="885"/>
                  <a:pt x="1774" y="950"/>
                </a:cubicBezTo>
                <a:cubicBezTo>
                  <a:pt x="1780" y="1022"/>
                  <a:pt x="1783" y="1093"/>
                  <a:pt x="1784" y="1165"/>
                </a:cubicBezTo>
                <a:moveTo>
                  <a:pt x="2212" y="700"/>
                </a:moveTo>
                <a:cubicBezTo>
                  <a:pt x="2196" y="696"/>
                  <a:pt x="2188" y="695"/>
                  <a:pt x="2176" y="686"/>
                </a:cubicBezTo>
                <a:cubicBezTo>
                  <a:pt x="2193" y="674"/>
                  <a:pt x="2221" y="672"/>
                  <a:pt x="2245" y="669"/>
                </a:cubicBezTo>
                <a:cubicBezTo>
                  <a:pt x="2306" y="661"/>
                  <a:pt x="2385" y="652"/>
                  <a:pt x="2446" y="663"/>
                </a:cubicBezTo>
                <a:cubicBezTo>
                  <a:pt x="2479" y="669"/>
                  <a:pt x="2494" y="680"/>
                  <a:pt x="2510" y="704"/>
                </a:cubicBezTo>
                <a:moveTo>
                  <a:pt x="2237" y="834"/>
                </a:moveTo>
                <a:cubicBezTo>
                  <a:pt x="2282" y="834"/>
                  <a:pt x="2323" y="823"/>
                  <a:pt x="2367" y="815"/>
                </a:cubicBezTo>
                <a:cubicBezTo>
                  <a:pt x="2418" y="806"/>
                  <a:pt x="2464" y="795"/>
                  <a:pt x="2513" y="779"/>
                </a:cubicBezTo>
                <a:moveTo>
                  <a:pt x="2566" y="466"/>
                </a:moveTo>
                <a:cubicBezTo>
                  <a:pt x="2565" y="455"/>
                  <a:pt x="2564" y="446"/>
                  <a:pt x="2563" y="436"/>
                </a:cubicBezTo>
                <a:cubicBezTo>
                  <a:pt x="2609" y="442"/>
                  <a:pt x="2631" y="451"/>
                  <a:pt x="2667" y="486"/>
                </a:cubicBezTo>
                <a:cubicBezTo>
                  <a:pt x="2755" y="570"/>
                  <a:pt x="2814" y="726"/>
                  <a:pt x="2781" y="848"/>
                </a:cubicBezTo>
                <a:cubicBezTo>
                  <a:pt x="2763" y="914"/>
                  <a:pt x="2709" y="967"/>
                  <a:pt x="2664" y="1016"/>
                </a:cubicBezTo>
                <a:cubicBezTo>
                  <a:pt x="2657" y="1024"/>
                  <a:pt x="2650" y="1031"/>
                  <a:pt x="2643" y="1039"/>
                </a:cubicBezTo>
                <a:moveTo>
                  <a:pt x="3233" y="237"/>
                </a:moveTo>
                <a:cubicBezTo>
                  <a:pt x="3230" y="219"/>
                  <a:pt x="3228" y="202"/>
                  <a:pt x="3228" y="184"/>
                </a:cubicBezTo>
                <a:cubicBezTo>
                  <a:pt x="3228" y="183"/>
                  <a:pt x="3228" y="183"/>
                  <a:pt x="3228" y="182"/>
                </a:cubicBezTo>
                <a:cubicBezTo>
                  <a:pt x="3230" y="215"/>
                  <a:pt x="3234" y="249"/>
                  <a:pt x="3236" y="282"/>
                </a:cubicBezTo>
                <a:cubicBezTo>
                  <a:pt x="3240" y="342"/>
                  <a:pt x="3241" y="403"/>
                  <a:pt x="3242" y="463"/>
                </a:cubicBezTo>
                <a:cubicBezTo>
                  <a:pt x="3242" y="497"/>
                  <a:pt x="3236" y="550"/>
                  <a:pt x="3253" y="582"/>
                </a:cubicBezTo>
                <a:cubicBezTo>
                  <a:pt x="3256" y="585"/>
                  <a:pt x="3260" y="589"/>
                  <a:pt x="3263" y="593"/>
                </a:cubicBezTo>
                <a:moveTo>
                  <a:pt x="3640" y="149"/>
                </a:moveTo>
                <a:cubicBezTo>
                  <a:pt x="3640" y="111"/>
                  <a:pt x="3628" y="137"/>
                  <a:pt x="3616" y="164"/>
                </a:cubicBezTo>
                <a:cubicBezTo>
                  <a:pt x="3598" y="206"/>
                  <a:pt x="3585" y="262"/>
                  <a:pt x="3594" y="308"/>
                </a:cubicBezTo>
                <a:cubicBezTo>
                  <a:pt x="3601" y="347"/>
                  <a:pt x="3636" y="368"/>
                  <a:pt x="3673" y="373"/>
                </a:cubicBezTo>
                <a:cubicBezTo>
                  <a:pt x="3714" y="379"/>
                  <a:pt x="3736" y="365"/>
                  <a:pt x="3750" y="325"/>
                </a:cubicBezTo>
                <a:cubicBezTo>
                  <a:pt x="3761" y="292"/>
                  <a:pt x="3764" y="229"/>
                  <a:pt x="3753" y="196"/>
                </a:cubicBezTo>
                <a:cubicBezTo>
                  <a:pt x="3743" y="166"/>
                  <a:pt x="3722" y="148"/>
                  <a:pt x="3691" y="150"/>
                </a:cubicBezTo>
                <a:cubicBezTo>
                  <a:pt x="3652" y="152"/>
                  <a:pt x="3625" y="183"/>
                  <a:pt x="3594" y="205"/>
                </a:cubicBezTo>
                <a:moveTo>
                  <a:pt x="4080" y="116"/>
                </a:moveTo>
                <a:cubicBezTo>
                  <a:pt x="4101" y="115"/>
                  <a:pt x="4090" y="180"/>
                  <a:pt x="4090" y="209"/>
                </a:cubicBezTo>
                <a:cubicBezTo>
                  <a:pt x="4090" y="335"/>
                  <a:pt x="4087" y="461"/>
                  <a:pt x="4092" y="586"/>
                </a:cubicBezTo>
                <a:cubicBezTo>
                  <a:pt x="4093" y="618"/>
                  <a:pt x="4096" y="648"/>
                  <a:pt x="4098" y="679"/>
                </a:cubicBezTo>
                <a:moveTo>
                  <a:pt x="4049" y="930"/>
                </a:moveTo>
                <a:cubicBezTo>
                  <a:pt x="4049" y="934"/>
                  <a:pt x="4047" y="937"/>
                  <a:pt x="4052" y="938"/>
                </a:cubicBezTo>
                <a:cubicBezTo>
                  <a:pt x="4053" y="938"/>
                  <a:pt x="4054" y="938"/>
                  <a:pt x="4055" y="938"/>
                </a:cubicBezTo>
                <a:cubicBezTo>
                  <a:pt x="4057" y="932"/>
                  <a:pt x="4055" y="919"/>
                  <a:pt x="4061" y="913"/>
                </a:cubicBezTo>
                <a:cubicBezTo>
                  <a:pt x="4067" y="913"/>
                  <a:pt x="4070" y="913"/>
                  <a:pt x="4074" y="913"/>
                </a:cubicBezTo>
                <a:moveTo>
                  <a:pt x="3286" y="1216"/>
                </a:moveTo>
                <a:cubicBezTo>
                  <a:pt x="3248" y="1205"/>
                  <a:pt x="3210" y="1194"/>
                  <a:pt x="3172" y="1181"/>
                </a:cubicBezTo>
                <a:cubicBezTo>
                  <a:pt x="3186" y="1180"/>
                  <a:pt x="3197" y="1178"/>
                  <a:pt x="3211" y="1178"/>
                </a:cubicBezTo>
                <a:cubicBezTo>
                  <a:pt x="3487" y="1176"/>
                  <a:pt x="3760" y="1173"/>
                  <a:pt x="4034" y="1153"/>
                </a:cubicBezTo>
                <a:cubicBezTo>
                  <a:pt x="4227" y="1139"/>
                  <a:pt x="4418" y="1116"/>
                  <a:pt x="4608" y="1083"/>
                </a:cubicBezTo>
                <a:cubicBezTo>
                  <a:pt x="4650" y="1075"/>
                  <a:pt x="4654" y="1073"/>
                  <a:pt x="4677" y="1071"/>
                </a:cubicBezTo>
                <a:cubicBezTo>
                  <a:pt x="4622" y="1073"/>
                  <a:pt x="4572" y="1076"/>
                  <a:pt x="4517" y="1081"/>
                </a:cubicBezTo>
                <a:moveTo>
                  <a:pt x="2989" y="1763"/>
                </a:moveTo>
                <a:cubicBezTo>
                  <a:pt x="2985" y="1745"/>
                  <a:pt x="3001" y="1743"/>
                  <a:pt x="2975" y="1741"/>
                </a:cubicBezTo>
                <a:cubicBezTo>
                  <a:pt x="2907" y="1735"/>
                  <a:pt x="2862" y="1776"/>
                  <a:pt x="2813" y="1817"/>
                </a:cubicBezTo>
                <a:cubicBezTo>
                  <a:pt x="2734" y="1884"/>
                  <a:pt x="2655" y="1969"/>
                  <a:pt x="2640" y="2076"/>
                </a:cubicBezTo>
                <a:cubicBezTo>
                  <a:pt x="2630" y="2151"/>
                  <a:pt x="2648" y="2197"/>
                  <a:pt x="2719" y="2230"/>
                </a:cubicBezTo>
                <a:cubicBezTo>
                  <a:pt x="2799" y="2267"/>
                  <a:pt x="2897" y="2260"/>
                  <a:pt x="2983" y="2261"/>
                </a:cubicBezTo>
                <a:cubicBezTo>
                  <a:pt x="3005" y="2261"/>
                  <a:pt x="3028" y="2261"/>
                  <a:pt x="3050" y="2261"/>
                </a:cubicBezTo>
                <a:moveTo>
                  <a:pt x="3180" y="1815"/>
                </a:moveTo>
                <a:cubicBezTo>
                  <a:pt x="3180" y="1826"/>
                  <a:pt x="3182" y="1877"/>
                  <a:pt x="3184" y="1898"/>
                </a:cubicBezTo>
                <a:cubicBezTo>
                  <a:pt x="3190" y="1953"/>
                  <a:pt x="3202" y="2008"/>
                  <a:pt x="3205" y="2063"/>
                </a:cubicBezTo>
                <a:cubicBezTo>
                  <a:pt x="3207" y="2088"/>
                  <a:pt x="3201" y="2138"/>
                  <a:pt x="3220" y="2159"/>
                </a:cubicBezTo>
                <a:cubicBezTo>
                  <a:pt x="3224" y="2161"/>
                  <a:pt x="3228" y="2163"/>
                  <a:pt x="3232" y="2165"/>
                </a:cubicBezTo>
                <a:moveTo>
                  <a:pt x="3417" y="1904"/>
                </a:moveTo>
                <a:cubicBezTo>
                  <a:pt x="3419" y="1928"/>
                  <a:pt x="3420" y="1945"/>
                  <a:pt x="3418" y="1969"/>
                </a:cubicBezTo>
                <a:cubicBezTo>
                  <a:pt x="3417" y="1987"/>
                  <a:pt x="3402" y="2049"/>
                  <a:pt x="3415" y="2066"/>
                </a:cubicBezTo>
                <a:cubicBezTo>
                  <a:pt x="3428" y="2082"/>
                  <a:pt x="3475" y="2072"/>
                  <a:pt x="3488" y="2063"/>
                </a:cubicBezTo>
                <a:cubicBezTo>
                  <a:pt x="3521" y="2041"/>
                  <a:pt x="3526" y="2010"/>
                  <a:pt x="3527" y="1974"/>
                </a:cubicBezTo>
                <a:cubicBezTo>
                  <a:pt x="3528" y="1941"/>
                  <a:pt x="3516" y="1915"/>
                  <a:pt x="3486" y="1897"/>
                </a:cubicBezTo>
                <a:cubicBezTo>
                  <a:pt x="3471" y="1888"/>
                  <a:pt x="3470" y="1894"/>
                  <a:pt x="3467" y="1903"/>
                </a:cubicBezTo>
                <a:moveTo>
                  <a:pt x="3767" y="1916"/>
                </a:moveTo>
                <a:cubicBezTo>
                  <a:pt x="3799" y="1893"/>
                  <a:pt x="3821" y="1889"/>
                  <a:pt x="3861" y="1888"/>
                </a:cubicBezTo>
                <a:cubicBezTo>
                  <a:pt x="3888" y="1887"/>
                  <a:pt x="3914" y="1888"/>
                  <a:pt x="3941" y="1888"/>
                </a:cubicBezTo>
                <a:moveTo>
                  <a:pt x="4035" y="1619"/>
                </a:moveTo>
                <a:cubicBezTo>
                  <a:pt x="4035" y="1688"/>
                  <a:pt x="4023" y="1750"/>
                  <a:pt x="4010" y="1819"/>
                </a:cubicBezTo>
                <a:cubicBezTo>
                  <a:pt x="4000" y="1871"/>
                  <a:pt x="3976" y="1945"/>
                  <a:pt x="3989" y="1999"/>
                </a:cubicBezTo>
                <a:cubicBezTo>
                  <a:pt x="3994" y="2018"/>
                  <a:pt x="4032" y="2018"/>
                  <a:pt x="4046" y="2014"/>
                </a:cubicBezTo>
                <a:cubicBezTo>
                  <a:pt x="4082" y="2003"/>
                  <a:pt x="4110" y="1966"/>
                  <a:pt x="4135" y="1941"/>
                </a:cubicBezTo>
                <a:cubicBezTo>
                  <a:pt x="4146" y="1930"/>
                  <a:pt x="4160" y="1916"/>
                  <a:pt x="4171" y="1907"/>
                </a:cubicBezTo>
                <a:cubicBezTo>
                  <a:pt x="4173" y="1927"/>
                  <a:pt x="4174" y="1962"/>
                  <a:pt x="4174" y="1986"/>
                </a:cubicBezTo>
                <a:cubicBezTo>
                  <a:pt x="4174" y="2012"/>
                  <a:pt x="4158" y="2120"/>
                  <a:pt x="4181" y="2138"/>
                </a:cubicBezTo>
                <a:cubicBezTo>
                  <a:pt x="4186" y="2139"/>
                  <a:pt x="4190" y="2141"/>
                  <a:pt x="4195" y="2142"/>
                </a:cubicBezTo>
                <a:moveTo>
                  <a:pt x="4443" y="1581"/>
                </a:moveTo>
                <a:cubicBezTo>
                  <a:pt x="4470" y="1593"/>
                  <a:pt x="4475" y="1613"/>
                  <a:pt x="4487" y="1648"/>
                </a:cubicBezTo>
                <a:cubicBezTo>
                  <a:pt x="4517" y="1731"/>
                  <a:pt x="4524" y="1813"/>
                  <a:pt x="4525" y="1900"/>
                </a:cubicBezTo>
                <a:cubicBezTo>
                  <a:pt x="4526" y="1978"/>
                  <a:pt x="4508" y="2043"/>
                  <a:pt x="4459" y="2105"/>
                </a:cubicBezTo>
                <a:cubicBezTo>
                  <a:pt x="4418" y="2157"/>
                  <a:pt x="4356" y="2182"/>
                  <a:pt x="4291" y="2174"/>
                </a:cubicBezTo>
                <a:cubicBezTo>
                  <a:pt x="4262" y="2167"/>
                  <a:pt x="4252" y="2164"/>
                  <a:pt x="4244" y="2142"/>
                </a:cubicBezTo>
                <a:moveTo>
                  <a:pt x="4766" y="1615"/>
                </a:moveTo>
                <a:cubicBezTo>
                  <a:pt x="4766" y="1670"/>
                  <a:pt x="4759" y="1722"/>
                  <a:pt x="4753" y="1777"/>
                </a:cubicBezTo>
                <a:cubicBezTo>
                  <a:pt x="4746" y="1839"/>
                  <a:pt x="4744" y="1901"/>
                  <a:pt x="4743" y="1963"/>
                </a:cubicBezTo>
                <a:cubicBezTo>
                  <a:pt x="4742" y="2022"/>
                  <a:pt x="4742" y="2080"/>
                  <a:pt x="4746" y="2139"/>
                </a:cubicBezTo>
                <a:moveTo>
                  <a:pt x="4691" y="2364"/>
                </a:moveTo>
                <a:cubicBezTo>
                  <a:pt x="4704" y="2360"/>
                  <a:pt x="4717" y="2355"/>
                  <a:pt x="4730" y="2349"/>
                </a:cubicBezTo>
                <a:cubicBezTo>
                  <a:pt x="4742" y="2343"/>
                  <a:pt x="4747" y="2339"/>
                  <a:pt x="4751" y="2327"/>
                </a:cubicBezTo>
                <a:cubicBezTo>
                  <a:pt x="4754" y="2316"/>
                  <a:pt x="4756" y="2306"/>
                  <a:pt x="4760" y="2295"/>
                </a:cubicBezTo>
                <a:moveTo>
                  <a:pt x="5030" y="1109"/>
                </a:moveTo>
                <a:cubicBezTo>
                  <a:pt x="5018" y="1090"/>
                  <a:pt x="5022" y="1093"/>
                  <a:pt x="5045" y="1092"/>
                </a:cubicBezTo>
                <a:cubicBezTo>
                  <a:pt x="5113" y="1089"/>
                  <a:pt x="5183" y="1090"/>
                  <a:pt x="5251" y="1102"/>
                </a:cubicBezTo>
                <a:cubicBezTo>
                  <a:pt x="5288" y="1109"/>
                  <a:pt x="5314" y="1119"/>
                  <a:pt x="5346" y="1136"/>
                </a:cubicBezTo>
                <a:moveTo>
                  <a:pt x="5088" y="1231"/>
                </a:moveTo>
                <a:cubicBezTo>
                  <a:pt x="5143" y="1231"/>
                  <a:pt x="5199" y="1231"/>
                  <a:pt x="5255" y="1233"/>
                </a:cubicBezTo>
                <a:cubicBezTo>
                  <a:pt x="5273" y="1234"/>
                  <a:pt x="5292" y="1235"/>
                  <a:pt x="5310" y="1236"/>
                </a:cubicBezTo>
                <a:moveTo>
                  <a:pt x="5826" y="151"/>
                </a:moveTo>
                <a:cubicBezTo>
                  <a:pt x="5833" y="142"/>
                  <a:pt x="5885" y="78"/>
                  <a:pt x="5907" y="121"/>
                </a:cubicBezTo>
                <a:cubicBezTo>
                  <a:pt x="5927" y="160"/>
                  <a:pt x="5913" y="252"/>
                  <a:pt x="5910" y="294"/>
                </a:cubicBezTo>
                <a:cubicBezTo>
                  <a:pt x="5906" y="350"/>
                  <a:pt x="5900" y="404"/>
                  <a:pt x="5900" y="461"/>
                </a:cubicBezTo>
                <a:cubicBezTo>
                  <a:pt x="5900" y="496"/>
                  <a:pt x="5903" y="502"/>
                  <a:pt x="5926" y="525"/>
                </a:cubicBezTo>
                <a:moveTo>
                  <a:pt x="6293" y="112"/>
                </a:moveTo>
                <a:cubicBezTo>
                  <a:pt x="6286" y="114"/>
                  <a:pt x="6257" y="152"/>
                  <a:pt x="6244" y="177"/>
                </a:cubicBezTo>
                <a:cubicBezTo>
                  <a:pt x="6213" y="235"/>
                  <a:pt x="6188" y="300"/>
                  <a:pt x="6198" y="368"/>
                </a:cubicBezTo>
                <a:cubicBezTo>
                  <a:pt x="6207" y="430"/>
                  <a:pt x="6274" y="433"/>
                  <a:pt x="6325" y="431"/>
                </a:cubicBezTo>
                <a:cubicBezTo>
                  <a:pt x="6383" y="428"/>
                  <a:pt x="6437" y="393"/>
                  <a:pt x="6456" y="336"/>
                </a:cubicBezTo>
                <a:cubicBezTo>
                  <a:pt x="6471" y="289"/>
                  <a:pt x="6463" y="223"/>
                  <a:pt x="6438" y="182"/>
                </a:cubicBezTo>
                <a:cubicBezTo>
                  <a:pt x="6415" y="143"/>
                  <a:pt x="6386" y="122"/>
                  <a:pt x="6342" y="119"/>
                </a:cubicBezTo>
                <a:cubicBezTo>
                  <a:pt x="6318" y="117"/>
                  <a:pt x="6320" y="124"/>
                  <a:pt x="6317" y="143"/>
                </a:cubicBezTo>
                <a:moveTo>
                  <a:pt x="6778" y="0"/>
                </a:moveTo>
                <a:cubicBezTo>
                  <a:pt x="6781" y="25"/>
                  <a:pt x="6782" y="70"/>
                  <a:pt x="6775" y="99"/>
                </a:cubicBezTo>
                <a:cubicBezTo>
                  <a:pt x="6754" y="187"/>
                  <a:pt x="6717" y="265"/>
                  <a:pt x="6711" y="357"/>
                </a:cubicBezTo>
                <a:cubicBezTo>
                  <a:pt x="6706" y="445"/>
                  <a:pt x="6713" y="523"/>
                  <a:pt x="6745" y="607"/>
                </a:cubicBezTo>
                <a:cubicBezTo>
                  <a:pt x="6768" y="666"/>
                  <a:pt x="6784" y="709"/>
                  <a:pt x="6787" y="773"/>
                </a:cubicBezTo>
                <a:moveTo>
                  <a:pt x="6614" y="887"/>
                </a:moveTo>
                <a:cubicBezTo>
                  <a:pt x="6612" y="881"/>
                  <a:pt x="6609" y="872"/>
                  <a:pt x="6618" y="869"/>
                </a:cubicBezTo>
                <a:cubicBezTo>
                  <a:pt x="6622" y="868"/>
                  <a:pt x="6654" y="864"/>
                  <a:pt x="6657" y="868"/>
                </a:cubicBezTo>
                <a:cubicBezTo>
                  <a:pt x="6657" y="870"/>
                  <a:pt x="6657" y="872"/>
                  <a:pt x="6657" y="874"/>
                </a:cubicBezTo>
                <a:moveTo>
                  <a:pt x="5841" y="1237"/>
                </a:moveTo>
                <a:cubicBezTo>
                  <a:pt x="5822" y="1224"/>
                  <a:pt x="5797" y="1211"/>
                  <a:pt x="5784" y="1196"/>
                </a:cubicBezTo>
                <a:cubicBezTo>
                  <a:pt x="5784" y="1195"/>
                  <a:pt x="5784" y="1194"/>
                  <a:pt x="5784" y="1193"/>
                </a:cubicBezTo>
                <a:cubicBezTo>
                  <a:pt x="5882" y="1174"/>
                  <a:pt x="5982" y="1171"/>
                  <a:pt x="6082" y="1169"/>
                </a:cubicBezTo>
                <a:cubicBezTo>
                  <a:pt x="6333" y="1164"/>
                  <a:pt x="6584" y="1176"/>
                  <a:pt x="6835" y="1165"/>
                </a:cubicBezTo>
                <a:cubicBezTo>
                  <a:pt x="6870" y="1163"/>
                  <a:pt x="6898" y="1158"/>
                  <a:pt x="6932" y="1153"/>
                </a:cubicBezTo>
                <a:moveTo>
                  <a:pt x="6313" y="1419"/>
                </a:moveTo>
                <a:cubicBezTo>
                  <a:pt x="6320" y="1388"/>
                  <a:pt x="6316" y="1400"/>
                  <a:pt x="6320" y="1381"/>
                </a:cubicBezTo>
                <a:cubicBezTo>
                  <a:pt x="6273" y="1393"/>
                  <a:pt x="6241" y="1410"/>
                  <a:pt x="6198" y="1439"/>
                </a:cubicBezTo>
                <a:cubicBezTo>
                  <a:pt x="6113" y="1496"/>
                  <a:pt x="6037" y="1560"/>
                  <a:pt x="5974" y="1641"/>
                </a:cubicBezTo>
                <a:cubicBezTo>
                  <a:pt x="5943" y="1681"/>
                  <a:pt x="5894" y="1753"/>
                  <a:pt x="5913" y="1811"/>
                </a:cubicBezTo>
                <a:cubicBezTo>
                  <a:pt x="5930" y="1862"/>
                  <a:pt x="6018" y="1861"/>
                  <a:pt x="6059" y="1863"/>
                </a:cubicBezTo>
                <a:cubicBezTo>
                  <a:pt x="6105" y="1865"/>
                  <a:pt x="6170" y="1876"/>
                  <a:pt x="6187" y="1819"/>
                </a:cubicBezTo>
                <a:cubicBezTo>
                  <a:pt x="6205" y="1760"/>
                  <a:pt x="6162" y="1736"/>
                  <a:pt x="6113" y="1720"/>
                </a:cubicBezTo>
                <a:cubicBezTo>
                  <a:pt x="6099" y="1715"/>
                  <a:pt x="5931" y="1685"/>
                  <a:pt x="5929" y="1714"/>
                </a:cubicBezTo>
                <a:cubicBezTo>
                  <a:pt x="5929" y="1728"/>
                  <a:pt x="5930" y="1733"/>
                  <a:pt x="5941" y="1737"/>
                </a:cubicBezTo>
                <a:moveTo>
                  <a:pt x="6690" y="1394"/>
                </a:moveTo>
                <a:cubicBezTo>
                  <a:pt x="6689" y="1396"/>
                  <a:pt x="6669" y="1463"/>
                  <a:pt x="6667" y="1467"/>
                </a:cubicBezTo>
                <a:cubicBezTo>
                  <a:pt x="6637" y="1541"/>
                  <a:pt x="6609" y="1614"/>
                  <a:pt x="6593" y="1693"/>
                </a:cubicBezTo>
                <a:cubicBezTo>
                  <a:pt x="6579" y="1763"/>
                  <a:pt x="6578" y="1835"/>
                  <a:pt x="6578" y="1906"/>
                </a:cubicBezTo>
                <a:cubicBezTo>
                  <a:pt x="6578" y="1968"/>
                  <a:pt x="6572" y="2026"/>
                  <a:pt x="6563" y="2088"/>
                </a:cubicBezTo>
                <a:moveTo>
                  <a:pt x="6482" y="2357"/>
                </a:moveTo>
                <a:cubicBezTo>
                  <a:pt x="6474" y="2350"/>
                  <a:pt x="6475" y="2346"/>
                  <a:pt x="6475" y="2336"/>
                </a:cubicBezTo>
                <a:cubicBezTo>
                  <a:pt x="6475" y="2322"/>
                  <a:pt x="6484" y="2318"/>
                  <a:pt x="6496" y="2313"/>
                </a:cubicBezTo>
                <a:cubicBezTo>
                  <a:pt x="6500" y="2312"/>
                  <a:pt x="6501" y="2313"/>
                  <a:pt x="6502" y="2310"/>
                </a:cubicBezTo>
                <a:cubicBezTo>
                  <a:pt x="6490" y="2310"/>
                  <a:pt x="6464" y="2310"/>
                  <a:pt x="6459" y="23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18"/>
          <p:cNvSpPr/>
          <p:nvPr/>
        </p:nvSpPr>
        <p:spPr>
          <a:xfrm>
            <a:off x="6792840" y="4322880"/>
            <a:ext cx="114480" cy="125280"/>
          </a:xfrm>
          <a:custGeom>
            <a:avLst/>
            <a:gdLst/>
            <a:ahLst/>
            <a:rect l="l" t="t" r="r" b="b"/>
            <a:pathLst>
              <a:path w="319" h="349">
                <a:moveTo>
                  <a:pt x="318" y="0"/>
                </a:moveTo>
                <a:cubicBezTo>
                  <a:pt x="258" y="7"/>
                  <a:pt x="220" y="45"/>
                  <a:pt x="175" y="85"/>
                </a:cubicBezTo>
                <a:cubicBezTo>
                  <a:pt x="103" y="150"/>
                  <a:pt x="27" y="226"/>
                  <a:pt x="3" y="322"/>
                </a:cubicBezTo>
                <a:cubicBezTo>
                  <a:pt x="2" y="331"/>
                  <a:pt x="1" y="339"/>
                  <a:pt x="0" y="3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9"/>
          <p:cNvSpPr/>
          <p:nvPr/>
        </p:nvSpPr>
        <p:spPr>
          <a:xfrm>
            <a:off x="5884920" y="4286160"/>
            <a:ext cx="289800" cy="279360"/>
          </a:xfrm>
          <a:custGeom>
            <a:avLst/>
            <a:gdLst/>
            <a:ahLst/>
            <a:rect l="l" t="t" r="r" b="b"/>
            <a:pathLst>
              <a:path w="806" h="777">
                <a:moveTo>
                  <a:pt x="21" y="325"/>
                </a:moveTo>
                <a:cubicBezTo>
                  <a:pt x="10" y="332"/>
                  <a:pt x="7" y="334"/>
                  <a:pt x="0" y="341"/>
                </a:cubicBezTo>
                <a:cubicBezTo>
                  <a:pt x="38" y="345"/>
                  <a:pt x="82" y="345"/>
                  <a:pt x="122" y="348"/>
                </a:cubicBezTo>
                <a:cubicBezTo>
                  <a:pt x="219" y="356"/>
                  <a:pt x="315" y="368"/>
                  <a:pt x="409" y="395"/>
                </a:cubicBezTo>
                <a:moveTo>
                  <a:pt x="137" y="524"/>
                </a:moveTo>
                <a:cubicBezTo>
                  <a:pt x="267" y="524"/>
                  <a:pt x="397" y="524"/>
                  <a:pt x="528" y="524"/>
                </a:cubicBezTo>
                <a:moveTo>
                  <a:pt x="492" y="27"/>
                </a:moveTo>
                <a:cubicBezTo>
                  <a:pt x="461" y="11"/>
                  <a:pt x="447" y="2"/>
                  <a:pt x="415" y="0"/>
                </a:cubicBezTo>
                <a:cubicBezTo>
                  <a:pt x="415" y="55"/>
                  <a:pt x="416" y="82"/>
                  <a:pt x="464" y="119"/>
                </a:cubicBezTo>
                <a:cubicBezTo>
                  <a:pt x="550" y="186"/>
                  <a:pt x="689" y="191"/>
                  <a:pt x="763" y="269"/>
                </a:cubicBezTo>
                <a:cubicBezTo>
                  <a:pt x="805" y="313"/>
                  <a:pt x="737" y="363"/>
                  <a:pt x="711" y="387"/>
                </a:cubicBezTo>
                <a:cubicBezTo>
                  <a:pt x="642" y="451"/>
                  <a:pt x="565" y="506"/>
                  <a:pt x="515" y="587"/>
                </a:cubicBezTo>
                <a:cubicBezTo>
                  <a:pt x="476" y="650"/>
                  <a:pt x="475" y="706"/>
                  <a:pt x="479" y="77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20"/>
          <p:cNvSpPr/>
          <p:nvPr/>
        </p:nvSpPr>
        <p:spPr>
          <a:xfrm>
            <a:off x="6519600" y="4241880"/>
            <a:ext cx="2052000" cy="303840"/>
          </a:xfrm>
          <a:custGeom>
            <a:avLst/>
            <a:gdLst/>
            <a:ahLst/>
            <a:rect l="l" t="t" r="r" b="b"/>
            <a:pathLst>
              <a:path w="5701" h="845">
                <a:moveTo>
                  <a:pt x="19" y="110"/>
                </a:moveTo>
                <a:cubicBezTo>
                  <a:pt x="19" y="126"/>
                  <a:pt x="19" y="167"/>
                  <a:pt x="19" y="185"/>
                </a:cubicBezTo>
                <a:cubicBezTo>
                  <a:pt x="17" y="242"/>
                  <a:pt x="14" y="300"/>
                  <a:pt x="13" y="357"/>
                </a:cubicBezTo>
                <a:cubicBezTo>
                  <a:pt x="13" y="384"/>
                  <a:pt x="0" y="441"/>
                  <a:pt x="29" y="457"/>
                </a:cubicBezTo>
                <a:cubicBezTo>
                  <a:pt x="37" y="459"/>
                  <a:pt x="45" y="460"/>
                  <a:pt x="53" y="462"/>
                </a:cubicBezTo>
                <a:moveTo>
                  <a:pt x="405" y="214"/>
                </a:moveTo>
                <a:cubicBezTo>
                  <a:pt x="397" y="231"/>
                  <a:pt x="374" y="269"/>
                  <a:pt x="366" y="293"/>
                </a:cubicBezTo>
                <a:cubicBezTo>
                  <a:pt x="356" y="324"/>
                  <a:pt x="347" y="376"/>
                  <a:pt x="383" y="392"/>
                </a:cubicBezTo>
                <a:cubicBezTo>
                  <a:pt x="412" y="405"/>
                  <a:pt x="466" y="402"/>
                  <a:pt x="494" y="386"/>
                </a:cubicBezTo>
                <a:cubicBezTo>
                  <a:pt x="528" y="366"/>
                  <a:pt x="531" y="332"/>
                  <a:pt x="530" y="296"/>
                </a:cubicBezTo>
                <a:cubicBezTo>
                  <a:pt x="529" y="255"/>
                  <a:pt x="501" y="232"/>
                  <a:pt x="463" y="219"/>
                </a:cubicBezTo>
                <a:cubicBezTo>
                  <a:pt x="439" y="210"/>
                  <a:pt x="414" y="205"/>
                  <a:pt x="414" y="234"/>
                </a:cubicBezTo>
                <a:cubicBezTo>
                  <a:pt x="415" y="239"/>
                  <a:pt x="415" y="245"/>
                  <a:pt x="416" y="250"/>
                </a:cubicBezTo>
                <a:moveTo>
                  <a:pt x="805" y="342"/>
                </a:moveTo>
                <a:cubicBezTo>
                  <a:pt x="839" y="332"/>
                  <a:pt x="855" y="349"/>
                  <a:pt x="884" y="368"/>
                </a:cubicBezTo>
                <a:cubicBezTo>
                  <a:pt x="936" y="401"/>
                  <a:pt x="991" y="449"/>
                  <a:pt x="1050" y="469"/>
                </a:cubicBezTo>
                <a:cubicBezTo>
                  <a:pt x="1067" y="473"/>
                  <a:pt x="1085" y="476"/>
                  <a:pt x="1102" y="480"/>
                </a:cubicBezTo>
                <a:moveTo>
                  <a:pt x="1585" y="216"/>
                </a:moveTo>
                <a:cubicBezTo>
                  <a:pt x="1524" y="199"/>
                  <a:pt x="1483" y="206"/>
                  <a:pt x="1425" y="238"/>
                </a:cubicBezTo>
                <a:cubicBezTo>
                  <a:pt x="1375" y="266"/>
                  <a:pt x="1309" y="310"/>
                  <a:pt x="1292" y="368"/>
                </a:cubicBezTo>
                <a:cubicBezTo>
                  <a:pt x="1278" y="416"/>
                  <a:pt x="1334" y="409"/>
                  <a:pt x="1362" y="409"/>
                </a:cubicBezTo>
                <a:cubicBezTo>
                  <a:pt x="1423" y="410"/>
                  <a:pt x="1471" y="400"/>
                  <a:pt x="1525" y="372"/>
                </a:cubicBezTo>
                <a:cubicBezTo>
                  <a:pt x="1552" y="358"/>
                  <a:pt x="1576" y="339"/>
                  <a:pt x="1604" y="327"/>
                </a:cubicBezTo>
                <a:cubicBezTo>
                  <a:pt x="1606" y="327"/>
                  <a:pt x="1608" y="327"/>
                  <a:pt x="1610" y="327"/>
                </a:cubicBezTo>
                <a:cubicBezTo>
                  <a:pt x="1607" y="380"/>
                  <a:pt x="1588" y="418"/>
                  <a:pt x="1567" y="468"/>
                </a:cubicBezTo>
                <a:cubicBezTo>
                  <a:pt x="1543" y="526"/>
                  <a:pt x="1531" y="575"/>
                  <a:pt x="1531" y="638"/>
                </a:cubicBezTo>
                <a:moveTo>
                  <a:pt x="2265" y="188"/>
                </a:moveTo>
                <a:cubicBezTo>
                  <a:pt x="2208" y="250"/>
                  <a:pt x="2145" y="310"/>
                  <a:pt x="2096" y="379"/>
                </a:cubicBezTo>
                <a:cubicBezTo>
                  <a:pt x="2062" y="427"/>
                  <a:pt x="2035" y="479"/>
                  <a:pt x="2022" y="536"/>
                </a:cubicBezTo>
                <a:cubicBezTo>
                  <a:pt x="2020" y="551"/>
                  <a:pt x="2019" y="553"/>
                  <a:pt x="2019" y="562"/>
                </a:cubicBezTo>
                <a:moveTo>
                  <a:pt x="1892" y="314"/>
                </a:moveTo>
                <a:cubicBezTo>
                  <a:pt x="1954" y="329"/>
                  <a:pt x="2014" y="370"/>
                  <a:pt x="2074" y="397"/>
                </a:cubicBezTo>
                <a:cubicBezTo>
                  <a:pt x="2160" y="436"/>
                  <a:pt x="2244" y="474"/>
                  <a:pt x="2327" y="514"/>
                </a:cubicBezTo>
                <a:moveTo>
                  <a:pt x="2604" y="168"/>
                </a:moveTo>
                <a:cubicBezTo>
                  <a:pt x="2615" y="120"/>
                  <a:pt x="2611" y="139"/>
                  <a:pt x="2574" y="171"/>
                </a:cubicBezTo>
                <a:cubicBezTo>
                  <a:pt x="2539" y="201"/>
                  <a:pt x="2506" y="227"/>
                  <a:pt x="2501" y="276"/>
                </a:cubicBezTo>
                <a:cubicBezTo>
                  <a:pt x="2495" y="331"/>
                  <a:pt x="2585" y="347"/>
                  <a:pt x="2622" y="361"/>
                </a:cubicBezTo>
                <a:cubicBezTo>
                  <a:pt x="2680" y="383"/>
                  <a:pt x="2773" y="402"/>
                  <a:pt x="2811" y="459"/>
                </a:cubicBezTo>
                <a:cubicBezTo>
                  <a:pt x="2813" y="467"/>
                  <a:pt x="2814" y="476"/>
                  <a:pt x="2816" y="484"/>
                </a:cubicBezTo>
                <a:cubicBezTo>
                  <a:pt x="2775" y="540"/>
                  <a:pt x="2695" y="534"/>
                  <a:pt x="2623" y="536"/>
                </a:cubicBezTo>
                <a:cubicBezTo>
                  <a:pt x="2545" y="538"/>
                  <a:pt x="2486" y="541"/>
                  <a:pt x="2421" y="498"/>
                </a:cubicBezTo>
                <a:cubicBezTo>
                  <a:pt x="2421" y="432"/>
                  <a:pt x="2470" y="424"/>
                  <a:pt x="2529" y="399"/>
                </a:cubicBezTo>
                <a:cubicBezTo>
                  <a:pt x="2637" y="356"/>
                  <a:pt x="2750" y="324"/>
                  <a:pt x="2861" y="289"/>
                </a:cubicBezTo>
                <a:moveTo>
                  <a:pt x="3369" y="168"/>
                </a:moveTo>
                <a:cubicBezTo>
                  <a:pt x="3331" y="192"/>
                  <a:pt x="3313" y="228"/>
                  <a:pt x="3292" y="269"/>
                </a:cubicBezTo>
                <a:cubicBezTo>
                  <a:pt x="3263" y="324"/>
                  <a:pt x="3236" y="382"/>
                  <a:pt x="3214" y="441"/>
                </a:cubicBezTo>
                <a:cubicBezTo>
                  <a:pt x="3201" y="476"/>
                  <a:pt x="3199" y="505"/>
                  <a:pt x="3199" y="541"/>
                </a:cubicBezTo>
                <a:moveTo>
                  <a:pt x="3140" y="281"/>
                </a:moveTo>
                <a:cubicBezTo>
                  <a:pt x="3198" y="291"/>
                  <a:pt x="3248" y="325"/>
                  <a:pt x="3302" y="351"/>
                </a:cubicBezTo>
                <a:cubicBezTo>
                  <a:pt x="3370" y="383"/>
                  <a:pt x="3437" y="414"/>
                  <a:pt x="3503" y="448"/>
                </a:cubicBezTo>
                <a:moveTo>
                  <a:pt x="3671" y="145"/>
                </a:moveTo>
                <a:cubicBezTo>
                  <a:pt x="3692" y="138"/>
                  <a:pt x="3736" y="131"/>
                  <a:pt x="3772" y="132"/>
                </a:cubicBezTo>
                <a:cubicBezTo>
                  <a:pt x="3836" y="134"/>
                  <a:pt x="3899" y="161"/>
                  <a:pt x="3931" y="221"/>
                </a:cubicBezTo>
                <a:cubicBezTo>
                  <a:pt x="3957" y="271"/>
                  <a:pt x="3952" y="353"/>
                  <a:pt x="3938" y="404"/>
                </a:cubicBezTo>
                <a:cubicBezTo>
                  <a:pt x="3926" y="448"/>
                  <a:pt x="3903" y="506"/>
                  <a:pt x="3868" y="536"/>
                </a:cubicBezTo>
                <a:cubicBezTo>
                  <a:pt x="3845" y="549"/>
                  <a:pt x="3836" y="553"/>
                  <a:pt x="3816" y="551"/>
                </a:cubicBezTo>
                <a:moveTo>
                  <a:pt x="3638" y="385"/>
                </a:moveTo>
                <a:cubicBezTo>
                  <a:pt x="3670" y="353"/>
                  <a:pt x="3713" y="353"/>
                  <a:pt x="3759" y="350"/>
                </a:cubicBezTo>
                <a:cubicBezTo>
                  <a:pt x="3840" y="344"/>
                  <a:pt x="3920" y="345"/>
                  <a:pt x="4001" y="345"/>
                </a:cubicBezTo>
                <a:cubicBezTo>
                  <a:pt x="4021" y="345"/>
                  <a:pt x="4042" y="345"/>
                  <a:pt x="4062" y="345"/>
                </a:cubicBezTo>
                <a:moveTo>
                  <a:pt x="4636" y="164"/>
                </a:moveTo>
                <a:cubicBezTo>
                  <a:pt x="4568" y="165"/>
                  <a:pt x="4540" y="181"/>
                  <a:pt x="4490" y="231"/>
                </a:cubicBezTo>
                <a:cubicBezTo>
                  <a:pt x="4438" y="285"/>
                  <a:pt x="4403" y="347"/>
                  <a:pt x="4372" y="414"/>
                </a:cubicBezTo>
                <a:cubicBezTo>
                  <a:pt x="4358" y="446"/>
                  <a:pt x="4347" y="497"/>
                  <a:pt x="4324" y="523"/>
                </a:cubicBezTo>
                <a:cubicBezTo>
                  <a:pt x="4321" y="524"/>
                  <a:pt x="4318" y="526"/>
                  <a:pt x="4315" y="527"/>
                </a:cubicBezTo>
                <a:moveTo>
                  <a:pt x="4286" y="223"/>
                </a:moveTo>
                <a:cubicBezTo>
                  <a:pt x="4338" y="233"/>
                  <a:pt x="4376" y="273"/>
                  <a:pt x="4418" y="307"/>
                </a:cubicBezTo>
                <a:cubicBezTo>
                  <a:pt x="4470" y="349"/>
                  <a:pt x="4512" y="399"/>
                  <a:pt x="4561" y="444"/>
                </a:cubicBezTo>
                <a:cubicBezTo>
                  <a:pt x="4570" y="451"/>
                  <a:pt x="4580" y="459"/>
                  <a:pt x="4589" y="466"/>
                </a:cubicBezTo>
                <a:moveTo>
                  <a:pt x="5315" y="26"/>
                </a:moveTo>
                <a:cubicBezTo>
                  <a:pt x="5265" y="18"/>
                  <a:pt x="5208" y="30"/>
                  <a:pt x="5138" y="58"/>
                </a:cubicBezTo>
                <a:cubicBezTo>
                  <a:pt x="5010" y="110"/>
                  <a:pt x="4797" y="176"/>
                  <a:pt x="4724" y="307"/>
                </a:cubicBezTo>
                <a:cubicBezTo>
                  <a:pt x="4681" y="384"/>
                  <a:pt x="4762" y="417"/>
                  <a:pt x="4821" y="435"/>
                </a:cubicBezTo>
                <a:cubicBezTo>
                  <a:pt x="4917" y="462"/>
                  <a:pt x="5032" y="467"/>
                  <a:pt x="5131" y="458"/>
                </a:cubicBezTo>
                <a:cubicBezTo>
                  <a:pt x="5197" y="452"/>
                  <a:pt x="5240" y="435"/>
                  <a:pt x="5252" y="371"/>
                </a:cubicBezTo>
                <a:cubicBezTo>
                  <a:pt x="5200" y="313"/>
                  <a:pt x="5137" y="318"/>
                  <a:pt x="5059" y="317"/>
                </a:cubicBezTo>
                <a:cubicBezTo>
                  <a:pt x="5010" y="316"/>
                  <a:pt x="4903" y="304"/>
                  <a:pt x="4871" y="357"/>
                </a:cubicBezTo>
                <a:cubicBezTo>
                  <a:pt x="4843" y="402"/>
                  <a:pt x="4963" y="398"/>
                  <a:pt x="4970" y="399"/>
                </a:cubicBezTo>
                <a:moveTo>
                  <a:pt x="5698" y="0"/>
                </a:moveTo>
                <a:cubicBezTo>
                  <a:pt x="5700" y="7"/>
                  <a:pt x="5697" y="47"/>
                  <a:pt x="5676" y="89"/>
                </a:cubicBezTo>
                <a:cubicBezTo>
                  <a:pt x="5637" y="166"/>
                  <a:pt x="5592" y="239"/>
                  <a:pt x="5555" y="318"/>
                </a:cubicBezTo>
                <a:cubicBezTo>
                  <a:pt x="5523" y="385"/>
                  <a:pt x="5491" y="452"/>
                  <a:pt x="5485" y="527"/>
                </a:cubicBezTo>
                <a:cubicBezTo>
                  <a:pt x="5485" y="556"/>
                  <a:pt x="5485" y="565"/>
                  <a:pt x="5489" y="584"/>
                </a:cubicBezTo>
                <a:moveTo>
                  <a:pt x="5555" y="687"/>
                </a:moveTo>
                <a:cubicBezTo>
                  <a:pt x="5555" y="701"/>
                  <a:pt x="5551" y="700"/>
                  <a:pt x="5541" y="710"/>
                </a:cubicBezTo>
                <a:cubicBezTo>
                  <a:pt x="5538" y="713"/>
                  <a:pt x="5535" y="730"/>
                  <a:pt x="5538" y="733"/>
                </a:cubicBezTo>
                <a:cubicBezTo>
                  <a:pt x="5552" y="749"/>
                  <a:pt x="5577" y="746"/>
                  <a:pt x="5586" y="769"/>
                </a:cubicBezTo>
                <a:cubicBezTo>
                  <a:pt x="5598" y="797"/>
                  <a:pt x="5581" y="818"/>
                  <a:pt x="5555" y="827"/>
                </a:cubicBezTo>
                <a:cubicBezTo>
                  <a:pt x="5539" y="832"/>
                  <a:pt x="5480" y="844"/>
                  <a:pt x="5464" y="834"/>
                </a:cubicBezTo>
                <a:cubicBezTo>
                  <a:pt x="5442" y="821"/>
                  <a:pt x="5460" y="774"/>
                  <a:pt x="5474" y="764"/>
                </a:cubicBezTo>
                <a:cubicBezTo>
                  <a:pt x="5508" y="747"/>
                  <a:pt x="5520" y="741"/>
                  <a:pt x="5543" y="7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1"/>
          <p:cNvSpPr/>
          <p:nvPr/>
        </p:nvSpPr>
        <p:spPr>
          <a:xfrm>
            <a:off x="6558840" y="4665600"/>
            <a:ext cx="1351440" cy="367920"/>
          </a:xfrm>
          <a:custGeom>
            <a:avLst/>
            <a:gdLst/>
            <a:ahLst/>
            <a:rect l="l" t="t" r="r" b="b"/>
            <a:pathLst>
              <a:path w="3755" h="1023">
                <a:moveTo>
                  <a:pt x="54" y="259"/>
                </a:moveTo>
                <a:cubicBezTo>
                  <a:pt x="52" y="250"/>
                  <a:pt x="0" y="239"/>
                  <a:pt x="28" y="226"/>
                </a:cubicBezTo>
                <a:cubicBezTo>
                  <a:pt x="544" y="0"/>
                  <a:pt x="1656" y="181"/>
                  <a:pt x="2217" y="136"/>
                </a:cubicBezTo>
                <a:cubicBezTo>
                  <a:pt x="2703" y="97"/>
                  <a:pt x="3246" y="9"/>
                  <a:pt x="3735" y="70"/>
                </a:cubicBezTo>
                <a:cubicBezTo>
                  <a:pt x="3754" y="72"/>
                  <a:pt x="3645" y="78"/>
                  <a:pt x="3638" y="79"/>
                </a:cubicBezTo>
                <a:moveTo>
                  <a:pt x="3053" y="122"/>
                </a:moveTo>
                <a:cubicBezTo>
                  <a:pt x="2941" y="146"/>
                  <a:pt x="2846" y="187"/>
                  <a:pt x="2745" y="240"/>
                </a:cubicBezTo>
                <a:cubicBezTo>
                  <a:pt x="2666" y="282"/>
                  <a:pt x="2560" y="329"/>
                  <a:pt x="2511" y="408"/>
                </a:cubicBezTo>
                <a:cubicBezTo>
                  <a:pt x="2483" y="452"/>
                  <a:pt x="2489" y="511"/>
                  <a:pt x="2537" y="536"/>
                </a:cubicBezTo>
                <a:cubicBezTo>
                  <a:pt x="2602" y="570"/>
                  <a:pt x="2702" y="558"/>
                  <a:pt x="2772" y="555"/>
                </a:cubicBezTo>
                <a:cubicBezTo>
                  <a:pt x="2827" y="553"/>
                  <a:pt x="2845" y="545"/>
                  <a:pt x="2875" y="516"/>
                </a:cubicBezTo>
                <a:cubicBezTo>
                  <a:pt x="2826" y="489"/>
                  <a:pt x="2770" y="486"/>
                  <a:pt x="2714" y="481"/>
                </a:cubicBezTo>
                <a:cubicBezTo>
                  <a:pt x="2667" y="477"/>
                  <a:pt x="2534" y="473"/>
                  <a:pt x="2580" y="484"/>
                </a:cubicBezTo>
                <a:cubicBezTo>
                  <a:pt x="2601" y="493"/>
                  <a:pt x="2615" y="495"/>
                  <a:pt x="2635" y="490"/>
                </a:cubicBezTo>
                <a:moveTo>
                  <a:pt x="3516" y="186"/>
                </a:moveTo>
                <a:cubicBezTo>
                  <a:pt x="3490" y="215"/>
                  <a:pt x="3470" y="250"/>
                  <a:pt x="3449" y="285"/>
                </a:cubicBezTo>
                <a:cubicBezTo>
                  <a:pt x="3412" y="347"/>
                  <a:pt x="3381" y="410"/>
                  <a:pt x="3357" y="477"/>
                </a:cubicBezTo>
                <a:cubicBezTo>
                  <a:pt x="3335" y="537"/>
                  <a:pt x="3334" y="591"/>
                  <a:pt x="3334" y="655"/>
                </a:cubicBezTo>
                <a:cubicBezTo>
                  <a:pt x="3334" y="700"/>
                  <a:pt x="3334" y="716"/>
                  <a:pt x="3343" y="746"/>
                </a:cubicBezTo>
                <a:moveTo>
                  <a:pt x="3261" y="983"/>
                </a:moveTo>
                <a:cubicBezTo>
                  <a:pt x="3255" y="985"/>
                  <a:pt x="3254" y="985"/>
                  <a:pt x="3250" y="985"/>
                </a:cubicBezTo>
                <a:cubicBezTo>
                  <a:pt x="3254" y="986"/>
                  <a:pt x="3267" y="988"/>
                  <a:pt x="3273" y="990"/>
                </a:cubicBezTo>
                <a:cubicBezTo>
                  <a:pt x="3280" y="992"/>
                  <a:pt x="3283" y="995"/>
                  <a:pt x="3284" y="1003"/>
                </a:cubicBezTo>
                <a:cubicBezTo>
                  <a:pt x="3285" y="1020"/>
                  <a:pt x="3269" y="1017"/>
                  <a:pt x="3255" y="1018"/>
                </a:cubicBezTo>
                <a:cubicBezTo>
                  <a:pt x="3251" y="1018"/>
                  <a:pt x="3229" y="1022"/>
                  <a:pt x="3232" y="1013"/>
                </a:cubicBezTo>
                <a:cubicBezTo>
                  <a:pt x="3234" y="1009"/>
                  <a:pt x="3235" y="1006"/>
                  <a:pt x="3237" y="10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22"/>
          <p:cNvSpPr/>
          <p:nvPr/>
        </p:nvSpPr>
        <p:spPr>
          <a:xfrm>
            <a:off x="5954760" y="5268960"/>
            <a:ext cx="2162160" cy="369360"/>
          </a:xfrm>
          <a:custGeom>
            <a:avLst/>
            <a:gdLst/>
            <a:ahLst/>
            <a:rect l="l" t="t" r="r" b="b"/>
            <a:pathLst>
              <a:path w="6007" h="1027">
                <a:moveTo>
                  <a:pt x="24" y="235"/>
                </a:moveTo>
                <a:cubicBezTo>
                  <a:pt x="16" y="235"/>
                  <a:pt x="8" y="235"/>
                  <a:pt x="0" y="235"/>
                </a:cubicBezTo>
                <a:cubicBezTo>
                  <a:pt x="58" y="227"/>
                  <a:pt x="112" y="224"/>
                  <a:pt x="171" y="224"/>
                </a:cubicBezTo>
                <a:cubicBezTo>
                  <a:pt x="237" y="224"/>
                  <a:pt x="342" y="213"/>
                  <a:pt x="389" y="274"/>
                </a:cubicBezTo>
                <a:cubicBezTo>
                  <a:pt x="392" y="283"/>
                  <a:pt x="394" y="293"/>
                  <a:pt x="397" y="302"/>
                </a:cubicBezTo>
                <a:moveTo>
                  <a:pt x="61" y="531"/>
                </a:moveTo>
                <a:cubicBezTo>
                  <a:pt x="135" y="527"/>
                  <a:pt x="206" y="509"/>
                  <a:pt x="279" y="495"/>
                </a:cubicBezTo>
                <a:cubicBezTo>
                  <a:pt x="350" y="481"/>
                  <a:pt x="419" y="467"/>
                  <a:pt x="489" y="448"/>
                </a:cubicBezTo>
                <a:moveTo>
                  <a:pt x="464" y="21"/>
                </a:moveTo>
                <a:cubicBezTo>
                  <a:pt x="458" y="12"/>
                  <a:pt x="455" y="9"/>
                  <a:pt x="449" y="0"/>
                </a:cubicBezTo>
                <a:cubicBezTo>
                  <a:pt x="492" y="62"/>
                  <a:pt x="528" y="131"/>
                  <a:pt x="551" y="204"/>
                </a:cubicBezTo>
                <a:cubicBezTo>
                  <a:pt x="578" y="289"/>
                  <a:pt x="596" y="393"/>
                  <a:pt x="585" y="483"/>
                </a:cubicBezTo>
                <a:cubicBezTo>
                  <a:pt x="574" y="574"/>
                  <a:pt x="514" y="641"/>
                  <a:pt x="460" y="708"/>
                </a:cubicBezTo>
                <a:cubicBezTo>
                  <a:pt x="448" y="723"/>
                  <a:pt x="445" y="724"/>
                  <a:pt x="441" y="735"/>
                </a:cubicBezTo>
                <a:moveTo>
                  <a:pt x="1055" y="396"/>
                </a:moveTo>
                <a:cubicBezTo>
                  <a:pt x="1031" y="389"/>
                  <a:pt x="1040" y="394"/>
                  <a:pt x="1040" y="431"/>
                </a:cubicBezTo>
                <a:cubicBezTo>
                  <a:pt x="1039" y="501"/>
                  <a:pt x="1031" y="580"/>
                  <a:pt x="1043" y="650"/>
                </a:cubicBezTo>
                <a:cubicBezTo>
                  <a:pt x="1052" y="699"/>
                  <a:pt x="1075" y="762"/>
                  <a:pt x="1119" y="791"/>
                </a:cubicBezTo>
                <a:cubicBezTo>
                  <a:pt x="1146" y="802"/>
                  <a:pt x="1155" y="806"/>
                  <a:pt x="1175" y="802"/>
                </a:cubicBezTo>
                <a:moveTo>
                  <a:pt x="1472" y="403"/>
                </a:moveTo>
                <a:cubicBezTo>
                  <a:pt x="1424" y="417"/>
                  <a:pt x="1406" y="458"/>
                  <a:pt x="1399" y="511"/>
                </a:cubicBezTo>
                <a:cubicBezTo>
                  <a:pt x="1391" y="569"/>
                  <a:pt x="1389" y="628"/>
                  <a:pt x="1450" y="656"/>
                </a:cubicBezTo>
                <a:cubicBezTo>
                  <a:pt x="1506" y="681"/>
                  <a:pt x="1598" y="674"/>
                  <a:pt x="1654" y="654"/>
                </a:cubicBezTo>
                <a:cubicBezTo>
                  <a:pt x="1716" y="631"/>
                  <a:pt x="1736" y="597"/>
                  <a:pt x="1739" y="535"/>
                </a:cubicBezTo>
                <a:cubicBezTo>
                  <a:pt x="1742" y="468"/>
                  <a:pt x="1690" y="430"/>
                  <a:pt x="1629" y="417"/>
                </a:cubicBezTo>
                <a:cubicBezTo>
                  <a:pt x="1586" y="408"/>
                  <a:pt x="1514" y="403"/>
                  <a:pt x="1496" y="456"/>
                </a:cubicBezTo>
                <a:cubicBezTo>
                  <a:pt x="1496" y="466"/>
                  <a:pt x="1496" y="476"/>
                  <a:pt x="1496" y="486"/>
                </a:cubicBezTo>
                <a:moveTo>
                  <a:pt x="2424" y="379"/>
                </a:moveTo>
                <a:cubicBezTo>
                  <a:pt x="2355" y="358"/>
                  <a:pt x="2324" y="368"/>
                  <a:pt x="2278" y="431"/>
                </a:cubicBezTo>
                <a:cubicBezTo>
                  <a:pt x="2227" y="501"/>
                  <a:pt x="2200" y="589"/>
                  <a:pt x="2179" y="673"/>
                </a:cubicBezTo>
                <a:cubicBezTo>
                  <a:pt x="2168" y="716"/>
                  <a:pt x="2164" y="759"/>
                  <a:pt x="2154" y="802"/>
                </a:cubicBezTo>
                <a:moveTo>
                  <a:pt x="2060" y="495"/>
                </a:moveTo>
                <a:cubicBezTo>
                  <a:pt x="2164" y="502"/>
                  <a:pt x="2246" y="533"/>
                  <a:pt x="2340" y="582"/>
                </a:cubicBezTo>
                <a:cubicBezTo>
                  <a:pt x="2435" y="631"/>
                  <a:pt x="2521" y="694"/>
                  <a:pt x="2616" y="743"/>
                </a:cubicBezTo>
                <a:moveTo>
                  <a:pt x="2937" y="452"/>
                </a:moveTo>
                <a:cubicBezTo>
                  <a:pt x="2897" y="424"/>
                  <a:pt x="2865" y="412"/>
                  <a:pt x="2822" y="449"/>
                </a:cubicBezTo>
                <a:cubicBezTo>
                  <a:pt x="2772" y="492"/>
                  <a:pt x="2748" y="556"/>
                  <a:pt x="2742" y="620"/>
                </a:cubicBezTo>
                <a:cubicBezTo>
                  <a:pt x="2736" y="678"/>
                  <a:pt x="2760" y="704"/>
                  <a:pt x="2815" y="715"/>
                </a:cubicBezTo>
                <a:cubicBezTo>
                  <a:pt x="2860" y="724"/>
                  <a:pt x="2917" y="727"/>
                  <a:pt x="2951" y="693"/>
                </a:cubicBezTo>
                <a:cubicBezTo>
                  <a:pt x="2982" y="662"/>
                  <a:pt x="2989" y="604"/>
                  <a:pt x="2992" y="563"/>
                </a:cubicBezTo>
                <a:cubicBezTo>
                  <a:pt x="2994" y="537"/>
                  <a:pt x="2993" y="509"/>
                  <a:pt x="2994" y="482"/>
                </a:cubicBezTo>
                <a:cubicBezTo>
                  <a:pt x="3002" y="511"/>
                  <a:pt x="3007" y="552"/>
                  <a:pt x="3008" y="585"/>
                </a:cubicBezTo>
                <a:cubicBezTo>
                  <a:pt x="3010" y="666"/>
                  <a:pt x="3013" y="749"/>
                  <a:pt x="3004" y="828"/>
                </a:cubicBezTo>
                <a:cubicBezTo>
                  <a:pt x="2996" y="886"/>
                  <a:pt x="2972" y="939"/>
                  <a:pt x="2968" y="997"/>
                </a:cubicBezTo>
                <a:cubicBezTo>
                  <a:pt x="2968" y="1006"/>
                  <a:pt x="2968" y="1014"/>
                  <a:pt x="2968" y="1023"/>
                </a:cubicBezTo>
                <a:moveTo>
                  <a:pt x="3526" y="563"/>
                </a:moveTo>
                <a:cubicBezTo>
                  <a:pt x="3511" y="590"/>
                  <a:pt x="3498" y="611"/>
                  <a:pt x="3484" y="638"/>
                </a:cubicBezTo>
                <a:cubicBezTo>
                  <a:pt x="3450" y="705"/>
                  <a:pt x="3419" y="775"/>
                  <a:pt x="3399" y="847"/>
                </a:cubicBezTo>
                <a:cubicBezTo>
                  <a:pt x="3389" y="884"/>
                  <a:pt x="3381" y="924"/>
                  <a:pt x="3380" y="962"/>
                </a:cubicBezTo>
                <a:cubicBezTo>
                  <a:pt x="3380" y="964"/>
                  <a:pt x="3380" y="965"/>
                  <a:pt x="3380" y="967"/>
                </a:cubicBezTo>
                <a:moveTo>
                  <a:pt x="3209" y="629"/>
                </a:moveTo>
                <a:cubicBezTo>
                  <a:pt x="3271" y="663"/>
                  <a:pt x="3331" y="702"/>
                  <a:pt x="3390" y="742"/>
                </a:cubicBezTo>
                <a:cubicBezTo>
                  <a:pt x="3468" y="795"/>
                  <a:pt x="3537" y="848"/>
                  <a:pt x="3628" y="877"/>
                </a:cubicBezTo>
                <a:cubicBezTo>
                  <a:pt x="3655" y="883"/>
                  <a:pt x="3681" y="890"/>
                  <a:pt x="3708" y="897"/>
                </a:cubicBezTo>
                <a:moveTo>
                  <a:pt x="4186" y="489"/>
                </a:moveTo>
                <a:cubicBezTo>
                  <a:pt x="4176" y="437"/>
                  <a:pt x="4185" y="462"/>
                  <a:pt x="4158" y="441"/>
                </a:cubicBezTo>
                <a:cubicBezTo>
                  <a:pt x="4121" y="452"/>
                  <a:pt x="4094" y="480"/>
                  <a:pt x="4081" y="521"/>
                </a:cubicBezTo>
                <a:cubicBezTo>
                  <a:pt x="4061" y="581"/>
                  <a:pt x="4079" y="631"/>
                  <a:pt x="4119" y="676"/>
                </a:cubicBezTo>
                <a:cubicBezTo>
                  <a:pt x="4174" y="737"/>
                  <a:pt x="4247" y="780"/>
                  <a:pt x="4301" y="842"/>
                </a:cubicBezTo>
                <a:cubicBezTo>
                  <a:pt x="4324" y="868"/>
                  <a:pt x="4366" y="940"/>
                  <a:pt x="4343" y="978"/>
                </a:cubicBezTo>
                <a:cubicBezTo>
                  <a:pt x="4317" y="1020"/>
                  <a:pt x="4236" y="1026"/>
                  <a:pt x="4193" y="1020"/>
                </a:cubicBezTo>
                <a:cubicBezTo>
                  <a:pt x="4129" y="1012"/>
                  <a:pt x="4111" y="965"/>
                  <a:pt x="4108" y="909"/>
                </a:cubicBezTo>
                <a:cubicBezTo>
                  <a:pt x="4103" y="823"/>
                  <a:pt x="4199" y="784"/>
                  <a:pt x="4263" y="751"/>
                </a:cubicBezTo>
                <a:cubicBezTo>
                  <a:pt x="4364" y="698"/>
                  <a:pt x="4472" y="655"/>
                  <a:pt x="4577" y="610"/>
                </a:cubicBezTo>
                <a:cubicBezTo>
                  <a:pt x="4599" y="601"/>
                  <a:pt x="4621" y="592"/>
                  <a:pt x="4643" y="583"/>
                </a:cubicBezTo>
                <a:moveTo>
                  <a:pt x="4894" y="503"/>
                </a:moveTo>
                <a:cubicBezTo>
                  <a:pt x="4895" y="531"/>
                  <a:pt x="4881" y="567"/>
                  <a:pt x="4859" y="604"/>
                </a:cubicBezTo>
                <a:cubicBezTo>
                  <a:pt x="4798" y="708"/>
                  <a:pt x="4725" y="800"/>
                  <a:pt x="4683" y="915"/>
                </a:cubicBezTo>
                <a:cubicBezTo>
                  <a:pt x="4675" y="936"/>
                  <a:pt x="4672" y="955"/>
                  <a:pt x="4667" y="976"/>
                </a:cubicBezTo>
                <a:moveTo>
                  <a:pt x="4631" y="635"/>
                </a:moveTo>
                <a:cubicBezTo>
                  <a:pt x="4690" y="646"/>
                  <a:pt x="4743" y="681"/>
                  <a:pt x="4797" y="709"/>
                </a:cubicBezTo>
                <a:cubicBezTo>
                  <a:pt x="4870" y="746"/>
                  <a:pt x="4944" y="781"/>
                  <a:pt x="5019" y="814"/>
                </a:cubicBezTo>
                <a:moveTo>
                  <a:pt x="5147" y="472"/>
                </a:moveTo>
                <a:cubicBezTo>
                  <a:pt x="5189" y="441"/>
                  <a:pt x="5224" y="436"/>
                  <a:pt x="5278" y="442"/>
                </a:cubicBezTo>
                <a:cubicBezTo>
                  <a:pt x="5345" y="449"/>
                  <a:pt x="5381" y="501"/>
                  <a:pt x="5396" y="565"/>
                </a:cubicBezTo>
                <a:cubicBezTo>
                  <a:pt x="5412" y="632"/>
                  <a:pt x="5408" y="720"/>
                  <a:pt x="5390" y="786"/>
                </a:cubicBezTo>
                <a:cubicBezTo>
                  <a:pt x="5375" y="840"/>
                  <a:pt x="5351" y="896"/>
                  <a:pt x="5326" y="946"/>
                </a:cubicBezTo>
                <a:cubicBezTo>
                  <a:pt x="5310" y="977"/>
                  <a:pt x="5301" y="989"/>
                  <a:pt x="5268" y="993"/>
                </a:cubicBezTo>
                <a:moveTo>
                  <a:pt x="5183" y="712"/>
                </a:moveTo>
                <a:cubicBezTo>
                  <a:pt x="5324" y="661"/>
                  <a:pt x="5455" y="655"/>
                  <a:pt x="5605" y="646"/>
                </a:cubicBezTo>
                <a:cubicBezTo>
                  <a:pt x="5801" y="632"/>
                  <a:pt x="5873" y="627"/>
                  <a:pt x="6006" y="61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23"/>
          <p:cNvSpPr/>
          <p:nvPr/>
        </p:nvSpPr>
        <p:spPr>
          <a:xfrm>
            <a:off x="5932440" y="5897520"/>
            <a:ext cx="260640" cy="279360"/>
          </a:xfrm>
          <a:custGeom>
            <a:avLst/>
            <a:gdLst/>
            <a:ahLst/>
            <a:rect l="l" t="t" r="r" b="b"/>
            <a:pathLst>
              <a:path w="725" h="777">
                <a:moveTo>
                  <a:pt x="26" y="310"/>
                </a:moveTo>
                <a:cubicBezTo>
                  <a:pt x="17" y="312"/>
                  <a:pt x="9" y="315"/>
                  <a:pt x="0" y="317"/>
                </a:cubicBezTo>
                <a:cubicBezTo>
                  <a:pt x="22" y="320"/>
                  <a:pt x="65" y="322"/>
                  <a:pt x="91" y="319"/>
                </a:cubicBezTo>
                <a:cubicBezTo>
                  <a:pt x="170" y="310"/>
                  <a:pt x="246" y="304"/>
                  <a:pt x="326" y="304"/>
                </a:cubicBezTo>
                <a:cubicBezTo>
                  <a:pt x="386" y="304"/>
                  <a:pt x="431" y="310"/>
                  <a:pt x="484" y="337"/>
                </a:cubicBezTo>
                <a:moveTo>
                  <a:pt x="68" y="460"/>
                </a:moveTo>
                <a:cubicBezTo>
                  <a:pt x="136" y="459"/>
                  <a:pt x="203" y="452"/>
                  <a:pt x="271" y="451"/>
                </a:cubicBezTo>
                <a:cubicBezTo>
                  <a:pt x="356" y="449"/>
                  <a:pt x="441" y="453"/>
                  <a:pt x="526" y="448"/>
                </a:cubicBezTo>
                <a:moveTo>
                  <a:pt x="399" y="0"/>
                </a:moveTo>
                <a:cubicBezTo>
                  <a:pt x="445" y="46"/>
                  <a:pt x="490" y="92"/>
                  <a:pt x="535" y="139"/>
                </a:cubicBezTo>
                <a:cubicBezTo>
                  <a:pt x="592" y="200"/>
                  <a:pt x="656" y="263"/>
                  <a:pt x="692" y="341"/>
                </a:cubicBezTo>
                <a:cubicBezTo>
                  <a:pt x="724" y="408"/>
                  <a:pt x="722" y="475"/>
                  <a:pt x="677" y="533"/>
                </a:cubicBezTo>
                <a:cubicBezTo>
                  <a:pt x="621" y="604"/>
                  <a:pt x="536" y="646"/>
                  <a:pt x="469" y="704"/>
                </a:cubicBezTo>
                <a:cubicBezTo>
                  <a:pt x="445" y="728"/>
                  <a:pt x="437" y="733"/>
                  <a:pt x="434" y="755"/>
                </a:cubicBezTo>
                <a:cubicBezTo>
                  <a:pt x="467" y="766"/>
                  <a:pt x="490" y="774"/>
                  <a:pt x="540" y="77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24"/>
          <p:cNvSpPr/>
          <p:nvPr/>
        </p:nvSpPr>
        <p:spPr>
          <a:xfrm>
            <a:off x="6382080" y="5835960"/>
            <a:ext cx="1082880" cy="451800"/>
          </a:xfrm>
          <a:custGeom>
            <a:avLst/>
            <a:gdLst/>
            <a:ahLst/>
            <a:rect l="l" t="t" r="r" b="b"/>
            <a:pathLst>
              <a:path w="3009" h="1256">
                <a:moveTo>
                  <a:pt x="332" y="517"/>
                </a:moveTo>
                <a:cubicBezTo>
                  <a:pt x="279" y="488"/>
                  <a:pt x="232" y="490"/>
                  <a:pt x="172" y="489"/>
                </a:cubicBezTo>
                <a:cubicBezTo>
                  <a:pt x="126" y="489"/>
                  <a:pt x="40" y="488"/>
                  <a:pt x="21" y="545"/>
                </a:cubicBezTo>
                <a:cubicBezTo>
                  <a:pt x="0" y="610"/>
                  <a:pt x="60" y="649"/>
                  <a:pt x="105" y="681"/>
                </a:cubicBezTo>
                <a:cubicBezTo>
                  <a:pt x="177" y="733"/>
                  <a:pt x="254" y="775"/>
                  <a:pt x="314" y="843"/>
                </a:cubicBezTo>
                <a:cubicBezTo>
                  <a:pt x="342" y="875"/>
                  <a:pt x="344" y="894"/>
                  <a:pt x="347" y="933"/>
                </a:cubicBezTo>
                <a:cubicBezTo>
                  <a:pt x="286" y="958"/>
                  <a:pt x="231" y="961"/>
                  <a:pt x="165" y="959"/>
                </a:cubicBezTo>
                <a:cubicBezTo>
                  <a:pt x="147" y="958"/>
                  <a:pt x="130" y="957"/>
                  <a:pt x="112" y="956"/>
                </a:cubicBezTo>
                <a:moveTo>
                  <a:pt x="534" y="450"/>
                </a:moveTo>
                <a:cubicBezTo>
                  <a:pt x="589" y="446"/>
                  <a:pt x="652" y="437"/>
                  <a:pt x="707" y="446"/>
                </a:cubicBezTo>
                <a:cubicBezTo>
                  <a:pt x="729" y="450"/>
                  <a:pt x="746" y="461"/>
                  <a:pt x="764" y="473"/>
                </a:cubicBezTo>
                <a:moveTo>
                  <a:pt x="835" y="546"/>
                </a:moveTo>
                <a:cubicBezTo>
                  <a:pt x="835" y="626"/>
                  <a:pt x="825" y="709"/>
                  <a:pt x="831" y="789"/>
                </a:cubicBezTo>
                <a:cubicBezTo>
                  <a:pt x="836" y="861"/>
                  <a:pt x="890" y="890"/>
                  <a:pt x="957" y="899"/>
                </a:cubicBezTo>
                <a:cubicBezTo>
                  <a:pt x="1012" y="907"/>
                  <a:pt x="1094" y="912"/>
                  <a:pt x="1135" y="868"/>
                </a:cubicBezTo>
                <a:cubicBezTo>
                  <a:pt x="1174" y="826"/>
                  <a:pt x="1162" y="739"/>
                  <a:pt x="1140" y="693"/>
                </a:cubicBezTo>
                <a:cubicBezTo>
                  <a:pt x="1110" y="631"/>
                  <a:pt x="1050" y="568"/>
                  <a:pt x="994" y="528"/>
                </a:cubicBezTo>
                <a:cubicBezTo>
                  <a:pt x="984" y="521"/>
                  <a:pt x="936" y="493"/>
                  <a:pt x="930" y="520"/>
                </a:cubicBezTo>
                <a:cubicBezTo>
                  <a:pt x="930" y="540"/>
                  <a:pt x="930" y="548"/>
                  <a:pt x="938" y="560"/>
                </a:cubicBezTo>
                <a:moveTo>
                  <a:pt x="1629" y="460"/>
                </a:moveTo>
                <a:cubicBezTo>
                  <a:pt x="1594" y="456"/>
                  <a:pt x="1577" y="452"/>
                  <a:pt x="1543" y="473"/>
                </a:cubicBezTo>
                <a:cubicBezTo>
                  <a:pt x="1501" y="499"/>
                  <a:pt x="1477" y="531"/>
                  <a:pt x="1473" y="580"/>
                </a:cubicBezTo>
                <a:cubicBezTo>
                  <a:pt x="1467" y="645"/>
                  <a:pt x="1546" y="677"/>
                  <a:pt x="1592" y="706"/>
                </a:cubicBezTo>
                <a:cubicBezTo>
                  <a:pt x="1665" y="752"/>
                  <a:pt x="1745" y="794"/>
                  <a:pt x="1796" y="867"/>
                </a:cubicBezTo>
                <a:cubicBezTo>
                  <a:pt x="1810" y="896"/>
                  <a:pt x="1815" y="904"/>
                  <a:pt x="1811" y="925"/>
                </a:cubicBezTo>
                <a:cubicBezTo>
                  <a:pt x="1756" y="963"/>
                  <a:pt x="1695" y="957"/>
                  <a:pt x="1628" y="957"/>
                </a:cubicBezTo>
                <a:cubicBezTo>
                  <a:pt x="1586" y="957"/>
                  <a:pt x="1502" y="973"/>
                  <a:pt x="1466" y="939"/>
                </a:cubicBezTo>
                <a:cubicBezTo>
                  <a:pt x="1459" y="924"/>
                  <a:pt x="1457" y="920"/>
                  <a:pt x="1459" y="909"/>
                </a:cubicBezTo>
                <a:moveTo>
                  <a:pt x="1671" y="48"/>
                </a:moveTo>
                <a:cubicBezTo>
                  <a:pt x="1657" y="54"/>
                  <a:pt x="1663" y="0"/>
                  <a:pt x="1660" y="73"/>
                </a:cubicBezTo>
                <a:cubicBezTo>
                  <a:pt x="1656" y="177"/>
                  <a:pt x="1662" y="287"/>
                  <a:pt x="1668" y="391"/>
                </a:cubicBezTo>
                <a:cubicBezTo>
                  <a:pt x="1675" y="519"/>
                  <a:pt x="1692" y="656"/>
                  <a:pt x="1673" y="784"/>
                </a:cubicBezTo>
                <a:cubicBezTo>
                  <a:pt x="1664" y="847"/>
                  <a:pt x="1635" y="899"/>
                  <a:pt x="1601" y="952"/>
                </a:cubicBezTo>
                <a:cubicBezTo>
                  <a:pt x="1600" y="953"/>
                  <a:pt x="1600" y="953"/>
                  <a:pt x="1599" y="954"/>
                </a:cubicBezTo>
                <a:cubicBezTo>
                  <a:pt x="1685" y="954"/>
                  <a:pt x="1768" y="944"/>
                  <a:pt x="1852" y="936"/>
                </a:cubicBezTo>
                <a:cubicBezTo>
                  <a:pt x="1999" y="922"/>
                  <a:pt x="2146" y="922"/>
                  <a:pt x="2291" y="922"/>
                </a:cubicBezTo>
                <a:cubicBezTo>
                  <a:pt x="2251" y="894"/>
                  <a:pt x="2218" y="866"/>
                  <a:pt x="2185" y="830"/>
                </a:cubicBezTo>
                <a:cubicBezTo>
                  <a:pt x="2133" y="773"/>
                  <a:pt x="2043" y="699"/>
                  <a:pt x="2025" y="621"/>
                </a:cubicBezTo>
                <a:cubicBezTo>
                  <a:pt x="2020" y="597"/>
                  <a:pt x="2022" y="576"/>
                  <a:pt x="2020" y="553"/>
                </a:cubicBezTo>
                <a:cubicBezTo>
                  <a:pt x="2035" y="569"/>
                  <a:pt x="2046" y="572"/>
                  <a:pt x="2056" y="603"/>
                </a:cubicBezTo>
                <a:cubicBezTo>
                  <a:pt x="2081" y="678"/>
                  <a:pt x="2084" y="762"/>
                  <a:pt x="2091" y="840"/>
                </a:cubicBezTo>
                <a:cubicBezTo>
                  <a:pt x="2102" y="957"/>
                  <a:pt x="2116" y="1068"/>
                  <a:pt x="2152" y="1181"/>
                </a:cubicBezTo>
                <a:cubicBezTo>
                  <a:pt x="2160" y="1206"/>
                  <a:pt x="2169" y="1231"/>
                  <a:pt x="2178" y="1255"/>
                </a:cubicBezTo>
                <a:lnTo>
                  <a:pt x="2179" y="1255"/>
                </a:lnTo>
                <a:moveTo>
                  <a:pt x="2856" y="545"/>
                </a:moveTo>
                <a:cubicBezTo>
                  <a:pt x="2825" y="527"/>
                  <a:pt x="2798" y="518"/>
                  <a:pt x="2763" y="541"/>
                </a:cubicBezTo>
                <a:cubicBezTo>
                  <a:pt x="2699" y="582"/>
                  <a:pt x="2641" y="658"/>
                  <a:pt x="2605" y="723"/>
                </a:cubicBezTo>
                <a:cubicBezTo>
                  <a:pt x="2569" y="787"/>
                  <a:pt x="2537" y="897"/>
                  <a:pt x="2568" y="970"/>
                </a:cubicBezTo>
                <a:cubicBezTo>
                  <a:pt x="2599" y="1044"/>
                  <a:pt x="2691" y="1053"/>
                  <a:pt x="2759" y="1056"/>
                </a:cubicBezTo>
                <a:cubicBezTo>
                  <a:pt x="2839" y="1060"/>
                  <a:pt x="2915" y="1051"/>
                  <a:pt x="2961" y="974"/>
                </a:cubicBezTo>
                <a:cubicBezTo>
                  <a:pt x="3002" y="906"/>
                  <a:pt x="3008" y="778"/>
                  <a:pt x="2984" y="703"/>
                </a:cubicBezTo>
                <a:cubicBezTo>
                  <a:pt x="2956" y="614"/>
                  <a:pt x="2878" y="616"/>
                  <a:pt x="2802" y="616"/>
                </a:cubicBezTo>
                <a:cubicBezTo>
                  <a:pt x="2734" y="618"/>
                  <a:pt x="2712" y="618"/>
                  <a:pt x="2668" y="6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5"/>
          <p:cNvSpPr/>
          <p:nvPr/>
        </p:nvSpPr>
        <p:spPr>
          <a:xfrm>
            <a:off x="2585880" y="2548080"/>
            <a:ext cx="422280" cy="625320"/>
          </a:xfrm>
          <a:custGeom>
            <a:avLst/>
            <a:gdLst/>
            <a:ahLst/>
            <a:rect l="l" t="t" r="r" b="b"/>
            <a:pathLst>
              <a:path w="1174" h="1738">
                <a:moveTo>
                  <a:pt x="120" y="41"/>
                </a:moveTo>
                <a:cubicBezTo>
                  <a:pt x="120" y="29"/>
                  <a:pt x="121" y="17"/>
                  <a:pt x="118" y="6"/>
                </a:cubicBezTo>
                <a:cubicBezTo>
                  <a:pt x="117" y="4"/>
                  <a:pt x="116" y="2"/>
                  <a:pt x="115" y="0"/>
                </a:cubicBezTo>
                <a:cubicBezTo>
                  <a:pt x="97" y="2"/>
                  <a:pt x="93" y="5"/>
                  <a:pt x="80" y="21"/>
                </a:cubicBezTo>
                <a:cubicBezTo>
                  <a:pt x="60" y="46"/>
                  <a:pt x="40" y="78"/>
                  <a:pt x="35" y="110"/>
                </a:cubicBezTo>
                <a:cubicBezTo>
                  <a:pt x="33" y="124"/>
                  <a:pt x="30" y="151"/>
                  <a:pt x="45" y="157"/>
                </a:cubicBezTo>
                <a:cubicBezTo>
                  <a:pt x="80" y="171"/>
                  <a:pt x="132" y="145"/>
                  <a:pt x="160" y="177"/>
                </a:cubicBezTo>
                <a:cubicBezTo>
                  <a:pt x="177" y="197"/>
                  <a:pt x="171" y="252"/>
                  <a:pt x="162" y="274"/>
                </a:cubicBezTo>
                <a:cubicBezTo>
                  <a:pt x="144" y="317"/>
                  <a:pt x="104" y="354"/>
                  <a:pt x="66" y="378"/>
                </a:cubicBezTo>
                <a:cubicBezTo>
                  <a:pt x="45" y="392"/>
                  <a:pt x="25" y="398"/>
                  <a:pt x="0" y="400"/>
                </a:cubicBezTo>
                <a:cubicBezTo>
                  <a:pt x="7" y="381"/>
                  <a:pt x="11" y="376"/>
                  <a:pt x="30" y="364"/>
                </a:cubicBezTo>
                <a:cubicBezTo>
                  <a:pt x="43" y="356"/>
                  <a:pt x="52" y="354"/>
                  <a:pt x="66" y="353"/>
                </a:cubicBezTo>
                <a:cubicBezTo>
                  <a:pt x="68" y="367"/>
                  <a:pt x="69" y="381"/>
                  <a:pt x="72" y="395"/>
                </a:cubicBezTo>
                <a:cubicBezTo>
                  <a:pt x="77" y="415"/>
                  <a:pt x="89" y="426"/>
                  <a:pt x="108" y="431"/>
                </a:cubicBezTo>
                <a:cubicBezTo>
                  <a:pt x="114" y="432"/>
                  <a:pt x="118" y="431"/>
                  <a:pt x="123" y="432"/>
                </a:cubicBezTo>
                <a:moveTo>
                  <a:pt x="142" y="92"/>
                </a:moveTo>
                <a:cubicBezTo>
                  <a:pt x="142" y="81"/>
                  <a:pt x="142" y="71"/>
                  <a:pt x="142" y="60"/>
                </a:cubicBezTo>
                <a:cubicBezTo>
                  <a:pt x="133" y="56"/>
                  <a:pt x="129" y="55"/>
                  <a:pt x="118" y="55"/>
                </a:cubicBezTo>
                <a:cubicBezTo>
                  <a:pt x="85" y="54"/>
                  <a:pt x="61" y="104"/>
                  <a:pt x="50" y="131"/>
                </a:cubicBezTo>
                <a:cubicBezTo>
                  <a:pt x="30" y="183"/>
                  <a:pt x="23" y="273"/>
                  <a:pt x="35" y="328"/>
                </a:cubicBezTo>
                <a:cubicBezTo>
                  <a:pt x="42" y="361"/>
                  <a:pt x="72" y="394"/>
                  <a:pt x="106" y="401"/>
                </a:cubicBezTo>
                <a:cubicBezTo>
                  <a:pt x="137" y="408"/>
                  <a:pt x="177" y="406"/>
                  <a:pt x="202" y="387"/>
                </a:cubicBezTo>
                <a:cubicBezTo>
                  <a:pt x="249" y="350"/>
                  <a:pt x="246" y="299"/>
                  <a:pt x="246" y="245"/>
                </a:cubicBezTo>
                <a:cubicBezTo>
                  <a:pt x="246" y="199"/>
                  <a:pt x="231" y="163"/>
                  <a:pt x="199" y="129"/>
                </a:cubicBezTo>
                <a:cubicBezTo>
                  <a:pt x="183" y="113"/>
                  <a:pt x="169" y="111"/>
                  <a:pt x="148" y="111"/>
                </a:cubicBezTo>
                <a:cubicBezTo>
                  <a:pt x="140" y="124"/>
                  <a:pt x="130" y="153"/>
                  <a:pt x="138" y="170"/>
                </a:cubicBezTo>
                <a:cubicBezTo>
                  <a:pt x="142" y="175"/>
                  <a:pt x="147" y="179"/>
                  <a:pt x="151" y="184"/>
                </a:cubicBezTo>
                <a:moveTo>
                  <a:pt x="370" y="305"/>
                </a:moveTo>
                <a:cubicBezTo>
                  <a:pt x="380" y="305"/>
                  <a:pt x="414" y="303"/>
                  <a:pt x="431" y="301"/>
                </a:cubicBezTo>
                <a:cubicBezTo>
                  <a:pt x="473" y="295"/>
                  <a:pt x="514" y="285"/>
                  <a:pt x="555" y="273"/>
                </a:cubicBezTo>
                <a:cubicBezTo>
                  <a:pt x="575" y="267"/>
                  <a:pt x="581" y="265"/>
                  <a:pt x="595" y="259"/>
                </a:cubicBezTo>
                <a:moveTo>
                  <a:pt x="796" y="40"/>
                </a:moveTo>
                <a:cubicBezTo>
                  <a:pt x="791" y="23"/>
                  <a:pt x="791" y="21"/>
                  <a:pt x="769" y="38"/>
                </a:cubicBezTo>
                <a:cubicBezTo>
                  <a:pt x="737" y="64"/>
                  <a:pt x="708" y="103"/>
                  <a:pt x="684" y="137"/>
                </a:cubicBezTo>
                <a:cubicBezTo>
                  <a:pt x="667" y="161"/>
                  <a:pt x="661" y="183"/>
                  <a:pt x="660" y="212"/>
                </a:cubicBezTo>
                <a:cubicBezTo>
                  <a:pt x="660" y="215"/>
                  <a:pt x="660" y="217"/>
                  <a:pt x="660" y="220"/>
                </a:cubicBezTo>
                <a:cubicBezTo>
                  <a:pt x="685" y="227"/>
                  <a:pt x="719" y="232"/>
                  <a:pt x="745" y="223"/>
                </a:cubicBezTo>
                <a:cubicBezTo>
                  <a:pt x="781" y="210"/>
                  <a:pt x="824" y="181"/>
                  <a:pt x="841" y="146"/>
                </a:cubicBezTo>
                <a:cubicBezTo>
                  <a:pt x="854" y="119"/>
                  <a:pt x="848" y="85"/>
                  <a:pt x="848" y="57"/>
                </a:cubicBezTo>
                <a:cubicBezTo>
                  <a:pt x="848" y="47"/>
                  <a:pt x="849" y="45"/>
                  <a:pt x="845" y="40"/>
                </a:cubicBezTo>
                <a:cubicBezTo>
                  <a:pt x="845" y="94"/>
                  <a:pt x="848" y="140"/>
                  <a:pt x="859" y="193"/>
                </a:cubicBezTo>
                <a:cubicBezTo>
                  <a:pt x="870" y="248"/>
                  <a:pt x="883" y="303"/>
                  <a:pt x="897" y="357"/>
                </a:cubicBezTo>
                <a:cubicBezTo>
                  <a:pt x="906" y="393"/>
                  <a:pt x="912" y="426"/>
                  <a:pt x="912" y="464"/>
                </a:cubicBezTo>
                <a:cubicBezTo>
                  <a:pt x="912" y="469"/>
                  <a:pt x="912" y="475"/>
                  <a:pt x="912" y="480"/>
                </a:cubicBezTo>
                <a:moveTo>
                  <a:pt x="284" y="792"/>
                </a:moveTo>
                <a:cubicBezTo>
                  <a:pt x="307" y="771"/>
                  <a:pt x="344" y="766"/>
                  <a:pt x="376" y="761"/>
                </a:cubicBezTo>
                <a:cubicBezTo>
                  <a:pt x="419" y="755"/>
                  <a:pt x="462" y="754"/>
                  <a:pt x="506" y="754"/>
                </a:cubicBezTo>
                <a:cubicBezTo>
                  <a:pt x="510" y="754"/>
                  <a:pt x="513" y="754"/>
                  <a:pt x="517" y="754"/>
                </a:cubicBezTo>
                <a:moveTo>
                  <a:pt x="196" y="934"/>
                </a:moveTo>
                <a:cubicBezTo>
                  <a:pt x="172" y="924"/>
                  <a:pt x="152" y="920"/>
                  <a:pt x="136" y="944"/>
                </a:cubicBezTo>
                <a:cubicBezTo>
                  <a:pt x="124" y="963"/>
                  <a:pt x="118" y="1000"/>
                  <a:pt x="142" y="1009"/>
                </a:cubicBezTo>
                <a:cubicBezTo>
                  <a:pt x="173" y="1021"/>
                  <a:pt x="207" y="1020"/>
                  <a:pt x="237" y="1037"/>
                </a:cubicBezTo>
                <a:cubicBezTo>
                  <a:pt x="261" y="1050"/>
                  <a:pt x="268" y="1071"/>
                  <a:pt x="269" y="1096"/>
                </a:cubicBezTo>
                <a:cubicBezTo>
                  <a:pt x="270" y="1127"/>
                  <a:pt x="232" y="1138"/>
                  <a:pt x="206" y="1144"/>
                </a:cubicBezTo>
                <a:cubicBezTo>
                  <a:pt x="177" y="1151"/>
                  <a:pt x="147" y="1150"/>
                  <a:pt x="118" y="1150"/>
                </a:cubicBezTo>
                <a:cubicBezTo>
                  <a:pt x="112" y="1150"/>
                  <a:pt x="106" y="1150"/>
                  <a:pt x="100" y="1150"/>
                </a:cubicBezTo>
                <a:cubicBezTo>
                  <a:pt x="105" y="1149"/>
                  <a:pt x="113" y="1146"/>
                  <a:pt x="126" y="1146"/>
                </a:cubicBezTo>
                <a:cubicBezTo>
                  <a:pt x="154" y="1147"/>
                  <a:pt x="166" y="1178"/>
                  <a:pt x="175" y="1201"/>
                </a:cubicBezTo>
                <a:cubicBezTo>
                  <a:pt x="184" y="1226"/>
                  <a:pt x="183" y="1257"/>
                  <a:pt x="206" y="1274"/>
                </a:cubicBezTo>
                <a:cubicBezTo>
                  <a:pt x="218" y="1283"/>
                  <a:pt x="229" y="1281"/>
                  <a:pt x="243" y="1281"/>
                </a:cubicBezTo>
                <a:moveTo>
                  <a:pt x="397" y="1075"/>
                </a:moveTo>
                <a:cubicBezTo>
                  <a:pt x="399" y="1060"/>
                  <a:pt x="402" y="1057"/>
                  <a:pt x="419" y="1055"/>
                </a:cubicBezTo>
                <a:cubicBezTo>
                  <a:pt x="437" y="1053"/>
                  <a:pt x="446" y="1057"/>
                  <a:pt x="452" y="1076"/>
                </a:cubicBezTo>
                <a:cubicBezTo>
                  <a:pt x="460" y="1100"/>
                  <a:pt x="456" y="1128"/>
                  <a:pt x="456" y="1153"/>
                </a:cubicBezTo>
                <a:cubicBezTo>
                  <a:pt x="456" y="1171"/>
                  <a:pt x="453" y="1174"/>
                  <a:pt x="442" y="1187"/>
                </a:cubicBezTo>
                <a:cubicBezTo>
                  <a:pt x="444" y="1182"/>
                  <a:pt x="462" y="1155"/>
                  <a:pt x="468" y="1147"/>
                </a:cubicBezTo>
                <a:cubicBezTo>
                  <a:pt x="489" y="1122"/>
                  <a:pt x="512" y="1097"/>
                  <a:pt x="534" y="1072"/>
                </a:cubicBezTo>
                <a:cubicBezTo>
                  <a:pt x="538" y="1068"/>
                  <a:pt x="538" y="1067"/>
                  <a:pt x="543" y="1064"/>
                </a:cubicBezTo>
                <a:cubicBezTo>
                  <a:pt x="539" y="1081"/>
                  <a:pt x="534" y="1094"/>
                  <a:pt x="534" y="1112"/>
                </a:cubicBezTo>
                <a:cubicBezTo>
                  <a:pt x="534" y="1131"/>
                  <a:pt x="569" y="1125"/>
                  <a:pt x="582" y="1125"/>
                </a:cubicBezTo>
                <a:cubicBezTo>
                  <a:pt x="612" y="1125"/>
                  <a:pt x="624" y="1124"/>
                  <a:pt x="650" y="1113"/>
                </a:cubicBezTo>
                <a:moveTo>
                  <a:pt x="684" y="924"/>
                </a:moveTo>
                <a:cubicBezTo>
                  <a:pt x="683" y="911"/>
                  <a:pt x="683" y="898"/>
                  <a:pt x="683" y="885"/>
                </a:cubicBezTo>
                <a:cubicBezTo>
                  <a:pt x="710" y="904"/>
                  <a:pt x="720" y="921"/>
                  <a:pt x="732" y="957"/>
                </a:cubicBezTo>
                <a:cubicBezTo>
                  <a:pt x="747" y="1003"/>
                  <a:pt x="754" y="1054"/>
                  <a:pt x="760" y="1102"/>
                </a:cubicBezTo>
                <a:cubicBezTo>
                  <a:pt x="763" y="1123"/>
                  <a:pt x="761" y="1145"/>
                  <a:pt x="765" y="1165"/>
                </a:cubicBezTo>
                <a:cubicBezTo>
                  <a:pt x="765" y="1166"/>
                  <a:pt x="766" y="1167"/>
                  <a:pt x="766" y="1168"/>
                </a:cubicBezTo>
                <a:cubicBezTo>
                  <a:pt x="784" y="1167"/>
                  <a:pt x="788" y="1168"/>
                  <a:pt x="799" y="1150"/>
                </a:cubicBezTo>
                <a:cubicBezTo>
                  <a:pt x="811" y="1131"/>
                  <a:pt x="821" y="1112"/>
                  <a:pt x="832" y="1093"/>
                </a:cubicBezTo>
                <a:cubicBezTo>
                  <a:pt x="833" y="1091"/>
                  <a:pt x="834" y="1090"/>
                  <a:pt x="835" y="1088"/>
                </a:cubicBezTo>
                <a:moveTo>
                  <a:pt x="680" y="933"/>
                </a:moveTo>
                <a:cubicBezTo>
                  <a:pt x="674" y="925"/>
                  <a:pt x="669" y="918"/>
                  <a:pt x="664" y="910"/>
                </a:cubicBezTo>
                <a:cubicBezTo>
                  <a:pt x="664" y="909"/>
                  <a:pt x="664" y="909"/>
                  <a:pt x="664" y="908"/>
                </a:cubicBezTo>
                <a:cubicBezTo>
                  <a:pt x="677" y="905"/>
                  <a:pt x="695" y="899"/>
                  <a:pt x="709" y="903"/>
                </a:cubicBezTo>
                <a:cubicBezTo>
                  <a:pt x="738" y="912"/>
                  <a:pt x="727" y="979"/>
                  <a:pt x="727" y="999"/>
                </a:cubicBezTo>
                <a:cubicBezTo>
                  <a:pt x="727" y="1022"/>
                  <a:pt x="712" y="1113"/>
                  <a:pt x="735" y="1128"/>
                </a:cubicBezTo>
                <a:cubicBezTo>
                  <a:pt x="749" y="1137"/>
                  <a:pt x="781" y="1134"/>
                  <a:pt x="797" y="1132"/>
                </a:cubicBezTo>
                <a:cubicBezTo>
                  <a:pt x="812" y="1130"/>
                  <a:pt x="826" y="1123"/>
                  <a:pt x="833" y="1109"/>
                </a:cubicBezTo>
                <a:cubicBezTo>
                  <a:pt x="834" y="1107"/>
                  <a:pt x="832" y="1104"/>
                  <a:pt x="833" y="1102"/>
                </a:cubicBezTo>
                <a:cubicBezTo>
                  <a:pt x="840" y="1127"/>
                  <a:pt x="848" y="1151"/>
                  <a:pt x="860" y="1175"/>
                </a:cubicBezTo>
                <a:cubicBezTo>
                  <a:pt x="877" y="1207"/>
                  <a:pt x="900" y="1235"/>
                  <a:pt x="919" y="1265"/>
                </a:cubicBezTo>
                <a:cubicBezTo>
                  <a:pt x="925" y="1275"/>
                  <a:pt x="941" y="1297"/>
                  <a:pt x="937" y="1311"/>
                </a:cubicBezTo>
                <a:cubicBezTo>
                  <a:pt x="930" y="1337"/>
                  <a:pt x="890" y="1351"/>
                  <a:pt x="865" y="1363"/>
                </a:cubicBezTo>
                <a:cubicBezTo>
                  <a:pt x="811" y="1390"/>
                  <a:pt x="764" y="1411"/>
                  <a:pt x="727" y="1460"/>
                </a:cubicBezTo>
                <a:moveTo>
                  <a:pt x="364" y="1120"/>
                </a:moveTo>
                <a:cubicBezTo>
                  <a:pt x="356" y="1103"/>
                  <a:pt x="351" y="1093"/>
                  <a:pt x="349" y="1075"/>
                </a:cubicBezTo>
                <a:cubicBezTo>
                  <a:pt x="348" y="1068"/>
                  <a:pt x="349" y="1062"/>
                  <a:pt x="349" y="1055"/>
                </a:cubicBezTo>
                <a:cubicBezTo>
                  <a:pt x="372" y="1054"/>
                  <a:pt x="402" y="1047"/>
                  <a:pt x="422" y="1061"/>
                </a:cubicBezTo>
                <a:cubicBezTo>
                  <a:pt x="462" y="1088"/>
                  <a:pt x="470" y="1151"/>
                  <a:pt x="473" y="1194"/>
                </a:cubicBezTo>
                <a:cubicBezTo>
                  <a:pt x="477" y="1249"/>
                  <a:pt x="478" y="1308"/>
                  <a:pt x="459" y="1360"/>
                </a:cubicBezTo>
                <a:cubicBezTo>
                  <a:pt x="442" y="1408"/>
                  <a:pt x="409" y="1435"/>
                  <a:pt x="376" y="1470"/>
                </a:cubicBezTo>
                <a:cubicBezTo>
                  <a:pt x="376" y="1471"/>
                  <a:pt x="376" y="1471"/>
                  <a:pt x="376" y="1472"/>
                </a:cubicBezTo>
                <a:cubicBezTo>
                  <a:pt x="419" y="1462"/>
                  <a:pt x="456" y="1438"/>
                  <a:pt x="492" y="1410"/>
                </a:cubicBezTo>
                <a:cubicBezTo>
                  <a:pt x="552" y="1362"/>
                  <a:pt x="605" y="1302"/>
                  <a:pt x="612" y="1223"/>
                </a:cubicBezTo>
                <a:cubicBezTo>
                  <a:pt x="615" y="1194"/>
                  <a:pt x="621" y="1136"/>
                  <a:pt x="611" y="1109"/>
                </a:cubicBezTo>
                <a:cubicBezTo>
                  <a:pt x="609" y="1109"/>
                  <a:pt x="608" y="1109"/>
                  <a:pt x="606" y="1109"/>
                </a:cubicBezTo>
                <a:cubicBezTo>
                  <a:pt x="584" y="1134"/>
                  <a:pt x="566" y="1159"/>
                  <a:pt x="550" y="1191"/>
                </a:cubicBezTo>
                <a:cubicBezTo>
                  <a:pt x="527" y="1238"/>
                  <a:pt x="514" y="1278"/>
                  <a:pt x="513" y="1330"/>
                </a:cubicBezTo>
                <a:cubicBezTo>
                  <a:pt x="512" y="1379"/>
                  <a:pt x="539" y="1396"/>
                  <a:pt x="585" y="1408"/>
                </a:cubicBezTo>
                <a:cubicBezTo>
                  <a:pt x="662" y="1428"/>
                  <a:pt x="759" y="1423"/>
                  <a:pt x="835" y="1407"/>
                </a:cubicBezTo>
                <a:cubicBezTo>
                  <a:pt x="859" y="1402"/>
                  <a:pt x="890" y="1392"/>
                  <a:pt x="910" y="1383"/>
                </a:cubicBezTo>
                <a:moveTo>
                  <a:pt x="598" y="1069"/>
                </a:moveTo>
                <a:cubicBezTo>
                  <a:pt x="595" y="1065"/>
                  <a:pt x="588" y="1053"/>
                  <a:pt x="583" y="1050"/>
                </a:cubicBezTo>
                <a:cubicBezTo>
                  <a:pt x="581" y="1050"/>
                  <a:pt x="579" y="1050"/>
                  <a:pt x="577" y="1050"/>
                </a:cubicBezTo>
                <a:cubicBezTo>
                  <a:pt x="554" y="1077"/>
                  <a:pt x="532" y="1112"/>
                  <a:pt x="520" y="1146"/>
                </a:cubicBezTo>
                <a:cubicBezTo>
                  <a:pt x="508" y="1180"/>
                  <a:pt x="490" y="1252"/>
                  <a:pt x="506" y="1287"/>
                </a:cubicBezTo>
                <a:cubicBezTo>
                  <a:pt x="527" y="1333"/>
                  <a:pt x="592" y="1348"/>
                  <a:pt x="635" y="1357"/>
                </a:cubicBezTo>
                <a:cubicBezTo>
                  <a:pt x="673" y="1365"/>
                  <a:pt x="711" y="1366"/>
                  <a:pt x="750" y="1366"/>
                </a:cubicBezTo>
                <a:cubicBezTo>
                  <a:pt x="752" y="1366"/>
                  <a:pt x="755" y="1366"/>
                  <a:pt x="757" y="1366"/>
                </a:cubicBezTo>
                <a:moveTo>
                  <a:pt x="674" y="976"/>
                </a:moveTo>
                <a:cubicBezTo>
                  <a:pt x="638" y="979"/>
                  <a:pt x="626" y="1021"/>
                  <a:pt x="611" y="1051"/>
                </a:cubicBezTo>
                <a:cubicBezTo>
                  <a:pt x="580" y="1114"/>
                  <a:pt x="561" y="1181"/>
                  <a:pt x="544" y="1248"/>
                </a:cubicBezTo>
                <a:cubicBezTo>
                  <a:pt x="533" y="1292"/>
                  <a:pt x="518" y="1347"/>
                  <a:pt x="528" y="1393"/>
                </a:cubicBezTo>
                <a:cubicBezTo>
                  <a:pt x="531" y="1399"/>
                  <a:pt x="534" y="1405"/>
                  <a:pt x="537" y="1411"/>
                </a:cubicBezTo>
                <a:moveTo>
                  <a:pt x="199" y="1083"/>
                </a:moveTo>
                <a:cubicBezTo>
                  <a:pt x="185" y="1080"/>
                  <a:pt x="152" y="1071"/>
                  <a:pt x="138" y="1080"/>
                </a:cubicBezTo>
                <a:cubicBezTo>
                  <a:pt x="108" y="1099"/>
                  <a:pt x="116" y="1158"/>
                  <a:pt x="117" y="1187"/>
                </a:cubicBezTo>
                <a:cubicBezTo>
                  <a:pt x="118" y="1230"/>
                  <a:pt x="136" y="1270"/>
                  <a:pt x="152" y="1310"/>
                </a:cubicBezTo>
                <a:cubicBezTo>
                  <a:pt x="164" y="1341"/>
                  <a:pt x="175" y="1370"/>
                  <a:pt x="178" y="1403"/>
                </a:cubicBezTo>
                <a:cubicBezTo>
                  <a:pt x="180" y="1425"/>
                  <a:pt x="183" y="1456"/>
                  <a:pt x="172" y="1476"/>
                </a:cubicBezTo>
                <a:cubicBezTo>
                  <a:pt x="146" y="1525"/>
                  <a:pt x="87" y="1552"/>
                  <a:pt x="39" y="1572"/>
                </a:cubicBezTo>
                <a:cubicBezTo>
                  <a:pt x="29" y="1576"/>
                  <a:pt x="16" y="1581"/>
                  <a:pt x="6" y="1585"/>
                </a:cubicBezTo>
                <a:cubicBezTo>
                  <a:pt x="30" y="1578"/>
                  <a:pt x="55" y="1568"/>
                  <a:pt x="81" y="1566"/>
                </a:cubicBezTo>
                <a:cubicBezTo>
                  <a:pt x="94" y="1565"/>
                  <a:pt x="107" y="1566"/>
                  <a:pt x="120" y="1566"/>
                </a:cubicBezTo>
                <a:cubicBezTo>
                  <a:pt x="123" y="1588"/>
                  <a:pt x="123" y="1609"/>
                  <a:pt x="123" y="1631"/>
                </a:cubicBezTo>
                <a:cubicBezTo>
                  <a:pt x="123" y="1646"/>
                  <a:pt x="123" y="1661"/>
                  <a:pt x="123" y="1676"/>
                </a:cubicBezTo>
                <a:cubicBezTo>
                  <a:pt x="135" y="1677"/>
                  <a:pt x="149" y="1679"/>
                  <a:pt x="162" y="1678"/>
                </a:cubicBezTo>
                <a:cubicBezTo>
                  <a:pt x="187" y="1676"/>
                  <a:pt x="205" y="1662"/>
                  <a:pt x="227" y="1650"/>
                </a:cubicBezTo>
                <a:moveTo>
                  <a:pt x="394" y="814"/>
                </a:moveTo>
                <a:cubicBezTo>
                  <a:pt x="387" y="809"/>
                  <a:pt x="381" y="804"/>
                  <a:pt x="374" y="799"/>
                </a:cubicBezTo>
                <a:cubicBezTo>
                  <a:pt x="385" y="793"/>
                  <a:pt x="399" y="784"/>
                  <a:pt x="419" y="779"/>
                </a:cubicBezTo>
                <a:cubicBezTo>
                  <a:pt x="486" y="762"/>
                  <a:pt x="553" y="753"/>
                  <a:pt x="623" y="747"/>
                </a:cubicBezTo>
                <a:cubicBezTo>
                  <a:pt x="638" y="746"/>
                  <a:pt x="652" y="745"/>
                  <a:pt x="666" y="742"/>
                </a:cubicBezTo>
                <a:cubicBezTo>
                  <a:pt x="635" y="741"/>
                  <a:pt x="596" y="738"/>
                  <a:pt x="562" y="741"/>
                </a:cubicBezTo>
                <a:cubicBezTo>
                  <a:pt x="481" y="749"/>
                  <a:pt x="398" y="769"/>
                  <a:pt x="319" y="786"/>
                </a:cubicBezTo>
                <a:cubicBezTo>
                  <a:pt x="305" y="789"/>
                  <a:pt x="299" y="791"/>
                  <a:pt x="285" y="793"/>
                </a:cubicBezTo>
                <a:cubicBezTo>
                  <a:pt x="369" y="793"/>
                  <a:pt x="451" y="793"/>
                  <a:pt x="534" y="793"/>
                </a:cubicBezTo>
                <a:moveTo>
                  <a:pt x="838" y="900"/>
                </a:moveTo>
                <a:cubicBezTo>
                  <a:pt x="843" y="877"/>
                  <a:pt x="834" y="876"/>
                  <a:pt x="857" y="861"/>
                </a:cubicBezTo>
                <a:cubicBezTo>
                  <a:pt x="878" y="849"/>
                  <a:pt x="922" y="850"/>
                  <a:pt x="946" y="848"/>
                </a:cubicBezTo>
                <a:cubicBezTo>
                  <a:pt x="970" y="846"/>
                  <a:pt x="1015" y="839"/>
                  <a:pt x="1037" y="851"/>
                </a:cubicBezTo>
                <a:cubicBezTo>
                  <a:pt x="1076" y="872"/>
                  <a:pt x="1071" y="922"/>
                  <a:pt x="1070" y="958"/>
                </a:cubicBezTo>
                <a:cubicBezTo>
                  <a:pt x="1069" y="1026"/>
                  <a:pt x="1036" y="1081"/>
                  <a:pt x="1012" y="1143"/>
                </a:cubicBezTo>
                <a:cubicBezTo>
                  <a:pt x="997" y="1183"/>
                  <a:pt x="981" y="1227"/>
                  <a:pt x="985" y="1270"/>
                </a:cubicBezTo>
                <a:cubicBezTo>
                  <a:pt x="988" y="1303"/>
                  <a:pt x="996" y="1315"/>
                  <a:pt x="1032" y="1321"/>
                </a:cubicBezTo>
                <a:cubicBezTo>
                  <a:pt x="1077" y="1328"/>
                  <a:pt x="1129" y="1323"/>
                  <a:pt x="1173" y="1318"/>
                </a:cubicBezTo>
                <a:cubicBezTo>
                  <a:pt x="1138" y="1329"/>
                  <a:pt x="1105" y="1337"/>
                  <a:pt x="1077" y="1366"/>
                </a:cubicBezTo>
                <a:cubicBezTo>
                  <a:pt x="1051" y="1393"/>
                  <a:pt x="1048" y="1420"/>
                  <a:pt x="1048" y="1455"/>
                </a:cubicBezTo>
                <a:cubicBezTo>
                  <a:pt x="1048" y="1492"/>
                  <a:pt x="1062" y="1505"/>
                  <a:pt x="1089" y="1528"/>
                </a:cubicBezTo>
                <a:cubicBezTo>
                  <a:pt x="1115" y="1550"/>
                  <a:pt x="1130" y="1565"/>
                  <a:pt x="1126" y="1601"/>
                </a:cubicBezTo>
                <a:cubicBezTo>
                  <a:pt x="1123" y="1629"/>
                  <a:pt x="1106" y="1642"/>
                  <a:pt x="1085" y="1660"/>
                </a:cubicBezTo>
                <a:cubicBezTo>
                  <a:pt x="1063" y="1679"/>
                  <a:pt x="1026" y="1690"/>
                  <a:pt x="1010" y="1714"/>
                </a:cubicBezTo>
                <a:cubicBezTo>
                  <a:pt x="1002" y="1725"/>
                  <a:pt x="999" y="1728"/>
                  <a:pt x="1000" y="17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6"/>
          <p:cNvSpPr/>
          <p:nvPr/>
        </p:nvSpPr>
        <p:spPr>
          <a:xfrm>
            <a:off x="2635200" y="3429000"/>
            <a:ext cx="489600" cy="396720"/>
          </a:xfrm>
          <a:custGeom>
            <a:avLst/>
            <a:gdLst/>
            <a:ahLst/>
            <a:rect l="l" t="t" r="r" b="b"/>
            <a:pathLst>
              <a:path w="1361" h="1103">
                <a:moveTo>
                  <a:pt x="575" y="111"/>
                </a:moveTo>
                <a:cubicBezTo>
                  <a:pt x="577" y="106"/>
                  <a:pt x="580" y="111"/>
                  <a:pt x="581" y="104"/>
                </a:cubicBezTo>
                <a:cubicBezTo>
                  <a:pt x="583" y="96"/>
                  <a:pt x="583" y="82"/>
                  <a:pt x="578" y="76"/>
                </a:cubicBezTo>
                <a:cubicBezTo>
                  <a:pt x="574" y="70"/>
                  <a:pt x="565" y="68"/>
                  <a:pt x="558" y="66"/>
                </a:cubicBezTo>
                <a:cubicBezTo>
                  <a:pt x="540" y="61"/>
                  <a:pt x="519" y="63"/>
                  <a:pt x="500" y="63"/>
                </a:cubicBezTo>
                <a:cubicBezTo>
                  <a:pt x="467" y="63"/>
                  <a:pt x="417" y="53"/>
                  <a:pt x="387" y="68"/>
                </a:cubicBezTo>
                <a:cubicBezTo>
                  <a:pt x="369" y="77"/>
                  <a:pt x="359" y="103"/>
                  <a:pt x="350" y="119"/>
                </a:cubicBezTo>
                <a:cubicBezTo>
                  <a:pt x="341" y="137"/>
                  <a:pt x="343" y="145"/>
                  <a:pt x="342" y="164"/>
                </a:cubicBezTo>
                <a:cubicBezTo>
                  <a:pt x="342" y="166"/>
                  <a:pt x="342" y="167"/>
                  <a:pt x="342" y="169"/>
                </a:cubicBezTo>
                <a:cubicBezTo>
                  <a:pt x="368" y="170"/>
                  <a:pt x="394" y="173"/>
                  <a:pt x="420" y="171"/>
                </a:cubicBezTo>
                <a:cubicBezTo>
                  <a:pt x="462" y="168"/>
                  <a:pt x="500" y="152"/>
                  <a:pt x="538" y="134"/>
                </a:cubicBezTo>
                <a:cubicBezTo>
                  <a:pt x="574" y="117"/>
                  <a:pt x="615" y="92"/>
                  <a:pt x="629" y="52"/>
                </a:cubicBezTo>
                <a:cubicBezTo>
                  <a:pt x="635" y="36"/>
                  <a:pt x="632" y="17"/>
                  <a:pt x="632" y="0"/>
                </a:cubicBezTo>
                <a:cubicBezTo>
                  <a:pt x="629" y="32"/>
                  <a:pt x="623" y="64"/>
                  <a:pt x="621" y="96"/>
                </a:cubicBezTo>
                <a:cubicBezTo>
                  <a:pt x="613" y="248"/>
                  <a:pt x="621" y="402"/>
                  <a:pt x="621" y="554"/>
                </a:cubicBezTo>
                <a:moveTo>
                  <a:pt x="16" y="786"/>
                </a:moveTo>
                <a:cubicBezTo>
                  <a:pt x="13" y="763"/>
                  <a:pt x="8" y="746"/>
                  <a:pt x="2" y="725"/>
                </a:cubicBezTo>
                <a:cubicBezTo>
                  <a:pt x="1" y="720"/>
                  <a:pt x="1" y="720"/>
                  <a:pt x="0" y="717"/>
                </a:cubicBezTo>
                <a:cubicBezTo>
                  <a:pt x="4" y="752"/>
                  <a:pt x="13" y="784"/>
                  <a:pt x="21" y="819"/>
                </a:cubicBezTo>
                <a:cubicBezTo>
                  <a:pt x="31" y="859"/>
                  <a:pt x="40" y="900"/>
                  <a:pt x="51" y="940"/>
                </a:cubicBezTo>
                <a:cubicBezTo>
                  <a:pt x="54" y="952"/>
                  <a:pt x="55" y="955"/>
                  <a:pt x="60" y="961"/>
                </a:cubicBezTo>
                <a:cubicBezTo>
                  <a:pt x="77" y="956"/>
                  <a:pt x="73" y="969"/>
                  <a:pt x="88" y="941"/>
                </a:cubicBezTo>
                <a:cubicBezTo>
                  <a:pt x="107" y="906"/>
                  <a:pt x="117" y="867"/>
                  <a:pt x="134" y="831"/>
                </a:cubicBezTo>
                <a:cubicBezTo>
                  <a:pt x="140" y="819"/>
                  <a:pt x="166" y="776"/>
                  <a:pt x="187" y="797"/>
                </a:cubicBezTo>
                <a:cubicBezTo>
                  <a:pt x="210" y="819"/>
                  <a:pt x="218" y="872"/>
                  <a:pt x="231" y="901"/>
                </a:cubicBezTo>
                <a:cubicBezTo>
                  <a:pt x="239" y="919"/>
                  <a:pt x="246" y="930"/>
                  <a:pt x="264" y="937"/>
                </a:cubicBezTo>
                <a:cubicBezTo>
                  <a:pt x="266" y="937"/>
                  <a:pt x="267" y="937"/>
                  <a:pt x="269" y="937"/>
                </a:cubicBezTo>
                <a:cubicBezTo>
                  <a:pt x="279" y="898"/>
                  <a:pt x="276" y="859"/>
                  <a:pt x="276" y="819"/>
                </a:cubicBezTo>
                <a:cubicBezTo>
                  <a:pt x="276" y="788"/>
                  <a:pt x="271" y="752"/>
                  <a:pt x="291" y="725"/>
                </a:cubicBezTo>
                <a:cubicBezTo>
                  <a:pt x="315" y="693"/>
                  <a:pt x="351" y="693"/>
                  <a:pt x="387" y="690"/>
                </a:cubicBezTo>
                <a:moveTo>
                  <a:pt x="560" y="704"/>
                </a:moveTo>
                <a:cubicBezTo>
                  <a:pt x="547" y="717"/>
                  <a:pt x="526" y="727"/>
                  <a:pt x="511" y="740"/>
                </a:cubicBezTo>
                <a:cubicBezTo>
                  <a:pt x="480" y="766"/>
                  <a:pt x="446" y="805"/>
                  <a:pt x="441" y="846"/>
                </a:cubicBezTo>
                <a:cubicBezTo>
                  <a:pt x="441" y="855"/>
                  <a:pt x="440" y="857"/>
                  <a:pt x="444" y="861"/>
                </a:cubicBezTo>
                <a:cubicBezTo>
                  <a:pt x="489" y="861"/>
                  <a:pt x="522" y="858"/>
                  <a:pt x="563" y="835"/>
                </a:cubicBezTo>
                <a:cubicBezTo>
                  <a:pt x="595" y="817"/>
                  <a:pt x="637" y="790"/>
                  <a:pt x="655" y="757"/>
                </a:cubicBezTo>
                <a:cubicBezTo>
                  <a:pt x="656" y="753"/>
                  <a:pt x="657" y="750"/>
                  <a:pt x="658" y="746"/>
                </a:cubicBezTo>
                <a:cubicBezTo>
                  <a:pt x="658" y="746"/>
                  <a:pt x="646" y="755"/>
                  <a:pt x="641" y="775"/>
                </a:cubicBezTo>
                <a:cubicBezTo>
                  <a:pt x="634" y="804"/>
                  <a:pt x="627" y="857"/>
                  <a:pt x="641" y="885"/>
                </a:cubicBezTo>
                <a:cubicBezTo>
                  <a:pt x="656" y="914"/>
                  <a:pt x="691" y="916"/>
                  <a:pt x="719" y="917"/>
                </a:cubicBezTo>
                <a:cubicBezTo>
                  <a:pt x="726" y="917"/>
                  <a:pt x="733" y="917"/>
                  <a:pt x="740" y="917"/>
                </a:cubicBezTo>
                <a:moveTo>
                  <a:pt x="824" y="710"/>
                </a:moveTo>
                <a:cubicBezTo>
                  <a:pt x="827" y="716"/>
                  <a:pt x="834" y="732"/>
                  <a:pt x="838" y="745"/>
                </a:cubicBezTo>
                <a:cubicBezTo>
                  <a:pt x="845" y="766"/>
                  <a:pt x="862" y="793"/>
                  <a:pt x="885" y="800"/>
                </a:cubicBezTo>
                <a:cubicBezTo>
                  <a:pt x="912" y="808"/>
                  <a:pt x="936" y="800"/>
                  <a:pt x="956" y="783"/>
                </a:cubicBezTo>
                <a:cubicBezTo>
                  <a:pt x="979" y="763"/>
                  <a:pt x="1000" y="732"/>
                  <a:pt x="1010" y="703"/>
                </a:cubicBezTo>
                <a:cubicBezTo>
                  <a:pt x="1014" y="691"/>
                  <a:pt x="1017" y="676"/>
                  <a:pt x="1020" y="664"/>
                </a:cubicBezTo>
                <a:cubicBezTo>
                  <a:pt x="1021" y="669"/>
                  <a:pt x="1027" y="694"/>
                  <a:pt x="1028" y="704"/>
                </a:cubicBezTo>
                <a:cubicBezTo>
                  <a:pt x="1034" y="769"/>
                  <a:pt x="1036" y="835"/>
                  <a:pt x="1036" y="900"/>
                </a:cubicBezTo>
                <a:cubicBezTo>
                  <a:pt x="1036" y="952"/>
                  <a:pt x="1042" y="1010"/>
                  <a:pt x="1033" y="1062"/>
                </a:cubicBezTo>
                <a:cubicBezTo>
                  <a:pt x="1031" y="1076"/>
                  <a:pt x="1026" y="1089"/>
                  <a:pt x="1022" y="1102"/>
                </a:cubicBezTo>
                <a:moveTo>
                  <a:pt x="1358" y="681"/>
                </a:moveTo>
                <a:cubicBezTo>
                  <a:pt x="1316" y="681"/>
                  <a:pt x="1296" y="679"/>
                  <a:pt x="1272" y="718"/>
                </a:cubicBezTo>
                <a:cubicBezTo>
                  <a:pt x="1252" y="750"/>
                  <a:pt x="1245" y="801"/>
                  <a:pt x="1253" y="838"/>
                </a:cubicBezTo>
                <a:cubicBezTo>
                  <a:pt x="1261" y="877"/>
                  <a:pt x="1298" y="901"/>
                  <a:pt x="1325" y="927"/>
                </a:cubicBezTo>
                <a:cubicBezTo>
                  <a:pt x="1342" y="944"/>
                  <a:pt x="1360" y="968"/>
                  <a:pt x="1350" y="994"/>
                </a:cubicBezTo>
                <a:cubicBezTo>
                  <a:pt x="1334" y="1036"/>
                  <a:pt x="1263" y="1061"/>
                  <a:pt x="1225" y="1075"/>
                </a:cubicBezTo>
                <a:cubicBezTo>
                  <a:pt x="1181" y="1088"/>
                  <a:pt x="1169" y="1091"/>
                  <a:pt x="1140" y="109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7"/>
          <p:cNvSpPr/>
          <p:nvPr/>
        </p:nvSpPr>
        <p:spPr>
          <a:xfrm>
            <a:off x="2113560" y="2108160"/>
            <a:ext cx="159840" cy="85680"/>
          </a:xfrm>
          <a:custGeom>
            <a:avLst/>
            <a:gdLst/>
            <a:ahLst/>
            <a:rect l="l" t="t" r="r" b="b"/>
            <a:pathLst>
              <a:path w="445" h="239">
                <a:moveTo>
                  <a:pt x="35" y="136"/>
                </a:moveTo>
                <a:cubicBezTo>
                  <a:pt x="30" y="128"/>
                  <a:pt x="26" y="121"/>
                  <a:pt x="20" y="114"/>
                </a:cubicBezTo>
                <a:cubicBezTo>
                  <a:pt x="16" y="110"/>
                  <a:pt x="13" y="108"/>
                  <a:pt x="10" y="103"/>
                </a:cubicBezTo>
                <a:cubicBezTo>
                  <a:pt x="7" y="97"/>
                  <a:pt x="0" y="90"/>
                  <a:pt x="4" y="82"/>
                </a:cubicBezTo>
                <a:cubicBezTo>
                  <a:pt x="15" y="61"/>
                  <a:pt x="48" y="53"/>
                  <a:pt x="71" y="47"/>
                </a:cubicBezTo>
                <a:cubicBezTo>
                  <a:pt x="99" y="39"/>
                  <a:pt x="140" y="32"/>
                  <a:pt x="170" y="38"/>
                </a:cubicBezTo>
                <a:cubicBezTo>
                  <a:pt x="198" y="44"/>
                  <a:pt x="192" y="92"/>
                  <a:pt x="192" y="110"/>
                </a:cubicBezTo>
                <a:cubicBezTo>
                  <a:pt x="193" y="153"/>
                  <a:pt x="174" y="183"/>
                  <a:pt x="140" y="210"/>
                </a:cubicBezTo>
                <a:cubicBezTo>
                  <a:pt x="122" y="224"/>
                  <a:pt x="103" y="232"/>
                  <a:pt x="82" y="238"/>
                </a:cubicBezTo>
                <a:cubicBezTo>
                  <a:pt x="81" y="238"/>
                  <a:pt x="81" y="238"/>
                  <a:pt x="80" y="238"/>
                </a:cubicBezTo>
                <a:cubicBezTo>
                  <a:pt x="99" y="220"/>
                  <a:pt x="121" y="202"/>
                  <a:pt x="142" y="184"/>
                </a:cubicBezTo>
                <a:cubicBezTo>
                  <a:pt x="191" y="142"/>
                  <a:pt x="242" y="90"/>
                  <a:pt x="251" y="23"/>
                </a:cubicBezTo>
                <a:cubicBezTo>
                  <a:pt x="251" y="11"/>
                  <a:pt x="251" y="8"/>
                  <a:pt x="251" y="0"/>
                </a:cubicBezTo>
                <a:cubicBezTo>
                  <a:pt x="225" y="7"/>
                  <a:pt x="222" y="15"/>
                  <a:pt x="209" y="43"/>
                </a:cubicBezTo>
                <a:cubicBezTo>
                  <a:pt x="193" y="77"/>
                  <a:pt x="180" y="140"/>
                  <a:pt x="210" y="168"/>
                </a:cubicBezTo>
                <a:cubicBezTo>
                  <a:pt x="239" y="196"/>
                  <a:pt x="290" y="193"/>
                  <a:pt x="327" y="193"/>
                </a:cubicBezTo>
                <a:cubicBezTo>
                  <a:pt x="366" y="193"/>
                  <a:pt x="405" y="193"/>
                  <a:pt x="444" y="19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28"/>
          <p:cNvSpPr/>
          <p:nvPr/>
        </p:nvSpPr>
        <p:spPr>
          <a:xfrm>
            <a:off x="1894680" y="2585880"/>
            <a:ext cx="485640" cy="165240"/>
          </a:xfrm>
          <a:custGeom>
            <a:avLst/>
            <a:gdLst/>
            <a:ahLst/>
            <a:rect l="l" t="t" r="r" b="b"/>
            <a:pathLst>
              <a:path w="1350" h="460">
                <a:moveTo>
                  <a:pt x="154" y="214"/>
                </a:moveTo>
                <a:cubicBezTo>
                  <a:pt x="133" y="214"/>
                  <a:pt x="97" y="207"/>
                  <a:pt x="79" y="222"/>
                </a:cubicBezTo>
                <a:cubicBezTo>
                  <a:pt x="44" y="253"/>
                  <a:pt x="19" y="307"/>
                  <a:pt x="11" y="350"/>
                </a:cubicBezTo>
                <a:cubicBezTo>
                  <a:pt x="6" y="378"/>
                  <a:pt x="0" y="412"/>
                  <a:pt x="34" y="417"/>
                </a:cubicBezTo>
                <a:cubicBezTo>
                  <a:pt x="97" y="426"/>
                  <a:pt x="146" y="399"/>
                  <a:pt x="197" y="366"/>
                </a:cubicBezTo>
                <a:cubicBezTo>
                  <a:pt x="250" y="333"/>
                  <a:pt x="280" y="302"/>
                  <a:pt x="285" y="238"/>
                </a:cubicBezTo>
                <a:cubicBezTo>
                  <a:pt x="288" y="192"/>
                  <a:pt x="265" y="166"/>
                  <a:pt x="225" y="149"/>
                </a:cubicBezTo>
                <a:cubicBezTo>
                  <a:pt x="223" y="148"/>
                  <a:pt x="164" y="138"/>
                  <a:pt x="184" y="153"/>
                </a:cubicBezTo>
                <a:cubicBezTo>
                  <a:pt x="194" y="158"/>
                  <a:pt x="204" y="162"/>
                  <a:pt x="214" y="167"/>
                </a:cubicBezTo>
                <a:moveTo>
                  <a:pt x="550" y="221"/>
                </a:moveTo>
                <a:cubicBezTo>
                  <a:pt x="566" y="222"/>
                  <a:pt x="584" y="222"/>
                  <a:pt x="600" y="222"/>
                </a:cubicBezTo>
                <a:cubicBezTo>
                  <a:pt x="663" y="222"/>
                  <a:pt x="723" y="220"/>
                  <a:pt x="785" y="211"/>
                </a:cubicBezTo>
                <a:cubicBezTo>
                  <a:pt x="858" y="200"/>
                  <a:pt x="929" y="182"/>
                  <a:pt x="1000" y="163"/>
                </a:cubicBezTo>
                <a:moveTo>
                  <a:pt x="1320" y="30"/>
                </a:moveTo>
                <a:cubicBezTo>
                  <a:pt x="1327" y="23"/>
                  <a:pt x="1334" y="15"/>
                  <a:pt x="1341" y="8"/>
                </a:cubicBezTo>
                <a:cubicBezTo>
                  <a:pt x="1308" y="12"/>
                  <a:pt x="1287" y="22"/>
                  <a:pt x="1256" y="43"/>
                </a:cubicBezTo>
                <a:cubicBezTo>
                  <a:pt x="1219" y="68"/>
                  <a:pt x="1165" y="100"/>
                  <a:pt x="1152" y="146"/>
                </a:cubicBezTo>
                <a:cubicBezTo>
                  <a:pt x="1152" y="163"/>
                  <a:pt x="1152" y="167"/>
                  <a:pt x="1152" y="178"/>
                </a:cubicBezTo>
                <a:cubicBezTo>
                  <a:pt x="1182" y="191"/>
                  <a:pt x="1223" y="195"/>
                  <a:pt x="1256" y="181"/>
                </a:cubicBezTo>
                <a:cubicBezTo>
                  <a:pt x="1298" y="162"/>
                  <a:pt x="1325" y="124"/>
                  <a:pt x="1331" y="81"/>
                </a:cubicBezTo>
                <a:cubicBezTo>
                  <a:pt x="1335" y="55"/>
                  <a:pt x="1332" y="27"/>
                  <a:pt x="1332" y="0"/>
                </a:cubicBezTo>
                <a:cubicBezTo>
                  <a:pt x="1340" y="54"/>
                  <a:pt x="1346" y="108"/>
                  <a:pt x="1347" y="162"/>
                </a:cubicBezTo>
                <a:cubicBezTo>
                  <a:pt x="1349" y="239"/>
                  <a:pt x="1346" y="313"/>
                  <a:pt x="1341" y="387"/>
                </a:cubicBezTo>
                <a:cubicBezTo>
                  <a:pt x="1339" y="424"/>
                  <a:pt x="1338" y="435"/>
                  <a:pt x="1339" y="4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29"/>
          <p:cNvSpPr/>
          <p:nvPr/>
        </p:nvSpPr>
        <p:spPr>
          <a:xfrm>
            <a:off x="1938240" y="3056040"/>
            <a:ext cx="402480" cy="372960"/>
          </a:xfrm>
          <a:custGeom>
            <a:avLst/>
            <a:gdLst/>
            <a:ahLst/>
            <a:rect l="l" t="t" r="r" b="b"/>
            <a:pathLst>
              <a:path w="1119" h="1037">
                <a:moveTo>
                  <a:pt x="306" y="0"/>
                </a:moveTo>
                <a:cubicBezTo>
                  <a:pt x="310" y="0"/>
                  <a:pt x="314" y="1"/>
                  <a:pt x="318" y="1"/>
                </a:cubicBezTo>
                <a:cubicBezTo>
                  <a:pt x="321" y="1"/>
                  <a:pt x="321" y="1"/>
                  <a:pt x="323" y="1"/>
                </a:cubicBezTo>
                <a:cubicBezTo>
                  <a:pt x="323" y="34"/>
                  <a:pt x="327" y="65"/>
                  <a:pt x="332" y="97"/>
                </a:cubicBezTo>
                <a:cubicBezTo>
                  <a:pt x="340" y="147"/>
                  <a:pt x="348" y="199"/>
                  <a:pt x="350" y="250"/>
                </a:cubicBezTo>
                <a:cubicBezTo>
                  <a:pt x="351" y="281"/>
                  <a:pt x="350" y="314"/>
                  <a:pt x="350" y="346"/>
                </a:cubicBezTo>
                <a:moveTo>
                  <a:pt x="584" y="53"/>
                </a:moveTo>
                <a:cubicBezTo>
                  <a:pt x="584" y="104"/>
                  <a:pt x="568" y="183"/>
                  <a:pt x="590" y="230"/>
                </a:cubicBezTo>
                <a:cubicBezTo>
                  <a:pt x="598" y="246"/>
                  <a:pt x="633" y="260"/>
                  <a:pt x="650" y="252"/>
                </a:cubicBezTo>
                <a:cubicBezTo>
                  <a:pt x="675" y="238"/>
                  <a:pt x="671" y="190"/>
                  <a:pt x="671" y="168"/>
                </a:cubicBezTo>
                <a:cubicBezTo>
                  <a:pt x="672" y="126"/>
                  <a:pt x="655" y="95"/>
                  <a:pt x="626" y="65"/>
                </a:cubicBezTo>
                <a:cubicBezTo>
                  <a:pt x="600" y="38"/>
                  <a:pt x="579" y="47"/>
                  <a:pt x="557" y="72"/>
                </a:cubicBezTo>
                <a:cubicBezTo>
                  <a:pt x="531" y="106"/>
                  <a:pt x="521" y="119"/>
                  <a:pt x="502" y="141"/>
                </a:cubicBezTo>
                <a:moveTo>
                  <a:pt x="3" y="776"/>
                </a:moveTo>
                <a:cubicBezTo>
                  <a:pt x="3" y="767"/>
                  <a:pt x="1" y="750"/>
                  <a:pt x="0" y="745"/>
                </a:cubicBezTo>
                <a:cubicBezTo>
                  <a:pt x="0" y="775"/>
                  <a:pt x="0" y="793"/>
                  <a:pt x="11" y="821"/>
                </a:cubicBezTo>
                <a:cubicBezTo>
                  <a:pt x="21" y="846"/>
                  <a:pt x="34" y="874"/>
                  <a:pt x="63" y="879"/>
                </a:cubicBezTo>
                <a:cubicBezTo>
                  <a:pt x="91" y="884"/>
                  <a:pt x="98" y="875"/>
                  <a:pt x="111" y="852"/>
                </a:cubicBezTo>
                <a:cubicBezTo>
                  <a:pt x="128" y="823"/>
                  <a:pt x="129" y="793"/>
                  <a:pt x="138" y="762"/>
                </a:cubicBezTo>
                <a:cubicBezTo>
                  <a:pt x="143" y="745"/>
                  <a:pt x="158" y="728"/>
                  <a:pt x="178" y="742"/>
                </a:cubicBezTo>
                <a:cubicBezTo>
                  <a:pt x="214" y="766"/>
                  <a:pt x="238" y="799"/>
                  <a:pt x="279" y="817"/>
                </a:cubicBezTo>
                <a:cubicBezTo>
                  <a:pt x="299" y="826"/>
                  <a:pt x="319" y="827"/>
                  <a:pt x="339" y="822"/>
                </a:cubicBezTo>
                <a:cubicBezTo>
                  <a:pt x="343" y="788"/>
                  <a:pt x="346" y="751"/>
                  <a:pt x="342" y="716"/>
                </a:cubicBezTo>
                <a:cubicBezTo>
                  <a:pt x="340" y="695"/>
                  <a:pt x="323" y="646"/>
                  <a:pt x="301" y="636"/>
                </a:cubicBezTo>
                <a:cubicBezTo>
                  <a:pt x="292" y="632"/>
                  <a:pt x="305" y="649"/>
                  <a:pt x="309" y="657"/>
                </a:cubicBezTo>
                <a:moveTo>
                  <a:pt x="581" y="680"/>
                </a:moveTo>
                <a:cubicBezTo>
                  <a:pt x="545" y="675"/>
                  <a:pt x="519" y="674"/>
                  <a:pt x="488" y="698"/>
                </a:cubicBezTo>
                <a:cubicBezTo>
                  <a:pt x="457" y="723"/>
                  <a:pt x="447" y="756"/>
                  <a:pt x="445" y="792"/>
                </a:cubicBezTo>
                <a:cubicBezTo>
                  <a:pt x="444" y="819"/>
                  <a:pt x="479" y="818"/>
                  <a:pt x="499" y="813"/>
                </a:cubicBezTo>
                <a:cubicBezTo>
                  <a:pt x="530" y="806"/>
                  <a:pt x="548" y="777"/>
                  <a:pt x="560" y="750"/>
                </a:cubicBezTo>
                <a:cubicBezTo>
                  <a:pt x="566" y="738"/>
                  <a:pt x="564" y="739"/>
                  <a:pt x="565" y="729"/>
                </a:cubicBezTo>
                <a:cubicBezTo>
                  <a:pt x="565" y="759"/>
                  <a:pt x="558" y="796"/>
                  <a:pt x="568" y="825"/>
                </a:cubicBezTo>
                <a:cubicBezTo>
                  <a:pt x="578" y="854"/>
                  <a:pt x="599" y="868"/>
                  <a:pt x="625" y="878"/>
                </a:cubicBezTo>
                <a:moveTo>
                  <a:pt x="678" y="691"/>
                </a:moveTo>
                <a:cubicBezTo>
                  <a:pt x="685" y="677"/>
                  <a:pt x="669" y="661"/>
                  <a:pt x="690" y="694"/>
                </a:cubicBezTo>
                <a:cubicBezTo>
                  <a:pt x="707" y="720"/>
                  <a:pt x="724" y="753"/>
                  <a:pt x="747" y="775"/>
                </a:cubicBezTo>
                <a:cubicBezTo>
                  <a:pt x="759" y="786"/>
                  <a:pt x="769" y="785"/>
                  <a:pt x="784" y="786"/>
                </a:cubicBezTo>
                <a:cubicBezTo>
                  <a:pt x="788" y="760"/>
                  <a:pt x="787" y="733"/>
                  <a:pt x="787" y="705"/>
                </a:cubicBezTo>
                <a:cubicBezTo>
                  <a:pt x="787" y="685"/>
                  <a:pt x="787" y="664"/>
                  <a:pt x="787" y="644"/>
                </a:cubicBezTo>
                <a:cubicBezTo>
                  <a:pt x="792" y="688"/>
                  <a:pt x="804" y="731"/>
                  <a:pt x="811" y="775"/>
                </a:cubicBezTo>
                <a:cubicBezTo>
                  <a:pt x="819" y="827"/>
                  <a:pt x="826" y="880"/>
                  <a:pt x="838" y="933"/>
                </a:cubicBezTo>
                <a:cubicBezTo>
                  <a:pt x="844" y="958"/>
                  <a:pt x="851" y="970"/>
                  <a:pt x="866" y="990"/>
                </a:cubicBezTo>
                <a:moveTo>
                  <a:pt x="1009" y="649"/>
                </a:moveTo>
                <a:cubicBezTo>
                  <a:pt x="1000" y="623"/>
                  <a:pt x="984" y="657"/>
                  <a:pt x="979" y="673"/>
                </a:cubicBezTo>
                <a:cubicBezTo>
                  <a:pt x="969" y="702"/>
                  <a:pt x="964" y="755"/>
                  <a:pt x="979" y="782"/>
                </a:cubicBezTo>
                <a:cubicBezTo>
                  <a:pt x="1003" y="826"/>
                  <a:pt x="1062" y="842"/>
                  <a:pt x="1093" y="880"/>
                </a:cubicBezTo>
                <a:cubicBezTo>
                  <a:pt x="1118" y="910"/>
                  <a:pt x="1106" y="943"/>
                  <a:pt x="1081" y="965"/>
                </a:cubicBezTo>
                <a:cubicBezTo>
                  <a:pt x="1045" y="997"/>
                  <a:pt x="999" y="1015"/>
                  <a:pt x="956" y="10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30"/>
          <p:cNvSpPr/>
          <p:nvPr/>
        </p:nvSpPr>
        <p:spPr>
          <a:xfrm>
            <a:off x="2379600" y="3913200"/>
            <a:ext cx="1576440" cy="60480"/>
          </a:xfrm>
          <a:custGeom>
            <a:avLst/>
            <a:gdLst/>
            <a:ahLst/>
            <a:rect l="l" t="t" r="r" b="b"/>
            <a:pathLst>
              <a:path w="4380" h="169">
                <a:moveTo>
                  <a:pt x="0" y="0"/>
                </a:moveTo>
                <a:cubicBezTo>
                  <a:pt x="1415" y="0"/>
                  <a:pt x="2831" y="0"/>
                  <a:pt x="4246" y="0"/>
                </a:cubicBezTo>
                <a:cubicBezTo>
                  <a:pt x="4213" y="11"/>
                  <a:pt x="4084" y="32"/>
                  <a:pt x="4091" y="92"/>
                </a:cubicBezTo>
                <a:cubicBezTo>
                  <a:pt x="4096" y="136"/>
                  <a:pt x="4100" y="114"/>
                  <a:pt x="4142" y="126"/>
                </a:cubicBezTo>
                <a:cubicBezTo>
                  <a:pt x="4211" y="147"/>
                  <a:pt x="4282" y="32"/>
                  <a:pt x="4342" y="71"/>
                </a:cubicBezTo>
                <a:cubicBezTo>
                  <a:pt x="4374" y="94"/>
                  <a:pt x="4355" y="139"/>
                  <a:pt x="4379" y="16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1"/>
          <p:cNvSpPr/>
          <p:nvPr/>
        </p:nvSpPr>
        <p:spPr>
          <a:xfrm>
            <a:off x="3325680" y="2852640"/>
            <a:ext cx="395280" cy="620640"/>
          </a:xfrm>
          <a:custGeom>
            <a:avLst/>
            <a:gdLst/>
            <a:ahLst/>
            <a:rect l="l" t="t" r="r" b="b"/>
            <a:pathLst>
              <a:path w="1099" h="1725">
                <a:moveTo>
                  <a:pt x="321" y="88"/>
                </a:moveTo>
                <a:cubicBezTo>
                  <a:pt x="316" y="74"/>
                  <a:pt x="314" y="60"/>
                  <a:pt x="310" y="45"/>
                </a:cubicBezTo>
                <a:cubicBezTo>
                  <a:pt x="309" y="40"/>
                  <a:pt x="309" y="39"/>
                  <a:pt x="308" y="34"/>
                </a:cubicBezTo>
                <a:cubicBezTo>
                  <a:pt x="351" y="23"/>
                  <a:pt x="393" y="16"/>
                  <a:pt x="437" y="10"/>
                </a:cubicBezTo>
                <a:cubicBezTo>
                  <a:pt x="483" y="4"/>
                  <a:pt x="528" y="1"/>
                  <a:pt x="576" y="0"/>
                </a:cubicBezTo>
                <a:cubicBezTo>
                  <a:pt x="585" y="0"/>
                  <a:pt x="587" y="0"/>
                  <a:pt x="592" y="0"/>
                </a:cubicBezTo>
                <a:cubicBezTo>
                  <a:pt x="577" y="13"/>
                  <a:pt x="563" y="20"/>
                  <a:pt x="544" y="29"/>
                </a:cubicBezTo>
                <a:moveTo>
                  <a:pt x="198" y="565"/>
                </a:moveTo>
                <a:cubicBezTo>
                  <a:pt x="202" y="551"/>
                  <a:pt x="203" y="541"/>
                  <a:pt x="203" y="526"/>
                </a:cubicBezTo>
                <a:cubicBezTo>
                  <a:pt x="188" y="525"/>
                  <a:pt x="168" y="520"/>
                  <a:pt x="153" y="524"/>
                </a:cubicBezTo>
                <a:cubicBezTo>
                  <a:pt x="130" y="530"/>
                  <a:pt x="94" y="548"/>
                  <a:pt x="88" y="574"/>
                </a:cubicBezTo>
                <a:cubicBezTo>
                  <a:pt x="83" y="598"/>
                  <a:pt x="98" y="605"/>
                  <a:pt x="118" y="613"/>
                </a:cubicBezTo>
                <a:cubicBezTo>
                  <a:pt x="148" y="624"/>
                  <a:pt x="181" y="623"/>
                  <a:pt x="210" y="634"/>
                </a:cubicBezTo>
                <a:cubicBezTo>
                  <a:pt x="223" y="639"/>
                  <a:pt x="232" y="659"/>
                  <a:pt x="225" y="673"/>
                </a:cubicBezTo>
                <a:cubicBezTo>
                  <a:pt x="211" y="698"/>
                  <a:pt x="166" y="710"/>
                  <a:pt x="140" y="713"/>
                </a:cubicBezTo>
                <a:cubicBezTo>
                  <a:pt x="113" y="716"/>
                  <a:pt x="15" y="727"/>
                  <a:pt x="0" y="714"/>
                </a:cubicBezTo>
                <a:cubicBezTo>
                  <a:pt x="0" y="710"/>
                  <a:pt x="0" y="707"/>
                  <a:pt x="0" y="704"/>
                </a:cubicBezTo>
                <a:cubicBezTo>
                  <a:pt x="10" y="697"/>
                  <a:pt x="18" y="693"/>
                  <a:pt x="34" y="693"/>
                </a:cubicBezTo>
                <a:cubicBezTo>
                  <a:pt x="41" y="693"/>
                  <a:pt x="59" y="690"/>
                  <a:pt x="65" y="694"/>
                </a:cubicBezTo>
                <a:cubicBezTo>
                  <a:pt x="82" y="704"/>
                  <a:pt x="74" y="754"/>
                  <a:pt x="74" y="769"/>
                </a:cubicBezTo>
                <a:cubicBezTo>
                  <a:pt x="74" y="791"/>
                  <a:pt x="73" y="797"/>
                  <a:pt x="94" y="807"/>
                </a:cubicBezTo>
                <a:cubicBezTo>
                  <a:pt x="118" y="818"/>
                  <a:pt x="150" y="818"/>
                  <a:pt x="176" y="819"/>
                </a:cubicBezTo>
                <a:cubicBezTo>
                  <a:pt x="210" y="820"/>
                  <a:pt x="243" y="819"/>
                  <a:pt x="277" y="819"/>
                </a:cubicBezTo>
                <a:moveTo>
                  <a:pt x="388" y="655"/>
                </a:moveTo>
                <a:cubicBezTo>
                  <a:pt x="386" y="646"/>
                  <a:pt x="386" y="639"/>
                  <a:pt x="386" y="630"/>
                </a:cubicBezTo>
                <a:cubicBezTo>
                  <a:pt x="386" y="614"/>
                  <a:pt x="399" y="607"/>
                  <a:pt x="413" y="603"/>
                </a:cubicBezTo>
                <a:cubicBezTo>
                  <a:pt x="427" y="599"/>
                  <a:pt x="451" y="594"/>
                  <a:pt x="465" y="598"/>
                </a:cubicBezTo>
                <a:cubicBezTo>
                  <a:pt x="487" y="604"/>
                  <a:pt x="480" y="645"/>
                  <a:pt x="480" y="660"/>
                </a:cubicBezTo>
                <a:cubicBezTo>
                  <a:pt x="480" y="695"/>
                  <a:pt x="474" y="715"/>
                  <a:pt x="447" y="737"/>
                </a:cubicBezTo>
                <a:cubicBezTo>
                  <a:pt x="439" y="743"/>
                  <a:pt x="437" y="744"/>
                  <a:pt x="431" y="747"/>
                </a:cubicBezTo>
                <a:cubicBezTo>
                  <a:pt x="436" y="734"/>
                  <a:pt x="451" y="720"/>
                  <a:pt x="468" y="706"/>
                </a:cubicBezTo>
                <a:cubicBezTo>
                  <a:pt x="499" y="679"/>
                  <a:pt x="533" y="652"/>
                  <a:pt x="558" y="618"/>
                </a:cubicBezTo>
                <a:cubicBezTo>
                  <a:pt x="563" y="609"/>
                  <a:pt x="563" y="608"/>
                  <a:pt x="567" y="603"/>
                </a:cubicBezTo>
                <a:cubicBezTo>
                  <a:pt x="559" y="610"/>
                  <a:pt x="538" y="626"/>
                  <a:pt x="529" y="640"/>
                </a:cubicBezTo>
                <a:cubicBezTo>
                  <a:pt x="520" y="653"/>
                  <a:pt x="520" y="662"/>
                  <a:pt x="519" y="676"/>
                </a:cubicBezTo>
                <a:cubicBezTo>
                  <a:pt x="539" y="684"/>
                  <a:pt x="563" y="681"/>
                  <a:pt x="585" y="681"/>
                </a:cubicBezTo>
                <a:cubicBezTo>
                  <a:pt x="605" y="681"/>
                  <a:pt x="620" y="680"/>
                  <a:pt x="640" y="676"/>
                </a:cubicBezTo>
                <a:moveTo>
                  <a:pt x="674" y="443"/>
                </a:moveTo>
                <a:cubicBezTo>
                  <a:pt x="696" y="416"/>
                  <a:pt x="716" y="404"/>
                  <a:pt x="752" y="399"/>
                </a:cubicBezTo>
                <a:cubicBezTo>
                  <a:pt x="768" y="397"/>
                  <a:pt x="783" y="399"/>
                  <a:pt x="797" y="402"/>
                </a:cubicBezTo>
                <a:cubicBezTo>
                  <a:pt x="798" y="428"/>
                  <a:pt x="798" y="455"/>
                  <a:pt x="798" y="481"/>
                </a:cubicBezTo>
                <a:cubicBezTo>
                  <a:pt x="798" y="506"/>
                  <a:pt x="798" y="531"/>
                  <a:pt x="816" y="551"/>
                </a:cubicBezTo>
                <a:cubicBezTo>
                  <a:pt x="836" y="574"/>
                  <a:pt x="873" y="569"/>
                  <a:pt x="900" y="569"/>
                </a:cubicBezTo>
                <a:cubicBezTo>
                  <a:pt x="920" y="569"/>
                  <a:pt x="937" y="573"/>
                  <a:pt x="952" y="559"/>
                </a:cubicBezTo>
                <a:cubicBezTo>
                  <a:pt x="952" y="557"/>
                  <a:pt x="952" y="555"/>
                  <a:pt x="952" y="553"/>
                </a:cubicBezTo>
                <a:cubicBezTo>
                  <a:pt x="947" y="551"/>
                  <a:pt x="954" y="541"/>
                  <a:pt x="936" y="546"/>
                </a:cubicBezTo>
                <a:cubicBezTo>
                  <a:pt x="913" y="552"/>
                  <a:pt x="899" y="594"/>
                  <a:pt x="894" y="614"/>
                </a:cubicBezTo>
                <a:cubicBezTo>
                  <a:pt x="886" y="648"/>
                  <a:pt x="889" y="685"/>
                  <a:pt x="889" y="720"/>
                </a:cubicBezTo>
                <a:cubicBezTo>
                  <a:pt x="889" y="755"/>
                  <a:pt x="911" y="777"/>
                  <a:pt x="913" y="810"/>
                </a:cubicBezTo>
                <a:cubicBezTo>
                  <a:pt x="915" y="843"/>
                  <a:pt x="900" y="843"/>
                  <a:pt x="873" y="858"/>
                </a:cubicBezTo>
                <a:cubicBezTo>
                  <a:pt x="841" y="877"/>
                  <a:pt x="811" y="892"/>
                  <a:pt x="777" y="904"/>
                </a:cubicBezTo>
                <a:moveTo>
                  <a:pt x="429" y="1111"/>
                </a:moveTo>
                <a:cubicBezTo>
                  <a:pt x="472" y="1100"/>
                  <a:pt x="510" y="1095"/>
                  <a:pt x="557" y="1095"/>
                </a:cubicBezTo>
                <a:cubicBezTo>
                  <a:pt x="581" y="1095"/>
                  <a:pt x="588" y="1095"/>
                  <a:pt x="603" y="1095"/>
                </a:cubicBezTo>
                <a:moveTo>
                  <a:pt x="552" y="1058"/>
                </a:moveTo>
                <a:cubicBezTo>
                  <a:pt x="564" y="1043"/>
                  <a:pt x="573" y="1041"/>
                  <a:pt x="592" y="1040"/>
                </a:cubicBezTo>
                <a:cubicBezTo>
                  <a:pt x="602" y="1073"/>
                  <a:pt x="601" y="1121"/>
                  <a:pt x="588" y="1154"/>
                </a:cubicBezTo>
                <a:cubicBezTo>
                  <a:pt x="558" y="1232"/>
                  <a:pt x="499" y="1296"/>
                  <a:pt x="444" y="1356"/>
                </a:cubicBezTo>
                <a:moveTo>
                  <a:pt x="782" y="1225"/>
                </a:moveTo>
                <a:cubicBezTo>
                  <a:pt x="782" y="1217"/>
                  <a:pt x="784" y="1199"/>
                  <a:pt x="785" y="1195"/>
                </a:cubicBezTo>
                <a:cubicBezTo>
                  <a:pt x="797" y="1204"/>
                  <a:pt x="801" y="1202"/>
                  <a:pt x="813" y="1220"/>
                </a:cubicBezTo>
                <a:cubicBezTo>
                  <a:pt x="828" y="1243"/>
                  <a:pt x="839" y="1269"/>
                  <a:pt x="859" y="1288"/>
                </a:cubicBezTo>
                <a:cubicBezTo>
                  <a:pt x="884" y="1312"/>
                  <a:pt x="942" y="1318"/>
                  <a:pt x="970" y="1298"/>
                </a:cubicBezTo>
                <a:cubicBezTo>
                  <a:pt x="991" y="1283"/>
                  <a:pt x="1012" y="1253"/>
                  <a:pt x="1016" y="1227"/>
                </a:cubicBezTo>
                <a:cubicBezTo>
                  <a:pt x="1018" y="1213"/>
                  <a:pt x="1016" y="1196"/>
                  <a:pt x="1016" y="1181"/>
                </a:cubicBezTo>
                <a:cubicBezTo>
                  <a:pt x="1016" y="1197"/>
                  <a:pt x="1016" y="1187"/>
                  <a:pt x="1016" y="1203"/>
                </a:cubicBezTo>
                <a:cubicBezTo>
                  <a:pt x="1016" y="1263"/>
                  <a:pt x="1013" y="1324"/>
                  <a:pt x="1013" y="1384"/>
                </a:cubicBezTo>
                <a:cubicBezTo>
                  <a:pt x="1013" y="1444"/>
                  <a:pt x="1014" y="1504"/>
                  <a:pt x="1016" y="1564"/>
                </a:cubicBezTo>
                <a:cubicBezTo>
                  <a:pt x="1017" y="1609"/>
                  <a:pt x="1024" y="1654"/>
                  <a:pt x="995" y="1690"/>
                </a:cubicBezTo>
                <a:cubicBezTo>
                  <a:pt x="975" y="1714"/>
                  <a:pt x="946" y="1723"/>
                  <a:pt x="916" y="1724"/>
                </a:cubicBezTo>
                <a:cubicBezTo>
                  <a:pt x="908" y="1724"/>
                  <a:pt x="906" y="1724"/>
                  <a:pt x="901" y="1724"/>
                </a:cubicBezTo>
                <a:cubicBezTo>
                  <a:pt x="901" y="1680"/>
                  <a:pt x="910" y="1660"/>
                  <a:pt x="937" y="1624"/>
                </a:cubicBezTo>
                <a:cubicBezTo>
                  <a:pt x="964" y="1587"/>
                  <a:pt x="998" y="1546"/>
                  <a:pt x="1040" y="1525"/>
                </a:cubicBezTo>
                <a:cubicBezTo>
                  <a:pt x="1059" y="1516"/>
                  <a:pt x="1078" y="1517"/>
                  <a:pt x="1098" y="15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32"/>
          <p:cNvSpPr/>
          <p:nvPr/>
        </p:nvSpPr>
        <p:spPr>
          <a:xfrm>
            <a:off x="3535560" y="3832200"/>
            <a:ext cx="312480" cy="155520"/>
          </a:xfrm>
          <a:custGeom>
            <a:avLst/>
            <a:gdLst/>
            <a:ahLst/>
            <a:rect l="l" t="t" r="r" b="b"/>
            <a:pathLst>
              <a:path w="869" h="433">
                <a:moveTo>
                  <a:pt x="168" y="53"/>
                </a:moveTo>
                <a:cubicBezTo>
                  <a:pt x="173" y="35"/>
                  <a:pt x="179" y="17"/>
                  <a:pt x="184" y="0"/>
                </a:cubicBezTo>
                <a:cubicBezTo>
                  <a:pt x="150" y="3"/>
                  <a:pt x="131" y="8"/>
                  <a:pt x="100" y="28"/>
                </a:cubicBezTo>
                <a:cubicBezTo>
                  <a:pt x="71" y="47"/>
                  <a:pt x="25" y="74"/>
                  <a:pt x="12" y="108"/>
                </a:cubicBezTo>
                <a:cubicBezTo>
                  <a:pt x="0" y="142"/>
                  <a:pt x="20" y="163"/>
                  <a:pt x="48" y="177"/>
                </a:cubicBezTo>
                <a:cubicBezTo>
                  <a:pt x="96" y="201"/>
                  <a:pt x="151" y="209"/>
                  <a:pt x="200" y="231"/>
                </a:cubicBezTo>
                <a:cubicBezTo>
                  <a:pt x="240" y="248"/>
                  <a:pt x="282" y="266"/>
                  <a:pt x="289" y="313"/>
                </a:cubicBezTo>
                <a:cubicBezTo>
                  <a:pt x="295" y="353"/>
                  <a:pt x="251" y="365"/>
                  <a:pt x="220" y="374"/>
                </a:cubicBezTo>
                <a:cubicBezTo>
                  <a:pt x="194" y="381"/>
                  <a:pt x="109" y="396"/>
                  <a:pt x="86" y="373"/>
                </a:cubicBezTo>
                <a:cubicBezTo>
                  <a:pt x="58" y="344"/>
                  <a:pt x="85" y="291"/>
                  <a:pt x="103" y="269"/>
                </a:cubicBezTo>
                <a:cubicBezTo>
                  <a:pt x="159" y="200"/>
                  <a:pt x="241" y="150"/>
                  <a:pt x="317" y="108"/>
                </a:cubicBezTo>
                <a:cubicBezTo>
                  <a:pt x="379" y="77"/>
                  <a:pt x="398" y="67"/>
                  <a:pt x="438" y="45"/>
                </a:cubicBezTo>
                <a:moveTo>
                  <a:pt x="461" y="223"/>
                </a:moveTo>
                <a:cubicBezTo>
                  <a:pt x="432" y="211"/>
                  <a:pt x="405" y="199"/>
                  <a:pt x="377" y="188"/>
                </a:cubicBezTo>
                <a:cubicBezTo>
                  <a:pt x="386" y="218"/>
                  <a:pt x="400" y="240"/>
                  <a:pt x="414" y="268"/>
                </a:cubicBezTo>
                <a:cubicBezTo>
                  <a:pt x="437" y="314"/>
                  <a:pt x="456" y="359"/>
                  <a:pt x="463" y="410"/>
                </a:cubicBezTo>
                <a:cubicBezTo>
                  <a:pt x="464" y="418"/>
                  <a:pt x="465" y="425"/>
                  <a:pt x="466" y="432"/>
                </a:cubicBezTo>
                <a:cubicBezTo>
                  <a:pt x="474" y="421"/>
                  <a:pt x="486" y="405"/>
                  <a:pt x="494" y="390"/>
                </a:cubicBezTo>
                <a:cubicBezTo>
                  <a:pt x="514" y="353"/>
                  <a:pt x="537" y="319"/>
                  <a:pt x="576" y="299"/>
                </a:cubicBezTo>
                <a:cubicBezTo>
                  <a:pt x="605" y="284"/>
                  <a:pt x="651" y="285"/>
                  <a:pt x="677" y="303"/>
                </a:cubicBezTo>
                <a:cubicBezTo>
                  <a:pt x="697" y="316"/>
                  <a:pt x="712" y="338"/>
                  <a:pt x="729" y="354"/>
                </a:cubicBezTo>
                <a:cubicBezTo>
                  <a:pt x="730" y="356"/>
                  <a:pt x="730" y="357"/>
                  <a:pt x="732" y="356"/>
                </a:cubicBezTo>
                <a:cubicBezTo>
                  <a:pt x="732" y="325"/>
                  <a:pt x="717" y="252"/>
                  <a:pt x="750" y="238"/>
                </a:cubicBezTo>
                <a:cubicBezTo>
                  <a:pt x="787" y="223"/>
                  <a:pt x="830" y="228"/>
                  <a:pt x="868" y="22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33"/>
          <p:cNvSpPr/>
          <p:nvPr/>
        </p:nvSpPr>
        <p:spPr>
          <a:xfrm>
            <a:off x="3985560" y="3871800"/>
            <a:ext cx="240120" cy="173160"/>
          </a:xfrm>
          <a:custGeom>
            <a:avLst/>
            <a:gdLst/>
            <a:ahLst/>
            <a:rect l="l" t="t" r="r" b="b"/>
            <a:pathLst>
              <a:path w="668" h="482">
                <a:moveTo>
                  <a:pt x="3" y="124"/>
                </a:moveTo>
                <a:cubicBezTo>
                  <a:pt x="0" y="98"/>
                  <a:pt x="10" y="134"/>
                  <a:pt x="18" y="145"/>
                </a:cubicBezTo>
                <a:cubicBezTo>
                  <a:pt x="37" y="172"/>
                  <a:pt x="59" y="200"/>
                  <a:pt x="93" y="203"/>
                </a:cubicBezTo>
                <a:cubicBezTo>
                  <a:pt x="115" y="205"/>
                  <a:pt x="121" y="199"/>
                  <a:pt x="123" y="175"/>
                </a:cubicBezTo>
                <a:cubicBezTo>
                  <a:pt x="126" y="148"/>
                  <a:pt x="123" y="120"/>
                  <a:pt x="123" y="93"/>
                </a:cubicBezTo>
                <a:cubicBezTo>
                  <a:pt x="130" y="104"/>
                  <a:pt x="144" y="124"/>
                  <a:pt x="150" y="144"/>
                </a:cubicBezTo>
                <a:cubicBezTo>
                  <a:pt x="166" y="202"/>
                  <a:pt x="174" y="262"/>
                  <a:pt x="183" y="322"/>
                </a:cubicBezTo>
                <a:cubicBezTo>
                  <a:pt x="190" y="367"/>
                  <a:pt x="193" y="416"/>
                  <a:pt x="208" y="460"/>
                </a:cubicBezTo>
                <a:cubicBezTo>
                  <a:pt x="211" y="466"/>
                  <a:pt x="214" y="471"/>
                  <a:pt x="217" y="477"/>
                </a:cubicBezTo>
                <a:moveTo>
                  <a:pt x="569" y="0"/>
                </a:moveTo>
                <a:cubicBezTo>
                  <a:pt x="558" y="18"/>
                  <a:pt x="553" y="24"/>
                  <a:pt x="544" y="44"/>
                </a:cubicBezTo>
                <a:cubicBezTo>
                  <a:pt x="526" y="86"/>
                  <a:pt x="510" y="138"/>
                  <a:pt x="520" y="185"/>
                </a:cubicBezTo>
                <a:cubicBezTo>
                  <a:pt x="531" y="234"/>
                  <a:pt x="577" y="268"/>
                  <a:pt x="611" y="302"/>
                </a:cubicBezTo>
                <a:cubicBezTo>
                  <a:pt x="622" y="312"/>
                  <a:pt x="667" y="353"/>
                  <a:pt x="644" y="375"/>
                </a:cubicBezTo>
                <a:cubicBezTo>
                  <a:pt x="594" y="423"/>
                  <a:pt x="501" y="440"/>
                  <a:pt x="439" y="459"/>
                </a:cubicBezTo>
                <a:cubicBezTo>
                  <a:pt x="388" y="473"/>
                  <a:pt x="374" y="477"/>
                  <a:pt x="341" y="4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34"/>
          <p:cNvSpPr/>
          <p:nvPr/>
        </p:nvSpPr>
        <p:spPr>
          <a:xfrm>
            <a:off x="4608360" y="3813840"/>
            <a:ext cx="794520" cy="207360"/>
          </a:xfrm>
          <a:custGeom>
            <a:avLst/>
            <a:gdLst/>
            <a:ahLst/>
            <a:rect l="l" t="t" r="r" b="b"/>
            <a:pathLst>
              <a:path w="2208" h="577">
                <a:moveTo>
                  <a:pt x="52" y="323"/>
                </a:moveTo>
                <a:cubicBezTo>
                  <a:pt x="46" y="323"/>
                  <a:pt x="39" y="322"/>
                  <a:pt x="34" y="322"/>
                </a:cubicBezTo>
                <a:cubicBezTo>
                  <a:pt x="37" y="311"/>
                  <a:pt x="28" y="313"/>
                  <a:pt x="45" y="304"/>
                </a:cubicBezTo>
                <a:cubicBezTo>
                  <a:pt x="79" y="287"/>
                  <a:pt x="124" y="280"/>
                  <a:pt x="161" y="269"/>
                </a:cubicBezTo>
                <a:cubicBezTo>
                  <a:pt x="199" y="258"/>
                  <a:pt x="239" y="246"/>
                  <a:pt x="276" y="232"/>
                </a:cubicBezTo>
                <a:cubicBezTo>
                  <a:pt x="284" y="229"/>
                  <a:pt x="288" y="227"/>
                  <a:pt x="295" y="225"/>
                </a:cubicBezTo>
                <a:cubicBezTo>
                  <a:pt x="298" y="256"/>
                  <a:pt x="297" y="288"/>
                  <a:pt x="299" y="318"/>
                </a:cubicBezTo>
                <a:cubicBezTo>
                  <a:pt x="303" y="394"/>
                  <a:pt x="322" y="472"/>
                  <a:pt x="344" y="545"/>
                </a:cubicBezTo>
                <a:cubicBezTo>
                  <a:pt x="349" y="561"/>
                  <a:pt x="349" y="568"/>
                  <a:pt x="346" y="576"/>
                </a:cubicBezTo>
                <a:moveTo>
                  <a:pt x="0" y="485"/>
                </a:moveTo>
                <a:cubicBezTo>
                  <a:pt x="27" y="472"/>
                  <a:pt x="70" y="463"/>
                  <a:pt x="111" y="459"/>
                </a:cubicBezTo>
                <a:cubicBezTo>
                  <a:pt x="208" y="450"/>
                  <a:pt x="305" y="444"/>
                  <a:pt x="402" y="442"/>
                </a:cubicBezTo>
                <a:cubicBezTo>
                  <a:pt x="464" y="441"/>
                  <a:pt x="527" y="442"/>
                  <a:pt x="589" y="442"/>
                </a:cubicBezTo>
                <a:moveTo>
                  <a:pt x="647" y="102"/>
                </a:moveTo>
                <a:cubicBezTo>
                  <a:pt x="647" y="50"/>
                  <a:pt x="653" y="139"/>
                  <a:pt x="653" y="139"/>
                </a:cubicBezTo>
                <a:cubicBezTo>
                  <a:pt x="666" y="188"/>
                  <a:pt x="687" y="248"/>
                  <a:pt x="717" y="290"/>
                </a:cubicBezTo>
                <a:cubicBezTo>
                  <a:pt x="733" y="310"/>
                  <a:pt x="749" y="318"/>
                  <a:pt x="774" y="319"/>
                </a:cubicBezTo>
                <a:cubicBezTo>
                  <a:pt x="801" y="320"/>
                  <a:pt x="815" y="286"/>
                  <a:pt x="829" y="265"/>
                </a:cubicBezTo>
                <a:cubicBezTo>
                  <a:pt x="845" y="241"/>
                  <a:pt x="857" y="216"/>
                  <a:pt x="883" y="202"/>
                </a:cubicBezTo>
                <a:cubicBezTo>
                  <a:pt x="897" y="194"/>
                  <a:pt x="936" y="190"/>
                  <a:pt x="950" y="199"/>
                </a:cubicBezTo>
                <a:cubicBezTo>
                  <a:pt x="974" y="215"/>
                  <a:pt x="982" y="250"/>
                  <a:pt x="1002" y="271"/>
                </a:cubicBezTo>
                <a:cubicBezTo>
                  <a:pt x="1016" y="285"/>
                  <a:pt x="1028" y="286"/>
                  <a:pt x="1045" y="289"/>
                </a:cubicBezTo>
                <a:cubicBezTo>
                  <a:pt x="1061" y="265"/>
                  <a:pt x="1059" y="235"/>
                  <a:pt x="1059" y="206"/>
                </a:cubicBezTo>
                <a:cubicBezTo>
                  <a:pt x="1059" y="173"/>
                  <a:pt x="1042" y="108"/>
                  <a:pt x="1075" y="109"/>
                </a:cubicBezTo>
                <a:moveTo>
                  <a:pt x="1391" y="119"/>
                </a:moveTo>
                <a:cubicBezTo>
                  <a:pt x="1360" y="115"/>
                  <a:pt x="1338" y="112"/>
                  <a:pt x="1303" y="132"/>
                </a:cubicBezTo>
                <a:cubicBezTo>
                  <a:pt x="1263" y="155"/>
                  <a:pt x="1228" y="190"/>
                  <a:pt x="1215" y="235"/>
                </a:cubicBezTo>
                <a:cubicBezTo>
                  <a:pt x="1208" y="259"/>
                  <a:pt x="1210" y="275"/>
                  <a:pt x="1234" y="280"/>
                </a:cubicBezTo>
                <a:cubicBezTo>
                  <a:pt x="1260" y="285"/>
                  <a:pt x="1301" y="288"/>
                  <a:pt x="1325" y="276"/>
                </a:cubicBezTo>
                <a:cubicBezTo>
                  <a:pt x="1347" y="265"/>
                  <a:pt x="1362" y="239"/>
                  <a:pt x="1364" y="215"/>
                </a:cubicBezTo>
                <a:cubicBezTo>
                  <a:pt x="1364" y="214"/>
                  <a:pt x="1364" y="213"/>
                  <a:pt x="1364" y="212"/>
                </a:cubicBezTo>
                <a:cubicBezTo>
                  <a:pt x="1369" y="231"/>
                  <a:pt x="1372" y="251"/>
                  <a:pt x="1382" y="269"/>
                </a:cubicBezTo>
                <a:cubicBezTo>
                  <a:pt x="1397" y="296"/>
                  <a:pt x="1414" y="299"/>
                  <a:pt x="1443" y="299"/>
                </a:cubicBezTo>
                <a:cubicBezTo>
                  <a:pt x="1450" y="299"/>
                  <a:pt x="1457" y="298"/>
                  <a:pt x="1464" y="298"/>
                </a:cubicBezTo>
                <a:moveTo>
                  <a:pt x="1570" y="85"/>
                </a:moveTo>
                <a:cubicBezTo>
                  <a:pt x="1586" y="80"/>
                  <a:pt x="1589" y="75"/>
                  <a:pt x="1605" y="92"/>
                </a:cubicBezTo>
                <a:cubicBezTo>
                  <a:pt x="1627" y="117"/>
                  <a:pt x="1639" y="145"/>
                  <a:pt x="1664" y="168"/>
                </a:cubicBezTo>
                <a:cubicBezTo>
                  <a:pt x="1686" y="187"/>
                  <a:pt x="1709" y="189"/>
                  <a:pt x="1737" y="189"/>
                </a:cubicBezTo>
                <a:cubicBezTo>
                  <a:pt x="1766" y="190"/>
                  <a:pt x="1779" y="179"/>
                  <a:pt x="1789" y="150"/>
                </a:cubicBezTo>
                <a:cubicBezTo>
                  <a:pt x="1794" y="134"/>
                  <a:pt x="1795" y="115"/>
                  <a:pt x="1797" y="99"/>
                </a:cubicBezTo>
                <a:cubicBezTo>
                  <a:pt x="1797" y="98"/>
                  <a:pt x="1797" y="97"/>
                  <a:pt x="1797" y="96"/>
                </a:cubicBezTo>
                <a:cubicBezTo>
                  <a:pt x="1797" y="146"/>
                  <a:pt x="1785" y="181"/>
                  <a:pt x="1768" y="229"/>
                </a:cubicBezTo>
                <a:cubicBezTo>
                  <a:pt x="1752" y="275"/>
                  <a:pt x="1732" y="320"/>
                  <a:pt x="1728" y="369"/>
                </a:cubicBezTo>
                <a:cubicBezTo>
                  <a:pt x="1728" y="385"/>
                  <a:pt x="1728" y="389"/>
                  <a:pt x="1729" y="399"/>
                </a:cubicBezTo>
                <a:cubicBezTo>
                  <a:pt x="1760" y="403"/>
                  <a:pt x="1789" y="403"/>
                  <a:pt x="1820" y="403"/>
                </a:cubicBezTo>
                <a:moveTo>
                  <a:pt x="2181" y="28"/>
                </a:moveTo>
                <a:cubicBezTo>
                  <a:pt x="2199" y="0"/>
                  <a:pt x="2186" y="57"/>
                  <a:pt x="2186" y="73"/>
                </a:cubicBezTo>
                <a:cubicBezTo>
                  <a:pt x="2186" y="156"/>
                  <a:pt x="2179" y="243"/>
                  <a:pt x="2195" y="325"/>
                </a:cubicBezTo>
                <a:cubicBezTo>
                  <a:pt x="2197" y="338"/>
                  <a:pt x="2207" y="373"/>
                  <a:pt x="2192" y="383"/>
                </a:cubicBezTo>
                <a:cubicBezTo>
                  <a:pt x="2141" y="415"/>
                  <a:pt x="2071" y="420"/>
                  <a:pt x="2013" y="4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02400" y="219240"/>
            <a:ext cx="1205640" cy="450720"/>
          </a:xfrm>
          <a:custGeom>
            <a:avLst/>
            <a:gdLst/>
            <a:ahLst/>
            <a:rect l="l" t="t" r="r" b="b"/>
            <a:pathLst>
              <a:path w="3350" h="1253">
                <a:moveTo>
                  <a:pt x="484" y="50"/>
                </a:moveTo>
                <a:cubicBezTo>
                  <a:pt x="511" y="38"/>
                  <a:pt x="518" y="37"/>
                  <a:pt x="528" y="13"/>
                </a:cubicBezTo>
                <a:cubicBezTo>
                  <a:pt x="528" y="12"/>
                  <a:pt x="528" y="12"/>
                  <a:pt x="528" y="11"/>
                </a:cubicBezTo>
                <a:cubicBezTo>
                  <a:pt x="489" y="4"/>
                  <a:pt x="454" y="0"/>
                  <a:pt x="415" y="0"/>
                </a:cubicBezTo>
                <a:cubicBezTo>
                  <a:pt x="368" y="0"/>
                  <a:pt x="325" y="10"/>
                  <a:pt x="279" y="17"/>
                </a:cubicBezTo>
                <a:cubicBezTo>
                  <a:pt x="222" y="26"/>
                  <a:pt x="127" y="8"/>
                  <a:pt x="76" y="33"/>
                </a:cubicBezTo>
                <a:cubicBezTo>
                  <a:pt x="38" y="52"/>
                  <a:pt x="27" y="106"/>
                  <a:pt x="19" y="143"/>
                </a:cubicBezTo>
                <a:cubicBezTo>
                  <a:pt x="0" y="229"/>
                  <a:pt x="2" y="316"/>
                  <a:pt x="3" y="403"/>
                </a:cubicBezTo>
                <a:cubicBezTo>
                  <a:pt x="4" y="479"/>
                  <a:pt x="23" y="537"/>
                  <a:pt x="65" y="601"/>
                </a:cubicBezTo>
                <a:cubicBezTo>
                  <a:pt x="111" y="671"/>
                  <a:pt x="168" y="707"/>
                  <a:pt x="250" y="709"/>
                </a:cubicBezTo>
                <a:cubicBezTo>
                  <a:pt x="283" y="709"/>
                  <a:pt x="295" y="709"/>
                  <a:pt x="313" y="693"/>
                </a:cubicBezTo>
                <a:moveTo>
                  <a:pt x="177" y="455"/>
                </a:moveTo>
                <a:cubicBezTo>
                  <a:pt x="197" y="447"/>
                  <a:pt x="195" y="450"/>
                  <a:pt x="216" y="450"/>
                </a:cubicBezTo>
                <a:cubicBezTo>
                  <a:pt x="323" y="449"/>
                  <a:pt x="426" y="440"/>
                  <a:pt x="532" y="421"/>
                </a:cubicBezTo>
                <a:cubicBezTo>
                  <a:pt x="630" y="403"/>
                  <a:pt x="718" y="373"/>
                  <a:pt x="810" y="337"/>
                </a:cubicBezTo>
                <a:cubicBezTo>
                  <a:pt x="811" y="337"/>
                  <a:pt x="813" y="337"/>
                  <a:pt x="814" y="337"/>
                </a:cubicBezTo>
                <a:cubicBezTo>
                  <a:pt x="758" y="384"/>
                  <a:pt x="706" y="434"/>
                  <a:pt x="652" y="483"/>
                </a:cubicBezTo>
                <a:cubicBezTo>
                  <a:pt x="580" y="548"/>
                  <a:pt x="510" y="615"/>
                  <a:pt x="438" y="681"/>
                </a:cubicBezTo>
                <a:cubicBezTo>
                  <a:pt x="412" y="704"/>
                  <a:pt x="391" y="723"/>
                  <a:pt x="362" y="737"/>
                </a:cubicBezTo>
                <a:moveTo>
                  <a:pt x="365" y="535"/>
                </a:moveTo>
                <a:cubicBezTo>
                  <a:pt x="373" y="497"/>
                  <a:pt x="374" y="458"/>
                  <a:pt x="420" y="452"/>
                </a:cubicBezTo>
                <a:cubicBezTo>
                  <a:pt x="481" y="444"/>
                  <a:pt x="530" y="481"/>
                  <a:pt x="574" y="519"/>
                </a:cubicBezTo>
                <a:cubicBezTo>
                  <a:pt x="627" y="564"/>
                  <a:pt x="672" y="618"/>
                  <a:pt x="726" y="663"/>
                </a:cubicBezTo>
                <a:moveTo>
                  <a:pt x="1019" y="431"/>
                </a:moveTo>
                <a:cubicBezTo>
                  <a:pt x="1009" y="413"/>
                  <a:pt x="999" y="395"/>
                  <a:pt x="988" y="377"/>
                </a:cubicBezTo>
                <a:cubicBezTo>
                  <a:pt x="959" y="395"/>
                  <a:pt x="947" y="418"/>
                  <a:pt x="928" y="450"/>
                </a:cubicBezTo>
                <a:cubicBezTo>
                  <a:pt x="901" y="496"/>
                  <a:pt x="865" y="554"/>
                  <a:pt x="879" y="611"/>
                </a:cubicBezTo>
                <a:cubicBezTo>
                  <a:pt x="888" y="651"/>
                  <a:pt x="960" y="652"/>
                  <a:pt x="989" y="641"/>
                </a:cubicBezTo>
                <a:cubicBezTo>
                  <a:pt x="1055" y="616"/>
                  <a:pt x="1065" y="545"/>
                  <a:pt x="1065" y="486"/>
                </a:cubicBezTo>
                <a:cubicBezTo>
                  <a:pt x="1065" y="468"/>
                  <a:pt x="1065" y="451"/>
                  <a:pt x="1065" y="433"/>
                </a:cubicBezTo>
                <a:cubicBezTo>
                  <a:pt x="1076" y="469"/>
                  <a:pt x="1082" y="507"/>
                  <a:pt x="1095" y="542"/>
                </a:cubicBezTo>
                <a:cubicBezTo>
                  <a:pt x="1099" y="550"/>
                  <a:pt x="1102" y="558"/>
                  <a:pt x="1106" y="566"/>
                </a:cubicBezTo>
                <a:moveTo>
                  <a:pt x="1180" y="500"/>
                </a:moveTo>
                <a:cubicBezTo>
                  <a:pt x="1180" y="483"/>
                  <a:pt x="1172" y="438"/>
                  <a:pt x="1186" y="428"/>
                </a:cubicBezTo>
                <a:cubicBezTo>
                  <a:pt x="1212" y="409"/>
                  <a:pt x="1241" y="458"/>
                  <a:pt x="1250" y="472"/>
                </a:cubicBezTo>
                <a:cubicBezTo>
                  <a:pt x="1270" y="505"/>
                  <a:pt x="1272" y="537"/>
                  <a:pt x="1272" y="575"/>
                </a:cubicBezTo>
                <a:cubicBezTo>
                  <a:pt x="1272" y="605"/>
                  <a:pt x="1271" y="578"/>
                  <a:pt x="1264" y="590"/>
                </a:cubicBezTo>
                <a:cubicBezTo>
                  <a:pt x="1262" y="569"/>
                  <a:pt x="1254" y="536"/>
                  <a:pt x="1261" y="515"/>
                </a:cubicBezTo>
                <a:cubicBezTo>
                  <a:pt x="1273" y="480"/>
                  <a:pt x="1317" y="442"/>
                  <a:pt x="1349" y="426"/>
                </a:cubicBezTo>
                <a:cubicBezTo>
                  <a:pt x="1388" y="406"/>
                  <a:pt x="1460" y="394"/>
                  <a:pt x="1502" y="411"/>
                </a:cubicBezTo>
                <a:cubicBezTo>
                  <a:pt x="1540" y="426"/>
                  <a:pt x="1551" y="469"/>
                  <a:pt x="1553" y="504"/>
                </a:cubicBezTo>
                <a:cubicBezTo>
                  <a:pt x="1530" y="504"/>
                  <a:pt x="1506" y="509"/>
                  <a:pt x="1493" y="485"/>
                </a:cubicBezTo>
                <a:cubicBezTo>
                  <a:pt x="1485" y="470"/>
                  <a:pt x="1485" y="432"/>
                  <a:pt x="1496" y="418"/>
                </a:cubicBezTo>
                <a:cubicBezTo>
                  <a:pt x="1514" y="396"/>
                  <a:pt x="1551" y="388"/>
                  <a:pt x="1578" y="393"/>
                </a:cubicBezTo>
                <a:cubicBezTo>
                  <a:pt x="1618" y="400"/>
                  <a:pt x="1652" y="446"/>
                  <a:pt x="1675" y="476"/>
                </a:cubicBezTo>
                <a:cubicBezTo>
                  <a:pt x="1695" y="503"/>
                  <a:pt x="1704" y="536"/>
                  <a:pt x="1723" y="563"/>
                </a:cubicBezTo>
                <a:cubicBezTo>
                  <a:pt x="1725" y="565"/>
                  <a:pt x="1727" y="566"/>
                  <a:pt x="1729" y="568"/>
                </a:cubicBezTo>
                <a:moveTo>
                  <a:pt x="1875" y="387"/>
                </a:moveTo>
                <a:cubicBezTo>
                  <a:pt x="1879" y="365"/>
                  <a:pt x="1882" y="354"/>
                  <a:pt x="1893" y="336"/>
                </a:cubicBezTo>
                <a:cubicBezTo>
                  <a:pt x="1929" y="328"/>
                  <a:pt x="1941" y="341"/>
                  <a:pt x="1956" y="377"/>
                </a:cubicBezTo>
                <a:cubicBezTo>
                  <a:pt x="1996" y="469"/>
                  <a:pt x="2053" y="693"/>
                  <a:pt x="2014" y="791"/>
                </a:cubicBezTo>
                <a:cubicBezTo>
                  <a:pt x="2014" y="804"/>
                  <a:pt x="2013" y="808"/>
                  <a:pt x="2000" y="804"/>
                </a:cubicBezTo>
                <a:cubicBezTo>
                  <a:pt x="1951" y="789"/>
                  <a:pt x="1939" y="740"/>
                  <a:pt x="1929" y="688"/>
                </a:cubicBezTo>
                <a:cubicBezTo>
                  <a:pt x="1915" y="611"/>
                  <a:pt x="1912" y="515"/>
                  <a:pt x="1923" y="439"/>
                </a:cubicBezTo>
                <a:cubicBezTo>
                  <a:pt x="1932" y="374"/>
                  <a:pt x="1958" y="279"/>
                  <a:pt x="2017" y="240"/>
                </a:cubicBezTo>
                <a:cubicBezTo>
                  <a:pt x="2071" y="204"/>
                  <a:pt x="2112" y="251"/>
                  <a:pt x="2124" y="301"/>
                </a:cubicBezTo>
                <a:cubicBezTo>
                  <a:pt x="2141" y="368"/>
                  <a:pt x="2132" y="438"/>
                  <a:pt x="2093" y="494"/>
                </a:cubicBezTo>
                <a:cubicBezTo>
                  <a:pt x="2066" y="533"/>
                  <a:pt x="2036" y="556"/>
                  <a:pt x="1989" y="559"/>
                </a:cubicBezTo>
                <a:cubicBezTo>
                  <a:pt x="1983" y="559"/>
                  <a:pt x="1978" y="559"/>
                  <a:pt x="1972" y="559"/>
                </a:cubicBezTo>
                <a:moveTo>
                  <a:pt x="2550" y="69"/>
                </a:moveTo>
                <a:cubicBezTo>
                  <a:pt x="2550" y="134"/>
                  <a:pt x="2543" y="181"/>
                  <a:pt x="2523" y="243"/>
                </a:cubicBezTo>
                <a:cubicBezTo>
                  <a:pt x="2500" y="318"/>
                  <a:pt x="2473" y="389"/>
                  <a:pt x="2458" y="466"/>
                </a:cubicBezTo>
                <a:moveTo>
                  <a:pt x="2735" y="268"/>
                </a:moveTo>
                <a:cubicBezTo>
                  <a:pt x="2741" y="276"/>
                  <a:pt x="2741" y="269"/>
                  <a:pt x="2745" y="278"/>
                </a:cubicBezTo>
                <a:cubicBezTo>
                  <a:pt x="2757" y="309"/>
                  <a:pt x="2764" y="346"/>
                  <a:pt x="2788" y="371"/>
                </a:cubicBezTo>
                <a:cubicBezTo>
                  <a:pt x="2805" y="388"/>
                  <a:pt x="2839" y="395"/>
                  <a:pt x="2862" y="389"/>
                </a:cubicBezTo>
                <a:cubicBezTo>
                  <a:pt x="2893" y="381"/>
                  <a:pt x="2918" y="343"/>
                  <a:pt x="2927" y="314"/>
                </a:cubicBezTo>
                <a:cubicBezTo>
                  <a:pt x="2937" y="282"/>
                  <a:pt x="2940" y="238"/>
                  <a:pt x="2911" y="216"/>
                </a:cubicBezTo>
                <a:cubicBezTo>
                  <a:pt x="2878" y="192"/>
                  <a:pt x="2820" y="196"/>
                  <a:pt x="2796" y="229"/>
                </a:cubicBezTo>
                <a:cubicBezTo>
                  <a:pt x="2768" y="268"/>
                  <a:pt x="2762" y="359"/>
                  <a:pt x="2780" y="403"/>
                </a:cubicBezTo>
                <a:cubicBezTo>
                  <a:pt x="2809" y="472"/>
                  <a:pt x="2910" y="493"/>
                  <a:pt x="2973" y="503"/>
                </a:cubicBezTo>
                <a:cubicBezTo>
                  <a:pt x="3094" y="522"/>
                  <a:pt x="3228" y="522"/>
                  <a:pt x="3349" y="506"/>
                </a:cubicBezTo>
                <a:moveTo>
                  <a:pt x="177" y="1252"/>
                </a:moveTo>
                <a:cubicBezTo>
                  <a:pt x="270" y="1242"/>
                  <a:pt x="324" y="1237"/>
                  <a:pt x="416" y="1220"/>
                </a:cubicBezTo>
                <a:cubicBezTo>
                  <a:pt x="981" y="1116"/>
                  <a:pt x="1541" y="978"/>
                  <a:pt x="2108" y="880"/>
                </a:cubicBezTo>
                <a:cubicBezTo>
                  <a:pt x="2281" y="850"/>
                  <a:pt x="2894" y="652"/>
                  <a:pt x="3070" y="754"/>
                </a:cubicBezTo>
                <a:cubicBezTo>
                  <a:pt x="3117" y="781"/>
                  <a:pt x="2966" y="789"/>
                  <a:pt x="2914" y="80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2"/>
          <p:cNvSpPr/>
          <p:nvPr/>
        </p:nvSpPr>
        <p:spPr>
          <a:xfrm>
            <a:off x="6916680" y="665280"/>
            <a:ext cx="25560" cy="39600"/>
          </a:xfrm>
          <a:custGeom>
            <a:avLst/>
            <a:gdLst/>
            <a:ahLst/>
            <a:rect l="l" t="t" r="r" b="b"/>
            <a:pathLst>
              <a:path w="72" h="111">
                <a:moveTo>
                  <a:pt x="0" y="0"/>
                </a:moveTo>
                <a:cubicBezTo>
                  <a:pt x="5" y="35"/>
                  <a:pt x="24" y="56"/>
                  <a:pt x="46" y="82"/>
                </a:cubicBezTo>
                <a:cubicBezTo>
                  <a:pt x="54" y="91"/>
                  <a:pt x="63" y="101"/>
                  <a:pt x="71" y="1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3"/>
          <p:cNvSpPr/>
          <p:nvPr/>
        </p:nvSpPr>
        <p:spPr>
          <a:xfrm>
            <a:off x="609480" y="712800"/>
            <a:ext cx="230040" cy="382680"/>
          </a:xfrm>
          <a:custGeom>
            <a:avLst/>
            <a:gdLst/>
            <a:ahLst/>
            <a:rect l="l" t="t" r="r" b="b"/>
            <a:pathLst>
              <a:path w="640" h="1064">
                <a:moveTo>
                  <a:pt x="350" y="51"/>
                </a:moveTo>
                <a:cubicBezTo>
                  <a:pt x="331" y="29"/>
                  <a:pt x="314" y="16"/>
                  <a:pt x="296" y="0"/>
                </a:cubicBezTo>
                <a:cubicBezTo>
                  <a:pt x="291" y="19"/>
                  <a:pt x="282" y="53"/>
                  <a:pt x="279" y="74"/>
                </a:cubicBezTo>
                <a:cubicBezTo>
                  <a:pt x="265" y="166"/>
                  <a:pt x="245" y="258"/>
                  <a:pt x="218" y="348"/>
                </a:cubicBezTo>
                <a:cubicBezTo>
                  <a:pt x="173" y="499"/>
                  <a:pt x="113" y="650"/>
                  <a:pt x="30" y="785"/>
                </a:cubicBezTo>
                <a:cubicBezTo>
                  <a:pt x="12" y="815"/>
                  <a:pt x="8" y="830"/>
                  <a:pt x="0" y="860"/>
                </a:cubicBezTo>
                <a:cubicBezTo>
                  <a:pt x="54" y="862"/>
                  <a:pt x="97" y="861"/>
                  <a:pt x="151" y="848"/>
                </a:cubicBezTo>
                <a:cubicBezTo>
                  <a:pt x="311" y="811"/>
                  <a:pt x="465" y="770"/>
                  <a:pt x="627" y="745"/>
                </a:cubicBezTo>
                <a:cubicBezTo>
                  <a:pt x="633" y="744"/>
                  <a:pt x="633" y="740"/>
                  <a:pt x="639" y="739"/>
                </a:cubicBezTo>
                <a:cubicBezTo>
                  <a:pt x="598" y="721"/>
                  <a:pt x="555" y="706"/>
                  <a:pt x="520" y="677"/>
                </a:cubicBezTo>
                <a:cubicBezTo>
                  <a:pt x="482" y="645"/>
                  <a:pt x="472" y="613"/>
                  <a:pt x="465" y="567"/>
                </a:cubicBezTo>
                <a:cubicBezTo>
                  <a:pt x="477" y="626"/>
                  <a:pt x="493" y="686"/>
                  <a:pt x="502" y="746"/>
                </a:cubicBezTo>
                <a:cubicBezTo>
                  <a:pt x="516" y="837"/>
                  <a:pt x="513" y="931"/>
                  <a:pt x="551" y="1017"/>
                </a:cubicBezTo>
                <a:cubicBezTo>
                  <a:pt x="560" y="1032"/>
                  <a:pt x="569" y="1048"/>
                  <a:pt x="578" y="10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"/>
          <p:cNvSpPr/>
          <p:nvPr/>
        </p:nvSpPr>
        <p:spPr>
          <a:xfrm>
            <a:off x="1067760" y="743040"/>
            <a:ext cx="749880" cy="290520"/>
          </a:xfrm>
          <a:custGeom>
            <a:avLst/>
            <a:gdLst/>
            <a:ahLst/>
            <a:rect l="l" t="t" r="r" b="b"/>
            <a:pathLst>
              <a:path w="2084" h="808">
                <a:moveTo>
                  <a:pt x="305" y="468"/>
                </a:moveTo>
                <a:cubicBezTo>
                  <a:pt x="297" y="445"/>
                  <a:pt x="309" y="437"/>
                  <a:pt x="278" y="429"/>
                </a:cubicBezTo>
                <a:cubicBezTo>
                  <a:pt x="230" y="416"/>
                  <a:pt x="190" y="451"/>
                  <a:pt x="156" y="481"/>
                </a:cubicBezTo>
                <a:cubicBezTo>
                  <a:pt x="97" y="534"/>
                  <a:pt x="36" y="603"/>
                  <a:pt x="11" y="680"/>
                </a:cubicBezTo>
                <a:cubicBezTo>
                  <a:pt x="0" y="716"/>
                  <a:pt x="10" y="732"/>
                  <a:pt x="14" y="763"/>
                </a:cubicBezTo>
                <a:cubicBezTo>
                  <a:pt x="78" y="778"/>
                  <a:pt x="116" y="767"/>
                  <a:pt x="172" y="729"/>
                </a:cubicBezTo>
                <a:cubicBezTo>
                  <a:pt x="278" y="658"/>
                  <a:pt x="325" y="560"/>
                  <a:pt x="339" y="436"/>
                </a:cubicBezTo>
                <a:cubicBezTo>
                  <a:pt x="350" y="333"/>
                  <a:pt x="354" y="219"/>
                  <a:pt x="330" y="118"/>
                </a:cubicBezTo>
                <a:cubicBezTo>
                  <a:pt x="319" y="69"/>
                  <a:pt x="299" y="36"/>
                  <a:pt x="271" y="0"/>
                </a:cubicBezTo>
                <a:cubicBezTo>
                  <a:pt x="252" y="51"/>
                  <a:pt x="235" y="119"/>
                  <a:pt x="225" y="178"/>
                </a:cubicBezTo>
                <a:cubicBezTo>
                  <a:pt x="207" y="279"/>
                  <a:pt x="184" y="413"/>
                  <a:pt x="211" y="514"/>
                </a:cubicBezTo>
                <a:cubicBezTo>
                  <a:pt x="227" y="575"/>
                  <a:pt x="280" y="638"/>
                  <a:pt x="342" y="654"/>
                </a:cubicBezTo>
                <a:cubicBezTo>
                  <a:pt x="392" y="667"/>
                  <a:pt x="450" y="659"/>
                  <a:pt x="490" y="626"/>
                </a:cubicBezTo>
                <a:cubicBezTo>
                  <a:pt x="530" y="593"/>
                  <a:pt x="545" y="543"/>
                  <a:pt x="552" y="495"/>
                </a:cubicBezTo>
                <a:cubicBezTo>
                  <a:pt x="556" y="472"/>
                  <a:pt x="554" y="469"/>
                  <a:pt x="555" y="446"/>
                </a:cubicBezTo>
                <a:cubicBezTo>
                  <a:pt x="560" y="501"/>
                  <a:pt x="565" y="557"/>
                  <a:pt x="576" y="612"/>
                </a:cubicBezTo>
                <a:cubicBezTo>
                  <a:pt x="584" y="653"/>
                  <a:pt x="590" y="687"/>
                  <a:pt x="628" y="701"/>
                </a:cubicBezTo>
                <a:cubicBezTo>
                  <a:pt x="633" y="700"/>
                  <a:pt x="637" y="700"/>
                  <a:pt x="642" y="699"/>
                </a:cubicBezTo>
                <a:moveTo>
                  <a:pt x="606" y="230"/>
                </a:moveTo>
                <a:cubicBezTo>
                  <a:pt x="598" y="208"/>
                  <a:pt x="597" y="204"/>
                  <a:pt x="591" y="191"/>
                </a:cubicBezTo>
                <a:cubicBezTo>
                  <a:pt x="612" y="225"/>
                  <a:pt x="633" y="254"/>
                  <a:pt x="659" y="285"/>
                </a:cubicBezTo>
                <a:moveTo>
                  <a:pt x="1038" y="370"/>
                </a:moveTo>
                <a:cubicBezTo>
                  <a:pt x="1002" y="384"/>
                  <a:pt x="977" y="399"/>
                  <a:pt x="946" y="427"/>
                </a:cubicBezTo>
                <a:cubicBezTo>
                  <a:pt x="905" y="463"/>
                  <a:pt x="858" y="506"/>
                  <a:pt x="833" y="556"/>
                </a:cubicBezTo>
                <a:cubicBezTo>
                  <a:pt x="825" y="572"/>
                  <a:pt x="830" y="578"/>
                  <a:pt x="831" y="591"/>
                </a:cubicBezTo>
                <a:cubicBezTo>
                  <a:pt x="880" y="591"/>
                  <a:pt x="903" y="584"/>
                  <a:pt x="943" y="551"/>
                </a:cubicBezTo>
                <a:cubicBezTo>
                  <a:pt x="984" y="517"/>
                  <a:pt x="1005" y="475"/>
                  <a:pt x="1025" y="427"/>
                </a:cubicBezTo>
                <a:cubicBezTo>
                  <a:pt x="1041" y="388"/>
                  <a:pt x="1035" y="396"/>
                  <a:pt x="1071" y="389"/>
                </a:cubicBezTo>
                <a:cubicBezTo>
                  <a:pt x="1111" y="453"/>
                  <a:pt x="1134" y="511"/>
                  <a:pt x="1150" y="585"/>
                </a:cubicBezTo>
                <a:cubicBezTo>
                  <a:pt x="1164" y="651"/>
                  <a:pt x="1176" y="725"/>
                  <a:pt x="1178" y="793"/>
                </a:cubicBezTo>
                <a:cubicBezTo>
                  <a:pt x="1178" y="802"/>
                  <a:pt x="1178" y="802"/>
                  <a:pt x="1178" y="807"/>
                </a:cubicBezTo>
                <a:cubicBezTo>
                  <a:pt x="1145" y="784"/>
                  <a:pt x="1129" y="772"/>
                  <a:pt x="1118" y="722"/>
                </a:cubicBezTo>
                <a:cubicBezTo>
                  <a:pt x="1107" y="667"/>
                  <a:pt x="1103" y="584"/>
                  <a:pt x="1113" y="529"/>
                </a:cubicBezTo>
                <a:cubicBezTo>
                  <a:pt x="1122" y="475"/>
                  <a:pt x="1155" y="394"/>
                  <a:pt x="1214" y="378"/>
                </a:cubicBezTo>
                <a:cubicBezTo>
                  <a:pt x="1280" y="361"/>
                  <a:pt x="1320" y="411"/>
                  <a:pt x="1354" y="458"/>
                </a:cubicBezTo>
                <a:cubicBezTo>
                  <a:pt x="1385" y="502"/>
                  <a:pt x="1406" y="547"/>
                  <a:pt x="1409" y="600"/>
                </a:cubicBezTo>
                <a:cubicBezTo>
                  <a:pt x="1411" y="634"/>
                  <a:pt x="1404" y="624"/>
                  <a:pt x="1375" y="628"/>
                </a:cubicBezTo>
                <a:moveTo>
                  <a:pt x="1211" y="24"/>
                </a:moveTo>
                <a:cubicBezTo>
                  <a:pt x="1259" y="9"/>
                  <a:pt x="1304" y="1"/>
                  <a:pt x="1350" y="31"/>
                </a:cubicBezTo>
                <a:cubicBezTo>
                  <a:pt x="1397" y="62"/>
                  <a:pt x="1432" y="110"/>
                  <a:pt x="1479" y="143"/>
                </a:cubicBezTo>
                <a:moveTo>
                  <a:pt x="1607" y="165"/>
                </a:moveTo>
                <a:cubicBezTo>
                  <a:pt x="1623" y="185"/>
                  <a:pt x="1626" y="196"/>
                  <a:pt x="1630" y="226"/>
                </a:cubicBezTo>
                <a:cubicBezTo>
                  <a:pt x="1639" y="302"/>
                  <a:pt x="1636" y="380"/>
                  <a:pt x="1640" y="458"/>
                </a:cubicBezTo>
                <a:cubicBezTo>
                  <a:pt x="1644" y="533"/>
                  <a:pt x="1653" y="602"/>
                  <a:pt x="1674" y="674"/>
                </a:cubicBezTo>
                <a:cubicBezTo>
                  <a:pt x="1683" y="703"/>
                  <a:pt x="1692" y="720"/>
                  <a:pt x="1710" y="743"/>
                </a:cubicBezTo>
                <a:moveTo>
                  <a:pt x="1594" y="564"/>
                </a:moveTo>
                <a:cubicBezTo>
                  <a:pt x="1656" y="549"/>
                  <a:pt x="1718" y="535"/>
                  <a:pt x="1779" y="516"/>
                </a:cubicBezTo>
                <a:cubicBezTo>
                  <a:pt x="1871" y="488"/>
                  <a:pt x="1960" y="449"/>
                  <a:pt x="2055" y="433"/>
                </a:cubicBezTo>
                <a:cubicBezTo>
                  <a:pt x="2066" y="431"/>
                  <a:pt x="2073" y="433"/>
                  <a:pt x="2083" y="4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"/>
          <p:cNvSpPr/>
          <p:nvPr/>
        </p:nvSpPr>
        <p:spPr>
          <a:xfrm>
            <a:off x="2300400" y="662040"/>
            <a:ext cx="1131840" cy="289800"/>
          </a:xfrm>
          <a:custGeom>
            <a:avLst/>
            <a:gdLst/>
            <a:ahLst/>
            <a:rect l="l" t="t" r="r" b="b"/>
            <a:pathLst>
              <a:path w="3145" h="806">
                <a:moveTo>
                  <a:pt x="469" y="554"/>
                </a:moveTo>
                <a:cubicBezTo>
                  <a:pt x="457" y="517"/>
                  <a:pt x="465" y="513"/>
                  <a:pt x="415" y="507"/>
                </a:cubicBezTo>
                <a:cubicBezTo>
                  <a:pt x="351" y="500"/>
                  <a:pt x="289" y="506"/>
                  <a:pt x="229" y="528"/>
                </a:cubicBezTo>
                <a:cubicBezTo>
                  <a:pt x="150" y="558"/>
                  <a:pt x="82" y="608"/>
                  <a:pt x="33" y="677"/>
                </a:cubicBezTo>
                <a:cubicBezTo>
                  <a:pt x="6" y="718"/>
                  <a:pt x="9" y="739"/>
                  <a:pt x="0" y="780"/>
                </a:cubicBezTo>
                <a:cubicBezTo>
                  <a:pt x="59" y="795"/>
                  <a:pt x="91" y="805"/>
                  <a:pt x="157" y="773"/>
                </a:cubicBezTo>
                <a:cubicBezTo>
                  <a:pt x="291" y="708"/>
                  <a:pt x="392" y="583"/>
                  <a:pt x="411" y="432"/>
                </a:cubicBezTo>
                <a:cubicBezTo>
                  <a:pt x="428" y="299"/>
                  <a:pt x="414" y="156"/>
                  <a:pt x="414" y="21"/>
                </a:cubicBezTo>
                <a:cubicBezTo>
                  <a:pt x="404" y="85"/>
                  <a:pt x="391" y="151"/>
                  <a:pt x="384" y="215"/>
                </a:cubicBezTo>
                <a:cubicBezTo>
                  <a:pt x="376" y="291"/>
                  <a:pt x="358" y="409"/>
                  <a:pt x="388" y="483"/>
                </a:cubicBezTo>
                <a:cubicBezTo>
                  <a:pt x="419" y="562"/>
                  <a:pt x="508" y="574"/>
                  <a:pt x="579" y="568"/>
                </a:cubicBezTo>
                <a:cubicBezTo>
                  <a:pt x="635" y="564"/>
                  <a:pt x="697" y="531"/>
                  <a:pt x="733" y="484"/>
                </a:cubicBezTo>
                <a:cubicBezTo>
                  <a:pt x="759" y="450"/>
                  <a:pt x="762" y="397"/>
                  <a:pt x="749" y="358"/>
                </a:cubicBezTo>
                <a:cubicBezTo>
                  <a:pt x="747" y="357"/>
                  <a:pt x="744" y="355"/>
                  <a:pt x="742" y="354"/>
                </a:cubicBezTo>
                <a:cubicBezTo>
                  <a:pt x="739" y="365"/>
                  <a:pt x="731" y="390"/>
                  <a:pt x="731" y="411"/>
                </a:cubicBezTo>
                <a:cubicBezTo>
                  <a:pt x="730" y="451"/>
                  <a:pt x="742" y="469"/>
                  <a:pt x="782" y="479"/>
                </a:cubicBezTo>
                <a:cubicBezTo>
                  <a:pt x="810" y="486"/>
                  <a:pt x="857" y="482"/>
                  <a:pt x="876" y="459"/>
                </a:cubicBezTo>
                <a:cubicBezTo>
                  <a:pt x="895" y="436"/>
                  <a:pt x="884" y="423"/>
                  <a:pt x="889" y="397"/>
                </a:cubicBezTo>
                <a:cubicBezTo>
                  <a:pt x="851" y="354"/>
                  <a:pt x="790" y="322"/>
                  <a:pt x="728" y="340"/>
                </a:cubicBezTo>
                <a:cubicBezTo>
                  <a:pt x="665" y="358"/>
                  <a:pt x="620" y="433"/>
                  <a:pt x="602" y="491"/>
                </a:cubicBezTo>
                <a:cubicBezTo>
                  <a:pt x="586" y="548"/>
                  <a:pt x="583" y="623"/>
                  <a:pt x="630" y="663"/>
                </a:cubicBezTo>
                <a:cubicBezTo>
                  <a:pt x="643" y="670"/>
                  <a:pt x="657" y="678"/>
                  <a:pt x="670" y="685"/>
                </a:cubicBezTo>
                <a:moveTo>
                  <a:pt x="1322" y="339"/>
                </a:moveTo>
                <a:cubicBezTo>
                  <a:pt x="1254" y="344"/>
                  <a:pt x="1217" y="368"/>
                  <a:pt x="1164" y="412"/>
                </a:cubicBezTo>
                <a:cubicBezTo>
                  <a:pt x="1122" y="447"/>
                  <a:pt x="1087" y="489"/>
                  <a:pt x="1092" y="549"/>
                </a:cubicBezTo>
                <a:cubicBezTo>
                  <a:pt x="1096" y="603"/>
                  <a:pt x="1183" y="594"/>
                  <a:pt x="1220" y="592"/>
                </a:cubicBezTo>
                <a:cubicBezTo>
                  <a:pt x="1292" y="588"/>
                  <a:pt x="1358" y="561"/>
                  <a:pt x="1413" y="514"/>
                </a:cubicBezTo>
                <a:cubicBezTo>
                  <a:pt x="1457" y="475"/>
                  <a:pt x="1458" y="437"/>
                  <a:pt x="1459" y="384"/>
                </a:cubicBezTo>
                <a:cubicBezTo>
                  <a:pt x="1459" y="355"/>
                  <a:pt x="1454" y="346"/>
                  <a:pt x="1440" y="322"/>
                </a:cubicBezTo>
                <a:cubicBezTo>
                  <a:pt x="1439" y="325"/>
                  <a:pt x="1433" y="367"/>
                  <a:pt x="1435" y="384"/>
                </a:cubicBezTo>
                <a:cubicBezTo>
                  <a:pt x="1439" y="429"/>
                  <a:pt x="1452" y="478"/>
                  <a:pt x="1471" y="521"/>
                </a:cubicBezTo>
                <a:cubicBezTo>
                  <a:pt x="1485" y="551"/>
                  <a:pt x="1500" y="552"/>
                  <a:pt x="1529" y="552"/>
                </a:cubicBezTo>
                <a:moveTo>
                  <a:pt x="1355" y="163"/>
                </a:moveTo>
                <a:cubicBezTo>
                  <a:pt x="1351" y="152"/>
                  <a:pt x="1349" y="152"/>
                  <a:pt x="1349" y="146"/>
                </a:cubicBezTo>
                <a:cubicBezTo>
                  <a:pt x="1370" y="172"/>
                  <a:pt x="1393" y="194"/>
                  <a:pt x="1416" y="218"/>
                </a:cubicBezTo>
                <a:moveTo>
                  <a:pt x="1736" y="315"/>
                </a:moveTo>
                <a:cubicBezTo>
                  <a:pt x="1756" y="328"/>
                  <a:pt x="1768" y="341"/>
                  <a:pt x="1781" y="365"/>
                </a:cubicBezTo>
                <a:cubicBezTo>
                  <a:pt x="1799" y="400"/>
                  <a:pt x="1809" y="438"/>
                  <a:pt x="1818" y="476"/>
                </a:cubicBezTo>
                <a:cubicBezTo>
                  <a:pt x="1820" y="487"/>
                  <a:pt x="1822" y="498"/>
                  <a:pt x="1824" y="509"/>
                </a:cubicBezTo>
                <a:cubicBezTo>
                  <a:pt x="1826" y="478"/>
                  <a:pt x="1829" y="457"/>
                  <a:pt x="1841" y="429"/>
                </a:cubicBezTo>
                <a:cubicBezTo>
                  <a:pt x="1856" y="395"/>
                  <a:pt x="1877" y="358"/>
                  <a:pt x="1908" y="336"/>
                </a:cubicBezTo>
                <a:cubicBezTo>
                  <a:pt x="1928" y="322"/>
                  <a:pt x="1955" y="319"/>
                  <a:pt x="1969" y="339"/>
                </a:cubicBezTo>
                <a:cubicBezTo>
                  <a:pt x="1988" y="366"/>
                  <a:pt x="1987" y="398"/>
                  <a:pt x="1987" y="430"/>
                </a:cubicBezTo>
                <a:cubicBezTo>
                  <a:pt x="1987" y="441"/>
                  <a:pt x="1987" y="443"/>
                  <a:pt x="1987" y="450"/>
                </a:cubicBezTo>
                <a:cubicBezTo>
                  <a:pt x="2004" y="432"/>
                  <a:pt x="2023" y="411"/>
                  <a:pt x="2043" y="394"/>
                </a:cubicBezTo>
                <a:cubicBezTo>
                  <a:pt x="2073" y="368"/>
                  <a:pt x="2104" y="342"/>
                  <a:pt x="2140" y="325"/>
                </a:cubicBezTo>
                <a:cubicBezTo>
                  <a:pt x="2163" y="314"/>
                  <a:pt x="2215" y="304"/>
                  <a:pt x="2239" y="315"/>
                </a:cubicBezTo>
                <a:cubicBezTo>
                  <a:pt x="2285" y="336"/>
                  <a:pt x="2301" y="395"/>
                  <a:pt x="2306" y="440"/>
                </a:cubicBezTo>
                <a:cubicBezTo>
                  <a:pt x="2309" y="465"/>
                  <a:pt x="2304" y="464"/>
                  <a:pt x="2324" y="474"/>
                </a:cubicBezTo>
                <a:moveTo>
                  <a:pt x="2667" y="287"/>
                </a:moveTo>
                <a:cubicBezTo>
                  <a:pt x="2630" y="264"/>
                  <a:pt x="2590" y="256"/>
                  <a:pt x="2545" y="264"/>
                </a:cubicBezTo>
                <a:cubicBezTo>
                  <a:pt x="2488" y="275"/>
                  <a:pt x="2384" y="320"/>
                  <a:pt x="2364" y="382"/>
                </a:cubicBezTo>
                <a:cubicBezTo>
                  <a:pt x="2348" y="431"/>
                  <a:pt x="2392" y="437"/>
                  <a:pt x="2431" y="440"/>
                </a:cubicBezTo>
                <a:cubicBezTo>
                  <a:pt x="2489" y="445"/>
                  <a:pt x="2551" y="445"/>
                  <a:pt x="2603" y="415"/>
                </a:cubicBezTo>
                <a:cubicBezTo>
                  <a:pt x="2634" y="397"/>
                  <a:pt x="2641" y="376"/>
                  <a:pt x="2646" y="344"/>
                </a:cubicBezTo>
                <a:cubicBezTo>
                  <a:pt x="2647" y="335"/>
                  <a:pt x="2645" y="341"/>
                  <a:pt x="2646" y="332"/>
                </a:cubicBezTo>
                <a:cubicBezTo>
                  <a:pt x="2660" y="397"/>
                  <a:pt x="2693" y="415"/>
                  <a:pt x="2758" y="416"/>
                </a:cubicBezTo>
                <a:cubicBezTo>
                  <a:pt x="2827" y="418"/>
                  <a:pt x="2879" y="393"/>
                  <a:pt x="2931" y="347"/>
                </a:cubicBezTo>
                <a:cubicBezTo>
                  <a:pt x="2979" y="304"/>
                  <a:pt x="3010" y="246"/>
                  <a:pt x="3020" y="183"/>
                </a:cubicBezTo>
                <a:cubicBezTo>
                  <a:pt x="3029" y="129"/>
                  <a:pt x="3030" y="55"/>
                  <a:pt x="3022" y="0"/>
                </a:cubicBezTo>
                <a:cubicBezTo>
                  <a:pt x="3021" y="0"/>
                  <a:pt x="3020" y="0"/>
                  <a:pt x="3019" y="0"/>
                </a:cubicBezTo>
                <a:cubicBezTo>
                  <a:pt x="3006" y="48"/>
                  <a:pt x="2994" y="91"/>
                  <a:pt x="2992" y="143"/>
                </a:cubicBezTo>
                <a:cubicBezTo>
                  <a:pt x="2989" y="216"/>
                  <a:pt x="3006" y="256"/>
                  <a:pt x="3052" y="314"/>
                </a:cubicBezTo>
                <a:cubicBezTo>
                  <a:pt x="3080" y="349"/>
                  <a:pt x="3111" y="383"/>
                  <a:pt x="3144" y="41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6"/>
          <p:cNvSpPr/>
          <p:nvPr/>
        </p:nvSpPr>
        <p:spPr>
          <a:xfrm>
            <a:off x="3638520" y="655560"/>
            <a:ext cx="1328760" cy="263520"/>
          </a:xfrm>
          <a:custGeom>
            <a:avLst/>
            <a:gdLst/>
            <a:ahLst/>
            <a:rect l="l" t="t" r="r" b="b"/>
            <a:pathLst>
              <a:path w="3692" h="733">
                <a:moveTo>
                  <a:pt x="0" y="341"/>
                </a:moveTo>
                <a:cubicBezTo>
                  <a:pt x="18" y="336"/>
                  <a:pt x="46" y="320"/>
                  <a:pt x="82" y="327"/>
                </a:cubicBezTo>
                <a:cubicBezTo>
                  <a:pt x="233" y="357"/>
                  <a:pt x="307" y="480"/>
                  <a:pt x="309" y="624"/>
                </a:cubicBezTo>
                <a:cubicBezTo>
                  <a:pt x="309" y="628"/>
                  <a:pt x="305" y="656"/>
                  <a:pt x="305" y="656"/>
                </a:cubicBezTo>
                <a:cubicBezTo>
                  <a:pt x="298" y="636"/>
                  <a:pt x="294" y="605"/>
                  <a:pt x="294" y="575"/>
                </a:cubicBezTo>
                <a:cubicBezTo>
                  <a:pt x="294" y="511"/>
                  <a:pt x="305" y="460"/>
                  <a:pt x="336" y="403"/>
                </a:cubicBezTo>
                <a:cubicBezTo>
                  <a:pt x="366" y="349"/>
                  <a:pt x="404" y="308"/>
                  <a:pt x="467" y="300"/>
                </a:cubicBezTo>
                <a:cubicBezTo>
                  <a:pt x="530" y="293"/>
                  <a:pt x="558" y="358"/>
                  <a:pt x="576" y="408"/>
                </a:cubicBezTo>
                <a:cubicBezTo>
                  <a:pt x="594" y="460"/>
                  <a:pt x="598" y="518"/>
                  <a:pt x="611" y="572"/>
                </a:cubicBezTo>
                <a:moveTo>
                  <a:pt x="770" y="322"/>
                </a:moveTo>
                <a:cubicBezTo>
                  <a:pt x="799" y="342"/>
                  <a:pt x="816" y="362"/>
                  <a:pt x="837" y="397"/>
                </a:cubicBezTo>
                <a:cubicBezTo>
                  <a:pt x="860" y="435"/>
                  <a:pt x="886" y="504"/>
                  <a:pt x="936" y="513"/>
                </a:cubicBezTo>
                <a:cubicBezTo>
                  <a:pt x="967" y="518"/>
                  <a:pt x="981" y="513"/>
                  <a:pt x="1004" y="496"/>
                </a:cubicBezTo>
                <a:cubicBezTo>
                  <a:pt x="1029" y="478"/>
                  <a:pt x="1043" y="439"/>
                  <a:pt x="1059" y="414"/>
                </a:cubicBezTo>
                <a:cubicBezTo>
                  <a:pt x="1067" y="399"/>
                  <a:pt x="1069" y="395"/>
                  <a:pt x="1077" y="388"/>
                </a:cubicBezTo>
                <a:cubicBezTo>
                  <a:pt x="1093" y="402"/>
                  <a:pt x="1088" y="388"/>
                  <a:pt x="1103" y="424"/>
                </a:cubicBezTo>
                <a:cubicBezTo>
                  <a:pt x="1121" y="467"/>
                  <a:pt x="1130" y="530"/>
                  <a:pt x="1186" y="538"/>
                </a:cubicBezTo>
                <a:cubicBezTo>
                  <a:pt x="1224" y="543"/>
                  <a:pt x="1242" y="516"/>
                  <a:pt x="1261" y="486"/>
                </a:cubicBezTo>
                <a:cubicBezTo>
                  <a:pt x="1300" y="424"/>
                  <a:pt x="1319" y="362"/>
                  <a:pt x="1326" y="290"/>
                </a:cubicBezTo>
                <a:cubicBezTo>
                  <a:pt x="1329" y="262"/>
                  <a:pt x="1331" y="233"/>
                  <a:pt x="1334" y="205"/>
                </a:cubicBezTo>
                <a:cubicBezTo>
                  <a:pt x="1307" y="253"/>
                  <a:pt x="1274" y="301"/>
                  <a:pt x="1255" y="353"/>
                </a:cubicBezTo>
                <a:cubicBezTo>
                  <a:pt x="1240" y="394"/>
                  <a:pt x="1224" y="482"/>
                  <a:pt x="1249" y="523"/>
                </a:cubicBezTo>
                <a:cubicBezTo>
                  <a:pt x="1271" y="560"/>
                  <a:pt x="1325" y="561"/>
                  <a:pt x="1362" y="562"/>
                </a:cubicBezTo>
                <a:cubicBezTo>
                  <a:pt x="1412" y="563"/>
                  <a:pt x="1448" y="553"/>
                  <a:pt x="1494" y="535"/>
                </a:cubicBezTo>
                <a:cubicBezTo>
                  <a:pt x="1562" y="508"/>
                  <a:pt x="1624" y="465"/>
                  <a:pt x="1701" y="470"/>
                </a:cubicBezTo>
                <a:cubicBezTo>
                  <a:pt x="1706" y="471"/>
                  <a:pt x="1710" y="472"/>
                  <a:pt x="1715" y="473"/>
                </a:cubicBezTo>
                <a:cubicBezTo>
                  <a:pt x="1714" y="525"/>
                  <a:pt x="1698" y="540"/>
                  <a:pt x="1650" y="566"/>
                </a:cubicBezTo>
                <a:cubicBezTo>
                  <a:pt x="1603" y="591"/>
                  <a:pt x="1551" y="602"/>
                  <a:pt x="1498" y="605"/>
                </a:cubicBezTo>
                <a:cubicBezTo>
                  <a:pt x="1490" y="605"/>
                  <a:pt x="1482" y="605"/>
                  <a:pt x="1474" y="605"/>
                </a:cubicBezTo>
                <a:moveTo>
                  <a:pt x="1359" y="391"/>
                </a:moveTo>
                <a:cubicBezTo>
                  <a:pt x="1358" y="375"/>
                  <a:pt x="1328" y="356"/>
                  <a:pt x="1373" y="364"/>
                </a:cubicBezTo>
                <a:cubicBezTo>
                  <a:pt x="1439" y="376"/>
                  <a:pt x="1488" y="444"/>
                  <a:pt x="1522" y="497"/>
                </a:cubicBezTo>
                <a:cubicBezTo>
                  <a:pt x="1567" y="568"/>
                  <a:pt x="1592" y="644"/>
                  <a:pt x="1599" y="727"/>
                </a:cubicBezTo>
                <a:cubicBezTo>
                  <a:pt x="1599" y="729"/>
                  <a:pt x="1599" y="730"/>
                  <a:pt x="1599" y="732"/>
                </a:cubicBezTo>
                <a:cubicBezTo>
                  <a:pt x="1584" y="698"/>
                  <a:pt x="1572" y="669"/>
                  <a:pt x="1569" y="629"/>
                </a:cubicBezTo>
                <a:cubicBezTo>
                  <a:pt x="1566" y="578"/>
                  <a:pt x="1560" y="515"/>
                  <a:pt x="1586" y="469"/>
                </a:cubicBezTo>
                <a:cubicBezTo>
                  <a:pt x="1623" y="405"/>
                  <a:pt x="1701" y="373"/>
                  <a:pt x="1773" y="387"/>
                </a:cubicBezTo>
                <a:cubicBezTo>
                  <a:pt x="1832" y="399"/>
                  <a:pt x="1870" y="451"/>
                  <a:pt x="1882" y="507"/>
                </a:cubicBezTo>
                <a:cubicBezTo>
                  <a:pt x="1886" y="528"/>
                  <a:pt x="1887" y="568"/>
                  <a:pt x="1879" y="582"/>
                </a:cubicBezTo>
                <a:cubicBezTo>
                  <a:pt x="1877" y="582"/>
                  <a:pt x="1874" y="582"/>
                  <a:pt x="1872" y="582"/>
                </a:cubicBezTo>
                <a:cubicBezTo>
                  <a:pt x="1859" y="552"/>
                  <a:pt x="1852" y="535"/>
                  <a:pt x="1852" y="500"/>
                </a:cubicBezTo>
                <a:cubicBezTo>
                  <a:pt x="1851" y="454"/>
                  <a:pt x="1873" y="422"/>
                  <a:pt x="1905" y="390"/>
                </a:cubicBezTo>
                <a:cubicBezTo>
                  <a:pt x="1929" y="367"/>
                  <a:pt x="1974" y="351"/>
                  <a:pt x="2008" y="363"/>
                </a:cubicBezTo>
                <a:cubicBezTo>
                  <a:pt x="2060" y="381"/>
                  <a:pt x="2095" y="438"/>
                  <a:pt x="2122" y="482"/>
                </a:cubicBezTo>
                <a:cubicBezTo>
                  <a:pt x="2138" y="508"/>
                  <a:pt x="2151" y="538"/>
                  <a:pt x="2166" y="563"/>
                </a:cubicBezTo>
                <a:moveTo>
                  <a:pt x="2245" y="27"/>
                </a:moveTo>
                <a:cubicBezTo>
                  <a:pt x="2244" y="10"/>
                  <a:pt x="2243" y="9"/>
                  <a:pt x="2243" y="0"/>
                </a:cubicBezTo>
                <a:cubicBezTo>
                  <a:pt x="2257" y="65"/>
                  <a:pt x="2280" y="128"/>
                  <a:pt x="2298" y="192"/>
                </a:cubicBezTo>
                <a:cubicBezTo>
                  <a:pt x="2318" y="264"/>
                  <a:pt x="2343" y="334"/>
                  <a:pt x="2376" y="401"/>
                </a:cubicBezTo>
                <a:cubicBezTo>
                  <a:pt x="2386" y="421"/>
                  <a:pt x="2397" y="438"/>
                  <a:pt x="2409" y="457"/>
                </a:cubicBezTo>
                <a:cubicBezTo>
                  <a:pt x="2422" y="446"/>
                  <a:pt x="2425" y="445"/>
                  <a:pt x="2439" y="425"/>
                </a:cubicBezTo>
                <a:cubicBezTo>
                  <a:pt x="2467" y="385"/>
                  <a:pt x="2497" y="331"/>
                  <a:pt x="2546" y="315"/>
                </a:cubicBezTo>
                <a:cubicBezTo>
                  <a:pt x="2590" y="300"/>
                  <a:pt x="2639" y="310"/>
                  <a:pt x="2662" y="352"/>
                </a:cubicBezTo>
                <a:cubicBezTo>
                  <a:pt x="2678" y="380"/>
                  <a:pt x="2692" y="464"/>
                  <a:pt x="2667" y="492"/>
                </a:cubicBezTo>
                <a:cubicBezTo>
                  <a:pt x="2630" y="533"/>
                  <a:pt x="2555" y="528"/>
                  <a:pt x="2506" y="528"/>
                </a:cubicBezTo>
                <a:cubicBezTo>
                  <a:pt x="2456" y="528"/>
                  <a:pt x="2439" y="522"/>
                  <a:pt x="2398" y="496"/>
                </a:cubicBezTo>
                <a:moveTo>
                  <a:pt x="2709" y="214"/>
                </a:moveTo>
                <a:cubicBezTo>
                  <a:pt x="2752" y="214"/>
                  <a:pt x="2777" y="212"/>
                  <a:pt x="2808" y="246"/>
                </a:cubicBezTo>
                <a:cubicBezTo>
                  <a:pt x="2841" y="283"/>
                  <a:pt x="2863" y="327"/>
                  <a:pt x="2901" y="359"/>
                </a:cubicBezTo>
                <a:cubicBezTo>
                  <a:pt x="2937" y="390"/>
                  <a:pt x="2996" y="408"/>
                  <a:pt x="3044" y="396"/>
                </a:cubicBezTo>
                <a:cubicBezTo>
                  <a:pt x="3078" y="387"/>
                  <a:pt x="3124" y="355"/>
                  <a:pt x="3135" y="320"/>
                </a:cubicBezTo>
                <a:cubicBezTo>
                  <a:pt x="3146" y="284"/>
                  <a:pt x="3138" y="244"/>
                  <a:pt x="3107" y="223"/>
                </a:cubicBezTo>
                <a:cubicBezTo>
                  <a:pt x="3068" y="196"/>
                  <a:pt x="3004" y="200"/>
                  <a:pt x="2965" y="222"/>
                </a:cubicBezTo>
                <a:cubicBezTo>
                  <a:pt x="2895" y="262"/>
                  <a:pt x="2799" y="396"/>
                  <a:pt x="2843" y="483"/>
                </a:cubicBezTo>
                <a:cubicBezTo>
                  <a:pt x="2872" y="542"/>
                  <a:pt x="2963" y="541"/>
                  <a:pt x="3016" y="542"/>
                </a:cubicBezTo>
                <a:cubicBezTo>
                  <a:pt x="3116" y="545"/>
                  <a:pt x="3197" y="516"/>
                  <a:pt x="3284" y="466"/>
                </a:cubicBezTo>
                <a:cubicBezTo>
                  <a:pt x="3354" y="426"/>
                  <a:pt x="3423" y="374"/>
                  <a:pt x="3437" y="290"/>
                </a:cubicBezTo>
                <a:cubicBezTo>
                  <a:pt x="3446" y="237"/>
                  <a:pt x="3439" y="174"/>
                  <a:pt x="3421" y="125"/>
                </a:cubicBezTo>
                <a:cubicBezTo>
                  <a:pt x="3415" y="110"/>
                  <a:pt x="3405" y="99"/>
                  <a:pt x="3398" y="87"/>
                </a:cubicBezTo>
                <a:cubicBezTo>
                  <a:pt x="3400" y="117"/>
                  <a:pt x="3401" y="128"/>
                  <a:pt x="3423" y="152"/>
                </a:cubicBezTo>
                <a:cubicBezTo>
                  <a:pt x="3485" y="220"/>
                  <a:pt x="3587" y="265"/>
                  <a:pt x="3614" y="360"/>
                </a:cubicBezTo>
                <a:cubicBezTo>
                  <a:pt x="3628" y="409"/>
                  <a:pt x="3618" y="451"/>
                  <a:pt x="3595" y="493"/>
                </a:cubicBezTo>
                <a:cubicBezTo>
                  <a:pt x="3582" y="517"/>
                  <a:pt x="3574" y="538"/>
                  <a:pt x="3565" y="563"/>
                </a:cubicBezTo>
                <a:cubicBezTo>
                  <a:pt x="3585" y="573"/>
                  <a:pt x="3607" y="575"/>
                  <a:pt x="3639" y="575"/>
                </a:cubicBezTo>
                <a:cubicBezTo>
                  <a:pt x="3656" y="575"/>
                  <a:pt x="3674" y="575"/>
                  <a:pt x="3691" y="5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"/>
          <p:cNvSpPr/>
          <p:nvPr/>
        </p:nvSpPr>
        <p:spPr>
          <a:xfrm>
            <a:off x="5337360" y="512640"/>
            <a:ext cx="1061640" cy="438840"/>
          </a:xfrm>
          <a:custGeom>
            <a:avLst/>
            <a:gdLst/>
            <a:ahLst/>
            <a:rect l="l" t="t" r="r" b="b"/>
            <a:pathLst>
              <a:path w="2950" h="1220">
                <a:moveTo>
                  <a:pt x="37" y="35"/>
                </a:moveTo>
                <a:cubicBezTo>
                  <a:pt x="0" y="49"/>
                  <a:pt x="15" y="0"/>
                  <a:pt x="9" y="68"/>
                </a:cubicBezTo>
                <a:cubicBezTo>
                  <a:pt x="2" y="143"/>
                  <a:pt x="25" y="212"/>
                  <a:pt x="49" y="281"/>
                </a:cubicBezTo>
                <a:cubicBezTo>
                  <a:pt x="85" y="384"/>
                  <a:pt x="122" y="483"/>
                  <a:pt x="146" y="588"/>
                </a:cubicBezTo>
                <a:cubicBezTo>
                  <a:pt x="155" y="627"/>
                  <a:pt x="162" y="668"/>
                  <a:pt x="167" y="708"/>
                </a:cubicBezTo>
                <a:cubicBezTo>
                  <a:pt x="167" y="711"/>
                  <a:pt x="167" y="714"/>
                  <a:pt x="167" y="717"/>
                </a:cubicBezTo>
                <a:cubicBezTo>
                  <a:pt x="143" y="688"/>
                  <a:pt x="125" y="666"/>
                  <a:pt x="119" y="625"/>
                </a:cubicBezTo>
                <a:cubicBezTo>
                  <a:pt x="111" y="564"/>
                  <a:pt x="117" y="506"/>
                  <a:pt x="155" y="456"/>
                </a:cubicBezTo>
                <a:cubicBezTo>
                  <a:pt x="200" y="397"/>
                  <a:pt x="251" y="379"/>
                  <a:pt x="322" y="378"/>
                </a:cubicBezTo>
                <a:cubicBezTo>
                  <a:pt x="395" y="377"/>
                  <a:pt x="452" y="421"/>
                  <a:pt x="489" y="484"/>
                </a:cubicBezTo>
                <a:cubicBezTo>
                  <a:pt x="520" y="536"/>
                  <a:pt x="517" y="593"/>
                  <a:pt x="517" y="651"/>
                </a:cubicBezTo>
                <a:cubicBezTo>
                  <a:pt x="517" y="692"/>
                  <a:pt x="505" y="709"/>
                  <a:pt x="537" y="720"/>
                </a:cubicBezTo>
                <a:moveTo>
                  <a:pt x="1045" y="376"/>
                </a:moveTo>
                <a:cubicBezTo>
                  <a:pt x="1029" y="340"/>
                  <a:pt x="964" y="396"/>
                  <a:pt x="939" y="412"/>
                </a:cubicBezTo>
                <a:cubicBezTo>
                  <a:pt x="884" y="449"/>
                  <a:pt x="813" y="491"/>
                  <a:pt x="796" y="559"/>
                </a:cubicBezTo>
                <a:cubicBezTo>
                  <a:pt x="784" y="609"/>
                  <a:pt x="811" y="619"/>
                  <a:pt x="855" y="622"/>
                </a:cubicBezTo>
                <a:cubicBezTo>
                  <a:pt x="910" y="626"/>
                  <a:pt x="952" y="619"/>
                  <a:pt x="987" y="574"/>
                </a:cubicBezTo>
                <a:cubicBezTo>
                  <a:pt x="1017" y="536"/>
                  <a:pt x="1015" y="488"/>
                  <a:pt x="1018" y="443"/>
                </a:cubicBezTo>
                <a:cubicBezTo>
                  <a:pt x="1020" y="424"/>
                  <a:pt x="1020" y="421"/>
                  <a:pt x="1020" y="410"/>
                </a:cubicBezTo>
                <a:cubicBezTo>
                  <a:pt x="1020" y="483"/>
                  <a:pt x="1008" y="567"/>
                  <a:pt x="1026" y="638"/>
                </a:cubicBezTo>
                <a:cubicBezTo>
                  <a:pt x="1037" y="681"/>
                  <a:pt x="1056" y="702"/>
                  <a:pt x="1094" y="717"/>
                </a:cubicBezTo>
                <a:moveTo>
                  <a:pt x="1145" y="435"/>
                </a:moveTo>
                <a:cubicBezTo>
                  <a:pt x="1145" y="415"/>
                  <a:pt x="1145" y="396"/>
                  <a:pt x="1145" y="376"/>
                </a:cubicBezTo>
                <a:cubicBezTo>
                  <a:pt x="1162" y="406"/>
                  <a:pt x="1172" y="441"/>
                  <a:pt x="1182" y="478"/>
                </a:cubicBezTo>
                <a:cubicBezTo>
                  <a:pt x="1198" y="541"/>
                  <a:pt x="1207" y="613"/>
                  <a:pt x="1239" y="670"/>
                </a:cubicBezTo>
                <a:cubicBezTo>
                  <a:pt x="1247" y="684"/>
                  <a:pt x="1261" y="700"/>
                  <a:pt x="1279" y="693"/>
                </a:cubicBezTo>
                <a:cubicBezTo>
                  <a:pt x="1309" y="681"/>
                  <a:pt x="1335" y="603"/>
                  <a:pt x="1346" y="577"/>
                </a:cubicBezTo>
                <a:cubicBezTo>
                  <a:pt x="1374" y="511"/>
                  <a:pt x="1388" y="440"/>
                  <a:pt x="1415" y="374"/>
                </a:cubicBezTo>
                <a:cubicBezTo>
                  <a:pt x="1440" y="313"/>
                  <a:pt x="1466" y="276"/>
                  <a:pt x="1519" y="241"/>
                </a:cubicBezTo>
                <a:moveTo>
                  <a:pt x="1610" y="294"/>
                </a:moveTo>
                <a:cubicBezTo>
                  <a:pt x="1619" y="322"/>
                  <a:pt x="1616" y="352"/>
                  <a:pt x="1616" y="383"/>
                </a:cubicBezTo>
                <a:cubicBezTo>
                  <a:pt x="1616" y="447"/>
                  <a:pt x="1613" y="510"/>
                  <a:pt x="1613" y="574"/>
                </a:cubicBezTo>
                <a:cubicBezTo>
                  <a:pt x="1613" y="594"/>
                  <a:pt x="1611" y="625"/>
                  <a:pt x="1615" y="641"/>
                </a:cubicBezTo>
                <a:cubicBezTo>
                  <a:pt x="1620" y="658"/>
                  <a:pt x="1619" y="607"/>
                  <a:pt x="1619" y="590"/>
                </a:cubicBezTo>
                <a:moveTo>
                  <a:pt x="1478" y="5"/>
                </a:moveTo>
                <a:cubicBezTo>
                  <a:pt x="1478" y="12"/>
                  <a:pt x="1496" y="57"/>
                  <a:pt x="1507" y="74"/>
                </a:cubicBezTo>
                <a:cubicBezTo>
                  <a:pt x="1517" y="87"/>
                  <a:pt x="1526" y="101"/>
                  <a:pt x="1536" y="114"/>
                </a:cubicBezTo>
                <a:moveTo>
                  <a:pt x="1898" y="387"/>
                </a:moveTo>
                <a:cubicBezTo>
                  <a:pt x="1894" y="412"/>
                  <a:pt x="1886" y="437"/>
                  <a:pt x="1884" y="462"/>
                </a:cubicBezTo>
                <a:cubicBezTo>
                  <a:pt x="1881" y="498"/>
                  <a:pt x="1874" y="546"/>
                  <a:pt x="1898" y="574"/>
                </a:cubicBezTo>
                <a:cubicBezTo>
                  <a:pt x="1910" y="588"/>
                  <a:pt x="1949" y="600"/>
                  <a:pt x="1967" y="591"/>
                </a:cubicBezTo>
                <a:cubicBezTo>
                  <a:pt x="2004" y="573"/>
                  <a:pt x="2016" y="527"/>
                  <a:pt x="2031" y="492"/>
                </a:cubicBezTo>
                <a:cubicBezTo>
                  <a:pt x="2050" y="448"/>
                  <a:pt x="2063" y="401"/>
                  <a:pt x="2082" y="356"/>
                </a:cubicBezTo>
                <a:cubicBezTo>
                  <a:pt x="2088" y="345"/>
                  <a:pt x="2088" y="343"/>
                  <a:pt x="2092" y="337"/>
                </a:cubicBezTo>
                <a:cubicBezTo>
                  <a:pt x="2098" y="398"/>
                  <a:pt x="2083" y="441"/>
                  <a:pt x="2153" y="469"/>
                </a:cubicBezTo>
                <a:cubicBezTo>
                  <a:pt x="2258" y="511"/>
                  <a:pt x="2381" y="505"/>
                  <a:pt x="2491" y="506"/>
                </a:cubicBezTo>
                <a:cubicBezTo>
                  <a:pt x="2554" y="507"/>
                  <a:pt x="2647" y="515"/>
                  <a:pt x="2687" y="452"/>
                </a:cubicBezTo>
                <a:cubicBezTo>
                  <a:pt x="2706" y="422"/>
                  <a:pt x="2702" y="362"/>
                  <a:pt x="2681" y="335"/>
                </a:cubicBezTo>
                <a:cubicBezTo>
                  <a:pt x="2647" y="292"/>
                  <a:pt x="2548" y="330"/>
                  <a:pt x="2518" y="352"/>
                </a:cubicBezTo>
                <a:cubicBezTo>
                  <a:pt x="2461" y="395"/>
                  <a:pt x="2442" y="445"/>
                  <a:pt x="2439" y="512"/>
                </a:cubicBezTo>
                <a:cubicBezTo>
                  <a:pt x="2437" y="563"/>
                  <a:pt x="2471" y="580"/>
                  <a:pt x="2518" y="585"/>
                </a:cubicBezTo>
                <a:cubicBezTo>
                  <a:pt x="2563" y="590"/>
                  <a:pt x="2583" y="582"/>
                  <a:pt x="2618" y="559"/>
                </a:cubicBezTo>
                <a:cubicBezTo>
                  <a:pt x="2641" y="544"/>
                  <a:pt x="2654" y="519"/>
                  <a:pt x="2678" y="506"/>
                </a:cubicBezTo>
                <a:cubicBezTo>
                  <a:pt x="2682" y="506"/>
                  <a:pt x="2687" y="506"/>
                  <a:pt x="2691" y="506"/>
                </a:cubicBezTo>
                <a:cubicBezTo>
                  <a:pt x="2724" y="543"/>
                  <a:pt x="2737" y="571"/>
                  <a:pt x="2746" y="635"/>
                </a:cubicBezTo>
                <a:cubicBezTo>
                  <a:pt x="2768" y="790"/>
                  <a:pt x="2778" y="954"/>
                  <a:pt x="2784" y="1111"/>
                </a:cubicBezTo>
                <a:cubicBezTo>
                  <a:pt x="2786" y="1164"/>
                  <a:pt x="2799" y="1219"/>
                  <a:pt x="2732" y="1218"/>
                </a:cubicBezTo>
                <a:cubicBezTo>
                  <a:pt x="2681" y="1218"/>
                  <a:pt x="2656" y="1185"/>
                  <a:pt x="2649" y="1135"/>
                </a:cubicBezTo>
                <a:cubicBezTo>
                  <a:pt x="2640" y="1063"/>
                  <a:pt x="2655" y="1001"/>
                  <a:pt x="2693" y="942"/>
                </a:cubicBezTo>
                <a:cubicBezTo>
                  <a:pt x="2756" y="843"/>
                  <a:pt x="2849" y="781"/>
                  <a:pt x="2949" y="72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8"/>
          <p:cNvSpPr/>
          <p:nvPr/>
        </p:nvSpPr>
        <p:spPr>
          <a:xfrm>
            <a:off x="6788160" y="604800"/>
            <a:ext cx="358920" cy="320760"/>
          </a:xfrm>
          <a:custGeom>
            <a:avLst/>
            <a:gdLst/>
            <a:ahLst/>
            <a:rect l="l" t="t" r="r" b="b"/>
            <a:pathLst>
              <a:path w="998" h="892">
                <a:moveTo>
                  <a:pt x="239" y="147"/>
                </a:moveTo>
                <a:cubicBezTo>
                  <a:pt x="256" y="117"/>
                  <a:pt x="271" y="91"/>
                  <a:pt x="277" y="57"/>
                </a:cubicBezTo>
                <a:cubicBezTo>
                  <a:pt x="280" y="42"/>
                  <a:pt x="281" y="19"/>
                  <a:pt x="268" y="10"/>
                </a:cubicBezTo>
                <a:cubicBezTo>
                  <a:pt x="252" y="0"/>
                  <a:pt x="216" y="5"/>
                  <a:pt x="202" y="16"/>
                </a:cubicBezTo>
                <a:cubicBezTo>
                  <a:pt x="113" y="87"/>
                  <a:pt x="96" y="242"/>
                  <a:pt x="113" y="346"/>
                </a:cubicBezTo>
                <a:cubicBezTo>
                  <a:pt x="136" y="488"/>
                  <a:pt x="241" y="603"/>
                  <a:pt x="266" y="745"/>
                </a:cubicBezTo>
                <a:cubicBezTo>
                  <a:pt x="273" y="785"/>
                  <a:pt x="282" y="854"/>
                  <a:pt x="244" y="880"/>
                </a:cubicBezTo>
                <a:cubicBezTo>
                  <a:pt x="234" y="884"/>
                  <a:pt x="224" y="887"/>
                  <a:pt x="214" y="891"/>
                </a:cubicBezTo>
                <a:moveTo>
                  <a:pt x="0" y="501"/>
                </a:moveTo>
                <a:cubicBezTo>
                  <a:pt x="83" y="473"/>
                  <a:pt x="168" y="461"/>
                  <a:pt x="254" y="446"/>
                </a:cubicBezTo>
                <a:cubicBezTo>
                  <a:pt x="336" y="432"/>
                  <a:pt x="452" y="432"/>
                  <a:pt x="524" y="380"/>
                </a:cubicBezTo>
                <a:cubicBezTo>
                  <a:pt x="542" y="367"/>
                  <a:pt x="540" y="353"/>
                  <a:pt x="541" y="334"/>
                </a:cubicBezTo>
                <a:cubicBezTo>
                  <a:pt x="523" y="328"/>
                  <a:pt x="494" y="313"/>
                  <a:pt x="473" y="330"/>
                </a:cubicBezTo>
                <a:cubicBezTo>
                  <a:pt x="416" y="376"/>
                  <a:pt x="420" y="478"/>
                  <a:pt x="423" y="542"/>
                </a:cubicBezTo>
                <a:cubicBezTo>
                  <a:pt x="423" y="545"/>
                  <a:pt x="432" y="615"/>
                  <a:pt x="447" y="609"/>
                </a:cubicBezTo>
                <a:cubicBezTo>
                  <a:pt x="461" y="603"/>
                  <a:pt x="444" y="632"/>
                  <a:pt x="454" y="588"/>
                </a:cubicBezTo>
                <a:moveTo>
                  <a:pt x="848" y="282"/>
                </a:moveTo>
                <a:cubicBezTo>
                  <a:pt x="850" y="328"/>
                  <a:pt x="852" y="369"/>
                  <a:pt x="837" y="413"/>
                </a:cubicBezTo>
                <a:cubicBezTo>
                  <a:pt x="816" y="473"/>
                  <a:pt x="780" y="531"/>
                  <a:pt x="747" y="585"/>
                </a:cubicBezTo>
                <a:cubicBezTo>
                  <a:pt x="735" y="604"/>
                  <a:pt x="729" y="615"/>
                  <a:pt x="712" y="628"/>
                </a:cubicBezTo>
                <a:moveTo>
                  <a:pt x="526" y="331"/>
                </a:moveTo>
                <a:cubicBezTo>
                  <a:pt x="596" y="353"/>
                  <a:pt x="654" y="398"/>
                  <a:pt x="718" y="436"/>
                </a:cubicBezTo>
                <a:cubicBezTo>
                  <a:pt x="792" y="480"/>
                  <a:pt x="867" y="521"/>
                  <a:pt x="933" y="577"/>
                </a:cubicBezTo>
                <a:cubicBezTo>
                  <a:pt x="955" y="596"/>
                  <a:pt x="973" y="615"/>
                  <a:pt x="997" y="6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9"/>
          <p:cNvSpPr/>
          <p:nvPr/>
        </p:nvSpPr>
        <p:spPr>
          <a:xfrm>
            <a:off x="7404120" y="482760"/>
            <a:ext cx="1359000" cy="415800"/>
          </a:xfrm>
          <a:custGeom>
            <a:avLst/>
            <a:gdLst/>
            <a:ahLst/>
            <a:rect l="l" t="t" r="r" b="b"/>
            <a:pathLst>
              <a:path w="3776" h="1156">
                <a:moveTo>
                  <a:pt x="45" y="682"/>
                </a:moveTo>
                <a:cubicBezTo>
                  <a:pt x="66" y="682"/>
                  <a:pt x="66" y="682"/>
                  <a:pt x="80" y="675"/>
                </a:cubicBezTo>
                <a:cubicBezTo>
                  <a:pt x="81" y="674"/>
                  <a:pt x="83" y="675"/>
                  <a:pt x="84" y="674"/>
                </a:cubicBezTo>
                <a:cubicBezTo>
                  <a:pt x="94" y="720"/>
                  <a:pt x="101" y="767"/>
                  <a:pt x="106" y="814"/>
                </a:cubicBezTo>
                <a:cubicBezTo>
                  <a:pt x="113" y="880"/>
                  <a:pt x="118" y="948"/>
                  <a:pt x="124" y="1016"/>
                </a:cubicBezTo>
                <a:cubicBezTo>
                  <a:pt x="127" y="1048"/>
                  <a:pt x="126" y="1091"/>
                  <a:pt x="141" y="1120"/>
                </a:cubicBezTo>
                <a:cubicBezTo>
                  <a:pt x="142" y="1121"/>
                  <a:pt x="144" y="1121"/>
                  <a:pt x="145" y="1122"/>
                </a:cubicBezTo>
                <a:moveTo>
                  <a:pt x="45" y="600"/>
                </a:moveTo>
                <a:cubicBezTo>
                  <a:pt x="87" y="587"/>
                  <a:pt x="149" y="573"/>
                  <a:pt x="193" y="586"/>
                </a:cubicBezTo>
                <a:cubicBezTo>
                  <a:pt x="256" y="605"/>
                  <a:pt x="270" y="663"/>
                  <a:pt x="272" y="719"/>
                </a:cubicBezTo>
                <a:cubicBezTo>
                  <a:pt x="275" y="790"/>
                  <a:pt x="223" y="820"/>
                  <a:pt x="161" y="843"/>
                </a:cubicBezTo>
                <a:cubicBezTo>
                  <a:pt x="110" y="861"/>
                  <a:pt x="59" y="862"/>
                  <a:pt x="6" y="862"/>
                </a:cubicBezTo>
                <a:cubicBezTo>
                  <a:pt x="4" y="862"/>
                  <a:pt x="2" y="862"/>
                  <a:pt x="0" y="862"/>
                </a:cubicBezTo>
                <a:moveTo>
                  <a:pt x="367" y="953"/>
                </a:moveTo>
                <a:cubicBezTo>
                  <a:pt x="369" y="948"/>
                  <a:pt x="381" y="928"/>
                  <a:pt x="384" y="920"/>
                </a:cubicBezTo>
                <a:cubicBezTo>
                  <a:pt x="414" y="850"/>
                  <a:pt x="406" y="776"/>
                  <a:pt x="425" y="703"/>
                </a:cubicBezTo>
                <a:cubicBezTo>
                  <a:pt x="433" y="672"/>
                  <a:pt x="444" y="651"/>
                  <a:pt x="475" y="643"/>
                </a:cubicBezTo>
                <a:cubicBezTo>
                  <a:pt x="508" y="634"/>
                  <a:pt x="536" y="649"/>
                  <a:pt x="555" y="676"/>
                </a:cubicBezTo>
                <a:cubicBezTo>
                  <a:pt x="584" y="716"/>
                  <a:pt x="594" y="764"/>
                  <a:pt x="600" y="812"/>
                </a:cubicBezTo>
                <a:cubicBezTo>
                  <a:pt x="602" y="829"/>
                  <a:pt x="599" y="870"/>
                  <a:pt x="610" y="886"/>
                </a:cubicBezTo>
                <a:cubicBezTo>
                  <a:pt x="615" y="889"/>
                  <a:pt x="617" y="890"/>
                  <a:pt x="622" y="889"/>
                </a:cubicBezTo>
                <a:cubicBezTo>
                  <a:pt x="653" y="874"/>
                  <a:pt x="678" y="857"/>
                  <a:pt x="707" y="832"/>
                </a:cubicBezTo>
                <a:cubicBezTo>
                  <a:pt x="747" y="798"/>
                  <a:pt x="784" y="759"/>
                  <a:pt x="821" y="721"/>
                </a:cubicBezTo>
                <a:cubicBezTo>
                  <a:pt x="846" y="695"/>
                  <a:pt x="875" y="668"/>
                  <a:pt x="915" y="675"/>
                </a:cubicBezTo>
                <a:cubicBezTo>
                  <a:pt x="946" y="681"/>
                  <a:pt x="952" y="734"/>
                  <a:pt x="962" y="758"/>
                </a:cubicBezTo>
                <a:cubicBezTo>
                  <a:pt x="976" y="793"/>
                  <a:pt x="995" y="814"/>
                  <a:pt x="1034" y="819"/>
                </a:cubicBezTo>
                <a:cubicBezTo>
                  <a:pt x="1079" y="824"/>
                  <a:pt x="1111" y="818"/>
                  <a:pt x="1145" y="787"/>
                </a:cubicBezTo>
                <a:cubicBezTo>
                  <a:pt x="1171" y="764"/>
                  <a:pt x="1204" y="705"/>
                  <a:pt x="1184" y="668"/>
                </a:cubicBezTo>
                <a:cubicBezTo>
                  <a:pt x="1161" y="624"/>
                  <a:pt x="1096" y="619"/>
                  <a:pt x="1054" y="622"/>
                </a:cubicBezTo>
                <a:cubicBezTo>
                  <a:pt x="980" y="627"/>
                  <a:pt x="925" y="682"/>
                  <a:pt x="888" y="743"/>
                </a:cubicBezTo>
                <a:cubicBezTo>
                  <a:pt x="864" y="783"/>
                  <a:pt x="839" y="864"/>
                  <a:pt x="875" y="906"/>
                </a:cubicBezTo>
                <a:cubicBezTo>
                  <a:pt x="923" y="962"/>
                  <a:pt x="1017" y="958"/>
                  <a:pt x="1081" y="962"/>
                </a:cubicBezTo>
                <a:moveTo>
                  <a:pt x="1637" y="597"/>
                </a:moveTo>
                <a:cubicBezTo>
                  <a:pt x="1590" y="623"/>
                  <a:pt x="1545" y="657"/>
                  <a:pt x="1512" y="702"/>
                </a:cubicBezTo>
                <a:cubicBezTo>
                  <a:pt x="1493" y="728"/>
                  <a:pt x="1467" y="786"/>
                  <a:pt x="1482" y="821"/>
                </a:cubicBezTo>
                <a:cubicBezTo>
                  <a:pt x="1498" y="857"/>
                  <a:pt x="1568" y="846"/>
                  <a:pt x="1597" y="846"/>
                </a:cubicBezTo>
                <a:moveTo>
                  <a:pt x="1765" y="606"/>
                </a:moveTo>
                <a:cubicBezTo>
                  <a:pt x="1765" y="616"/>
                  <a:pt x="1762" y="644"/>
                  <a:pt x="1765" y="657"/>
                </a:cubicBezTo>
                <a:cubicBezTo>
                  <a:pt x="1771" y="688"/>
                  <a:pt x="1799" y="714"/>
                  <a:pt x="1830" y="721"/>
                </a:cubicBezTo>
                <a:cubicBezTo>
                  <a:pt x="1862" y="729"/>
                  <a:pt x="1903" y="727"/>
                  <a:pt x="1929" y="709"/>
                </a:cubicBezTo>
                <a:cubicBezTo>
                  <a:pt x="1954" y="692"/>
                  <a:pt x="1972" y="653"/>
                  <a:pt x="1960" y="623"/>
                </a:cubicBezTo>
                <a:cubicBezTo>
                  <a:pt x="1942" y="576"/>
                  <a:pt x="1881" y="574"/>
                  <a:pt x="1840" y="573"/>
                </a:cubicBezTo>
                <a:cubicBezTo>
                  <a:pt x="1777" y="571"/>
                  <a:pt x="1740" y="616"/>
                  <a:pt x="1715" y="671"/>
                </a:cubicBezTo>
                <a:cubicBezTo>
                  <a:pt x="1695" y="714"/>
                  <a:pt x="1686" y="790"/>
                  <a:pt x="1721" y="828"/>
                </a:cubicBezTo>
                <a:cubicBezTo>
                  <a:pt x="1784" y="895"/>
                  <a:pt x="1907" y="886"/>
                  <a:pt x="1989" y="883"/>
                </a:cubicBezTo>
                <a:cubicBezTo>
                  <a:pt x="2012" y="882"/>
                  <a:pt x="2036" y="880"/>
                  <a:pt x="2059" y="879"/>
                </a:cubicBezTo>
                <a:moveTo>
                  <a:pt x="2367" y="671"/>
                </a:moveTo>
                <a:cubicBezTo>
                  <a:pt x="2370" y="650"/>
                  <a:pt x="2372" y="634"/>
                  <a:pt x="2373" y="613"/>
                </a:cubicBezTo>
                <a:cubicBezTo>
                  <a:pt x="2313" y="618"/>
                  <a:pt x="2278" y="626"/>
                  <a:pt x="2224" y="660"/>
                </a:cubicBezTo>
                <a:cubicBezTo>
                  <a:pt x="2173" y="691"/>
                  <a:pt x="2110" y="736"/>
                  <a:pt x="2094" y="798"/>
                </a:cubicBezTo>
                <a:cubicBezTo>
                  <a:pt x="2094" y="806"/>
                  <a:pt x="2094" y="813"/>
                  <a:pt x="2094" y="821"/>
                </a:cubicBezTo>
                <a:cubicBezTo>
                  <a:pt x="2135" y="840"/>
                  <a:pt x="2178" y="856"/>
                  <a:pt x="2238" y="846"/>
                </a:cubicBezTo>
                <a:cubicBezTo>
                  <a:pt x="2329" y="830"/>
                  <a:pt x="2425" y="773"/>
                  <a:pt x="2483" y="701"/>
                </a:cubicBezTo>
                <a:cubicBezTo>
                  <a:pt x="2560" y="605"/>
                  <a:pt x="2567" y="444"/>
                  <a:pt x="2549" y="327"/>
                </a:cubicBezTo>
                <a:cubicBezTo>
                  <a:pt x="2534" y="234"/>
                  <a:pt x="2497" y="78"/>
                  <a:pt x="2438" y="0"/>
                </a:cubicBezTo>
                <a:cubicBezTo>
                  <a:pt x="2435" y="0"/>
                  <a:pt x="2431" y="0"/>
                  <a:pt x="2428" y="0"/>
                </a:cubicBezTo>
                <a:cubicBezTo>
                  <a:pt x="2386" y="146"/>
                  <a:pt x="2379" y="286"/>
                  <a:pt x="2379" y="437"/>
                </a:cubicBezTo>
                <a:cubicBezTo>
                  <a:pt x="2379" y="533"/>
                  <a:pt x="2391" y="623"/>
                  <a:pt x="2438" y="709"/>
                </a:cubicBezTo>
                <a:cubicBezTo>
                  <a:pt x="2460" y="750"/>
                  <a:pt x="2487" y="776"/>
                  <a:pt x="2533" y="780"/>
                </a:cubicBezTo>
                <a:cubicBezTo>
                  <a:pt x="2589" y="784"/>
                  <a:pt x="2634" y="741"/>
                  <a:pt x="2670" y="702"/>
                </a:cubicBezTo>
                <a:cubicBezTo>
                  <a:pt x="2709" y="659"/>
                  <a:pt x="2737" y="606"/>
                  <a:pt x="2764" y="554"/>
                </a:cubicBezTo>
                <a:cubicBezTo>
                  <a:pt x="2764" y="598"/>
                  <a:pt x="2757" y="634"/>
                  <a:pt x="2748" y="676"/>
                </a:cubicBezTo>
                <a:cubicBezTo>
                  <a:pt x="2743" y="700"/>
                  <a:pt x="2737" y="718"/>
                  <a:pt x="2751" y="729"/>
                </a:cubicBezTo>
                <a:cubicBezTo>
                  <a:pt x="2757" y="728"/>
                  <a:pt x="2764" y="726"/>
                  <a:pt x="2770" y="725"/>
                </a:cubicBezTo>
                <a:moveTo>
                  <a:pt x="2792" y="270"/>
                </a:moveTo>
                <a:cubicBezTo>
                  <a:pt x="2790" y="295"/>
                  <a:pt x="2786" y="304"/>
                  <a:pt x="2795" y="328"/>
                </a:cubicBezTo>
                <a:cubicBezTo>
                  <a:pt x="2820" y="397"/>
                  <a:pt x="2877" y="451"/>
                  <a:pt x="2930" y="498"/>
                </a:cubicBezTo>
                <a:cubicBezTo>
                  <a:pt x="2937" y="504"/>
                  <a:pt x="2955" y="514"/>
                  <a:pt x="2959" y="522"/>
                </a:cubicBezTo>
                <a:cubicBezTo>
                  <a:pt x="2980" y="563"/>
                  <a:pt x="2942" y="628"/>
                  <a:pt x="2983" y="668"/>
                </a:cubicBezTo>
                <a:cubicBezTo>
                  <a:pt x="3011" y="695"/>
                  <a:pt x="3042" y="680"/>
                  <a:pt x="3070" y="660"/>
                </a:cubicBezTo>
                <a:cubicBezTo>
                  <a:pt x="3147" y="604"/>
                  <a:pt x="3171" y="492"/>
                  <a:pt x="3164" y="459"/>
                </a:cubicBezTo>
                <a:cubicBezTo>
                  <a:pt x="3175" y="505"/>
                  <a:pt x="3140" y="509"/>
                  <a:pt x="3208" y="529"/>
                </a:cubicBezTo>
                <a:cubicBezTo>
                  <a:pt x="3267" y="546"/>
                  <a:pt x="3365" y="551"/>
                  <a:pt x="3424" y="533"/>
                </a:cubicBezTo>
                <a:cubicBezTo>
                  <a:pt x="3475" y="518"/>
                  <a:pt x="3508" y="470"/>
                  <a:pt x="3519" y="420"/>
                </a:cubicBezTo>
                <a:cubicBezTo>
                  <a:pt x="3527" y="381"/>
                  <a:pt x="3534" y="335"/>
                  <a:pt x="3491" y="323"/>
                </a:cubicBezTo>
                <a:cubicBezTo>
                  <a:pt x="3421" y="303"/>
                  <a:pt x="3344" y="371"/>
                  <a:pt x="3302" y="416"/>
                </a:cubicBezTo>
                <a:cubicBezTo>
                  <a:pt x="3254" y="468"/>
                  <a:pt x="3236" y="524"/>
                  <a:pt x="3233" y="593"/>
                </a:cubicBezTo>
                <a:cubicBezTo>
                  <a:pt x="3231" y="643"/>
                  <a:pt x="3251" y="658"/>
                  <a:pt x="3296" y="672"/>
                </a:cubicBezTo>
                <a:cubicBezTo>
                  <a:pt x="3343" y="687"/>
                  <a:pt x="3377" y="656"/>
                  <a:pt x="3417" y="641"/>
                </a:cubicBezTo>
                <a:cubicBezTo>
                  <a:pt x="3439" y="633"/>
                  <a:pt x="3478" y="614"/>
                  <a:pt x="3503" y="625"/>
                </a:cubicBezTo>
                <a:cubicBezTo>
                  <a:pt x="3552" y="647"/>
                  <a:pt x="3558" y="812"/>
                  <a:pt x="3560" y="854"/>
                </a:cubicBezTo>
                <a:cubicBezTo>
                  <a:pt x="3564" y="927"/>
                  <a:pt x="3569" y="1005"/>
                  <a:pt x="3533" y="1072"/>
                </a:cubicBezTo>
                <a:cubicBezTo>
                  <a:pt x="3513" y="1110"/>
                  <a:pt x="3463" y="1155"/>
                  <a:pt x="3415" y="1139"/>
                </a:cubicBezTo>
                <a:cubicBezTo>
                  <a:pt x="3380" y="1127"/>
                  <a:pt x="3360" y="1096"/>
                  <a:pt x="3384" y="1049"/>
                </a:cubicBezTo>
                <a:cubicBezTo>
                  <a:pt x="3432" y="956"/>
                  <a:pt x="3555" y="865"/>
                  <a:pt x="3636" y="805"/>
                </a:cubicBezTo>
                <a:cubicBezTo>
                  <a:pt x="3679" y="773"/>
                  <a:pt x="3731" y="745"/>
                  <a:pt x="3775" y="72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CustomShape 10"/>
          <p:cNvSpPr/>
          <p:nvPr/>
        </p:nvSpPr>
        <p:spPr>
          <a:xfrm>
            <a:off x="2584440" y="1064520"/>
            <a:ext cx="1307880" cy="204840"/>
          </a:xfrm>
          <a:custGeom>
            <a:avLst/>
            <a:gdLst/>
            <a:ahLst/>
            <a:rect l="l" t="t" r="r" b="b"/>
            <a:pathLst>
              <a:path w="3634" h="570">
                <a:moveTo>
                  <a:pt x="34" y="244"/>
                </a:moveTo>
                <a:cubicBezTo>
                  <a:pt x="29" y="243"/>
                  <a:pt x="24" y="241"/>
                  <a:pt x="19" y="240"/>
                </a:cubicBezTo>
                <a:cubicBezTo>
                  <a:pt x="14" y="239"/>
                  <a:pt x="8" y="239"/>
                  <a:pt x="3" y="238"/>
                </a:cubicBezTo>
                <a:cubicBezTo>
                  <a:pt x="0" y="237"/>
                  <a:pt x="2" y="237"/>
                  <a:pt x="0" y="237"/>
                </a:cubicBezTo>
                <a:cubicBezTo>
                  <a:pt x="8" y="234"/>
                  <a:pt x="30" y="229"/>
                  <a:pt x="40" y="227"/>
                </a:cubicBezTo>
                <a:cubicBezTo>
                  <a:pt x="104" y="217"/>
                  <a:pt x="165" y="213"/>
                  <a:pt x="230" y="213"/>
                </a:cubicBezTo>
                <a:cubicBezTo>
                  <a:pt x="278" y="213"/>
                  <a:pt x="323" y="208"/>
                  <a:pt x="366" y="224"/>
                </a:cubicBezTo>
                <a:cubicBezTo>
                  <a:pt x="381" y="268"/>
                  <a:pt x="364" y="284"/>
                  <a:pt x="331" y="314"/>
                </a:cubicBezTo>
                <a:cubicBezTo>
                  <a:pt x="271" y="369"/>
                  <a:pt x="201" y="414"/>
                  <a:pt x="134" y="460"/>
                </a:cubicBezTo>
                <a:cubicBezTo>
                  <a:pt x="102" y="481"/>
                  <a:pt x="43" y="508"/>
                  <a:pt x="27" y="547"/>
                </a:cubicBezTo>
                <a:cubicBezTo>
                  <a:pt x="27" y="550"/>
                  <a:pt x="27" y="554"/>
                  <a:pt x="27" y="557"/>
                </a:cubicBezTo>
                <a:cubicBezTo>
                  <a:pt x="70" y="564"/>
                  <a:pt x="114" y="569"/>
                  <a:pt x="159" y="565"/>
                </a:cubicBezTo>
                <a:cubicBezTo>
                  <a:pt x="242" y="558"/>
                  <a:pt x="328" y="535"/>
                  <a:pt x="406" y="508"/>
                </a:cubicBezTo>
                <a:cubicBezTo>
                  <a:pt x="465" y="486"/>
                  <a:pt x="485" y="478"/>
                  <a:pt x="522" y="459"/>
                </a:cubicBezTo>
                <a:moveTo>
                  <a:pt x="688" y="251"/>
                </a:moveTo>
                <a:cubicBezTo>
                  <a:pt x="705" y="263"/>
                  <a:pt x="713" y="271"/>
                  <a:pt x="731" y="282"/>
                </a:cubicBezTo>
                <a:cubicBezTo>
                  <a:pt x="772" y="304"/>
                  <a:pt x="852" y="349"/>
                  <a:pt x="903" y="327"/>
                </a:cubicBezTo>
                <a:cubicBezTo>
                  <a:pt x="936" y="313"/>
                  <a:pt x="943" y="285"/>
                  <a:pt x="949" y="255"/>
                </a:cubicBezTo>
                <a:cubicBezTo>
                  <a:pt x="957" y="211"/>
                  <a:pt x="939" y="196"/>
                  <a:pt x="898" y="186"/>
                </a:cubicBezTo>
                <a:cubicBezTo>
                  <a:pt x="825" y="168"/>
                  <a:pt x="746" y="192"/>
                  <a:pt x="681" y="224"/>
                </a:cubicBezTo>
                <a:cubicBezTo>
                  <a:pt x="611" y="259"/>
                  <a:pt x="545" y="313"/>
                  <a:pt x="528" y="394"/>
                </a:cubicBezTo>
                <a:cubicBezTo>
                  <a:pt x="513" y="466"/>
                  <a:pt x="539" y="498"/>
                  <a:pt x="609" y="515"/>
                </a:cubicBezTo>
                <a:cubicBezTo>
                  <a:pt x="695" y="536"/>
                  <a:pt x="803" y="528"/>
                  <a:pt x="888" y="510"/>
                </a:cubicBezTo>
                <a:cubicBezTo>
                  <a:pt x="973" y="492"/>
                  <a:pt x="1066" y="460"/>
                  <a:pt x="1136" y="408"/>
                </a:cubicBezTo>
                <a:cubicBezTo>
                  <a:pt x="1192" y="367"/>
                  <a:pt x="1196" y="330"/>
                  <a:pt x="1197" y="268"/>
                </a:cubicBezTo>
                <a:cubicBezTo>
                  <a:pt x="1198" y="211"/>
                  <a:pt x="1172" y="170"/>
                  <a:pt x="1147" y="121"/>
                </a:cubicBezTo>
                <a:cubicBezTo>
                  <a:pt x="1149" y="137"/>
                  <a:pt x="1143" y="149"/>
                  <a:pt x="1148" y="164"/>
                </a:cubicBezTo>
                <a:cubicBezTo>
                  <a:pt x="1176" y="246"/>
                  <a:pt x="1255" y="324"/>
                  <a:pt x="1315" y="386"/>
                </a:cubicBezTo>
                <a:cubicBezTo>
                  <a:pt x="1328" y="400"/>
                  <a:pt x="1349" y="426"/>
                  <a:pt x="1367" y="434"/>
                </a:cubicBezTo>
                <a:cubicBezTo>
                  <a:pt x="1386" y="442"/>
                  <a:pt x="1422" y="443"/>
                  <a:pt x="1442" y="439"/>
                </a:cubicBezTo>
                <a:cubicBezTo>
                  <a:pt x="1503" y="426"/>
                  <a:pt x="1577" y="354"/>
                  <a:pt x="1625" y="317"/>
                </a:cubicBezTo>
                <a:cubicBezTo>
                  <a:pt x="1681" y="276"/>
                  <a:pt x="1736" y="232"/>
                  <a:pt x="1792" y="189"/>
                </a:cubicBezTo>
                <a:cubicBezTo>
                  <a:pt x="1813" y="172"/>
                  <a:pt x="1813" y="176"/>
                  <a:pt x="1831" y="165"/>
                </a:cubicBezTo>
                <a:cubicBezTo>
                  <a:pt x="1822" y="199"/>
                  <a:pt x="1812" y="231"/>
                  <a:pt x="1803" y="266"/>
                </a:cubicBezTo>
                <a:cubicBezTo>
                  <a:pt x="1793" y="295"/>
                  <a:pt x="1768" y="372"/>
                  <a:pt x="1785" y="405"/>
                </a:cubicBezTo>
                <a:cubicBezTo>
                  <a:pt x="1805" y="446"/>
                  <a:pt x="1882" y="445"/>
                  <a:pt x="1919" y="435"/>
                </a:cubicBezTo>
                <a:cubicBezTo>
                  <a:pt x="1967" y="422"/>
                  <a:pt x="2036" y="383"/>
                  <a:pt x="2056" y="335"/>
                </a:cubicBezTo>
                <a:cubicBezTo>
                  <a:pt x="2078" y="284"/>
                  <a:pt x="2055" y="229"/>
                  <a:pt x="2022" y="190"/>
                </a:cubicBezTo>
                <a:cubicBezTo>
                  <a:pt x="2002" y="167"/>
                  <a:pt x="1949" y="117"/>
                  <a:pt x="1912" y="134"/>
                </a:cubicBezTo>
                <a:cubicBezTo>
                  <a:pt x="1892" y="143"/>
                  <a:pt x="1907" y="150"/>
                  <a:pt x="1896" y="161"/>
                </a:cubicBezTo>
                <a:moveTo>
                  <a:pt x="2447" y="250"/>
                </a:moveTo>
                <a:cubicBezTo>
                  <a:pt x="2484" y="253"/>
                  <a:pt x="2520" y="265"/>
                  <a:pt x="2556" y="270"/>
                </a:cubicBezTo>
                <a:cubicBezTo>
                  <a:pt x="2595" y="275"/>
                  <a:pt x="2633" y="276"/>
                  <a:pt x="2672" y="276"/>
                </a:cubicBezTo>
                <a:cubicBezTo>
                  <a:pt x="2703" y="276"/>
                  <a:pt x="2724" y="278"/>
                  <a:pt x="2750" y="259"/>
                </a:cubicBezTo>
                <a:cubicBezTo>
                  <a:pt x="2770" y="244"/>
                  <a:pt x="2775" y="231"/>
                  <a:pt x="2777" y="208"/>
                </a:cubicBezTo>
                <a:cubicBezTo>
                  <a:pt x="2780" y="177"/>
                  <a:pt x="2761" y="160"/>
                  <a:pt x="2736" y="144"/>
                </a:cubicBezTo>
                <a:cubicBezTo>
                  <a:pt x="2705" y="124"/>
                  <a:pt x="2675" y="122"/>
                  <a:pt x="2639" y="122"/>
                </a:cubicBezTo>
                <a:cubicBezTo>
                  <a:pt x="2601" y="122"/>
                  <a:pt x="2572" y="142"/>
                  <a:pt x="2545" y="168"/>
                </a:cubicBezTo>
                <a:cubicBezTo>
                  <a:pt x="2513" y="200"/>
                  <a:pt x="2489" y="242"/>
                  <a:pt x="2472" y="284"/>
                </a:cubicBezTo>
                <a:cubicBezTo>
                  <a:pt x="2454" y="325"/>
                  <a:pt x="2435" y="388"/>
                  <a:pt x="2448" y="435"/>
                </a:cubicBezTo>
                <a:cubicBezTo>
                  <a:pt x="2461" y="485"/>
                  <a:pt x="2522" y="504"/>
                  <a:pt x="2567" y="509"/>
                </a:cubicBezTo>
                <a:cubicBezTo>
                  <a:pt x="2630" y="515"/>
                  <a:pt x="2691" y="510"/>
                  <a:pt x="2750" y="492"/>
                </a:cubicBezTo>
                <a:cubicBezTo>
                  <a:pt x="2811" y="473"/>
                  <a:pt x="2878" y="449"/>
                  <a:pt x="2929" y="410"/>
                </a:cubicBezTo>
                <a:cubicBezTo>
                  <a:pt x="2960" y="381"/>
                  <a:pt x="2970" y="372"/>
                  <a:pt x="2989" y="352"/>
                </a:cubicBezTo>
                <a:moveTo>
                  <a:pt x="3369" y="41"/>
                </a:moveTo>
                <a:cubicBezTo>
                  <a:pt x="3372" y="36"/>
                  <a:pt x="3374" y="29"/>
                  <a:pt x="3378" y="24"/>
                </a:cubicBezTo>
                <a:cubicBezTo>
                  <a:pt x="3380" y="22"/>
                  <a:pt x="3386" y="17"/>
                  <a:pt x="3387" y="15"/>
                </a:cubicBezTo>
                <a:cubicBezTo>
                  <a:pt x="3388" y="13"/>
                  <a:pt x="3386" y="10"/>
                  <a:pt x="3387" y="8"/>
                </a:cubicBezTo>
                <a:cubicBezTo>
                  <a:pt x="3379" y="5"/>
                  <a:pt x="3406" y="6"/>
                  <a:pt x="3378" y="3"/>
                </a:cubicBezTo>
                <a:cubicBezTo>
                  <a:pt x="3351" y="0"/>
                  <a:pt x="3334" y="8"/>
                  <a:pt x="3314" y="27"/>
                </a:cubicBezTo>
                <a:cubicBezTo>
                  <a:pt x="3287" y="54"/>
                  <a:pt x="3280" y="88"/>
                  <a:pt x="3278" y="124"/>
                </a:cubicBezTo>
                <a:cubicBezTo>
                  <a:pt x="3276" y="172"/>
                  <a:pt x="3286" y="195"/>
                  <a:pt x="3326" y="223"/>
                </a:cubicBezTo>
                <a:cubicBezTo>
                  <a:pt x="3363" y="249"/>
                  <a:pt x="3407" y="262"/>
                  <a:pt x="3447" y="283"/>
                </a:cubicBezTo>
                <a:cubicBezTo>
                  <a:pt x="3476" y="296"/>
                  <a:pt x="3513" y="311"/>
                  <a:pt x="3520" y="346"/>
                </a:cubicBezTo>
                <a:cubicBezTo>
                  <a:pt x="3528" y="384"/>
                  <a:pt x="3486" y="403"/>
                  <a:pt x="3460" y="417"/>
                </a:cubicBezTo>
                <a:cubicBezTo>
                  <a:pt x="3416" y="440"/>
                  <a:pt x="3368" y="452"/>
                  <a:pt x="3323" y="472"/>
                </a:cubicBezTo>
                <a:cubicBezTo>
                  <a:pt x="3307" y="479"/>
                  <a:pt x="3304" y="482"/>
                  <a:pt x="3293" y="485"/>
                </a:cubicBezTo>
                <a:moveTo>
                  <a:pt x="3157" y="321"/>
                </a:moveTo>
                <a:cubicBezTo>
                  <a:pt x="3188" y="298"/>
                  <a:pt x="3218" y="278"/>
                  <a:pt x="3251" y="259"/>
                </a:cubicBezTo>
                <a:cubicBezTo>
                  <a:pt x="3268" y="250"/>
                  <a:pt x="3285" y="221"/>
                  <a:pt x="3302" y="231"/>
                </a:cubicBezTo>
                <a:cubicBezTo>
                  <a:pt x="3316" y="239"/>
                  <a:pt x="3280" y="310"/>
                  <a:pt x="3277" y="318"/>
                </a:cubicBezTo>
                <a:cubicBezTo>
                  <a:pt x="3265" y="348"/>
                  <a:pt x="3260" y="372"/>
                  <a:pt x="3256" y="404"/>
                </a:cubicBezTo>
                <a:cubicBezTo>
                  <a:pt x="3295" y="386"/>
                  <a:pt x="3321" y="367"/>
                  <a:pt x="3352" y="331"/>
                </a:cubicBezTo>
                <a:cubicBezTo>
                  <a:pt x="3394" y="284"/>
                  <a:pt x="3413" y="240"/>
                  <a:pt x="3414" y="176"/>
                </a:cubicBezTo>
                <a:cubicBezTo>
                  <a:pt x="3414" y="169"/>
                  <a:pt x="3414" y="161"/>
                  <a:pt x="3414" y="154"/>
                </a:cubicBezTo>
                <a:cubicBezTo>
                  <a:pt x="3395" y="135"/>
                  <a:pt x="3367" y="116"/>
                  <a:pt x="3339" y="138"/>
                </a:cubicBezTo>
                <a:cubicBezTo>
                  <a:pt x="3291" y="175"/>
                  <a:pt x="3269" y="242"/>
                  <a:pt x="3264" y="298"/>
                </a:cubicBezTo>
                <a:cubicBezTo>
                  <a:pt x="3258" y="367"/>
                  <a:pt x="3295" y="395"/>
                  <a:pt x="3361" y="403"/>
                </a:cubicBezTo>
                <a:cubicBezTo>
                  <a:pt x="3432" y="412"/>
                  <a:pt x="3505" y="405"/>
                  <a:pt x="3562" y="359"/>
                </a:cubicBezTo>
                <a:cubicBezTo>
                  <a:pt x="3571" y="349"/>
                  <a:pt x="3580" y="339"/>
                  <a:pt x="3589" y="329"/>
                </a:cubicBezTo>
                <a:cubicBezTo>
                  <a:pt x="3599" y="297"/>
                  <a:pt x="3616" y="255"/>
                  <a:pt x="3592" y="223"/>
                </a:cubicBezTo>
                <a:cubicBezTo>
                  <a:pt x="3583" y="215"/>
                  <a:pt x="3574" y="206"/>
                  <a:pt x="3565" y="198"/>
                </a:cubicBezTo>
                <a:cubicBezTo>
                  <a:pt x="3528" y="180"/>
                  <a:pt x="3467" y="148"/>
                  <a:pt x="3424" y="173"/>
                </a:cubicBezTo>
                <a:cubicBezTo>
                  <a:pt x="3351" y="215"/>
                  <a:pt x="3312" y="326"/>
                  <a:pt x="3305" y="404"/>
                </a:cubicBezTo>
                <a:cubicBezTo>
                  <a:pt x="3300" y="458"/>
                  <a:pt x="3308" y="458"/>
                  <a:pt x="3347" y="483"/>
                </a:cubicBezTo>
                <a:cubicBezTo>
                  <a:pt x="3413" y="487"/>
                  <a:pt x="3460" y="490"/>
                  <a:pt x="3515" y="449"/>
                </a:cubicBezTo>
                <a:cubicBezTo>
                  <a:pt x="3574" y="404"/>
                  <a:pt x="3633" y="303"/>
                  <a:pt x="3604" y="228"/>
                </a:cubicBezTo>
                <a:cubicBezTo>
                  <a:pt x="3583" y="173"/>
                  <a:pt x="3523" y="138"/>
                  <a:pt x="3468" y="131"/>
                </a:cubicBezTo>
                <a:cubicBezTo>
                  <a:pt x="3372" y="119"/>
                  <a:pt x="3289" y="178"/>
                  <a:pt x="3215" y="230"/>
                </a:cubicBezTo>
                <a:cubicBezTo>
                  <a:pt x="3124" y="291"/>
                  <a:pt x="2997" y="379"/>
                  <a:pt x="2934" y="473"/>
                </a:cubicBezTo>
                <a:cubicBezTo>
                  <a:pt x="2914" y="504"/>
                  <a:pt x="2946" y="485"/>
                  <a:pt x="2963" y="486"/>
                </a:cubicBezTo>
                <a:cubicBezTo>
                  <a:pt x="3020" y="440"/>
                  <a:pt x="3082" y="364"/>
                  <a:pt x="3057" y="284"/>
                </a:cubicBezTo>
                <a:cubicBezTo>
                  <a:pt x="3048" y="254"/>
                  <a:pt x="3012" y="231"/>
                  <a:pt x="2981" y="234"/>
                </a:cubicBezTo>
                <a:cubicBezTo>
                  <a:pt x="2974" y="236"/>
                  <a:pt x="2967" y="238"/>
                  <a:pt x="2960" y="240"/>
                </a:cubicBezTo>
                <a:cubicBezTo>
                  <a:pt x="2942" y="277"/>
                  <a:pt x="2914" y="337"/>
                  <a:pt x="2937" y="380"/>
                </a:cubicBezTo>
                <a:cubicBezTo>
                  <a:pt x="2969" y="441"/>
                  <a:pt x="3063" y="461"/>
                  <a:pt x="3124" y="466"/>
                </a:cubicBezTo>
                <a:cubicBezTo>
                  <a:pt x="3199" y="472"/>
                  <a:pt x="3265" y="465"/>
                  <a:pt x="3332" y="428"/>
                </a:cubicBezTo>
                <a:cubicBezTo>
                  <a:pt x="3383" y="400"/>
                  <a:pt x="3403" y="376"/>
                  <a:pt x="3407" y="321"/>
                </a:cubicBezTo>
                <a:cubicBezTo>
                  <a:pt x="3336" y="280"/>
                  <a:pt x="3274" y="273"/>
                  <a:pt x="3191" y="276"/>
                </a:cubicBezTo>
                <a:cubicBezTo>
                  <a:pt x="3071" y="280"/>
                  <a:pt x="2965" y="327"/>
                  <a:pt x="2862" y="386"/>
                </a:cubicBezTo>
                <a:cubicBezTo>
                  <a:pt x="2803" y="420"/>
                  <a:pt x="2756" y="450"/>
                  <a:pt x="2744" y="515"/>
                </a:cubicBezTo>
                <a:cubicBezTo>
                  <a:pt x="2802" y="533"/>
                  <a:pt x="2875" y="545"/>
                  <a:pt x="2953" y="535"/>
                </a:cubicBezTo>
                <a:cubicBezTo>
                  <a:pt x="3094" y="517"/>
                  <a:pt x="3235" y="471"/>
                  <a:pt x="3368" y="425"/>
                </a:cubicBezTo>
                <a:cubicBezTo>
                  <a:pt x="3436" y="400"/>
                  <a:pt x="3454" y="394"/>
                  <a:pt x="3493" y="370"/>
                </a:cubicBezTo>
                <a:moveTo>
                  <a:pt x="2835" y="373"/>
                </a:moveTo>
                <a:cubicBezTo>
                  <a:pt x="2740" y="364"/>
                  <a:pt x="2646" y="359"/>
                  <a:pt x="2550" y="362"/>
                </a:cubicBezTo>
                <a:cubicBezTo>
                  <a:pt x="2483" y="364"/>
                  <a:pt x="2416" y="372"/>
                  <a:pt x="2348" y="373"/>
                </a:cubicBezTo>
                <a:cubicBezTo>
                  <a:pt x="2389" y="327"/>
                  <a:pt x="2432" y="305"/>
                  <a:pt x="2494" y="279"/>
                </a:cubicBezTo>
                <a:cubicBezTo>
                  <a:pt x="2664" y="202"/>
                  <a:pt x="2850" y="137"/>
                  <a:pt x="3039" y="131"/>
                </a:cubicBezTo>
                <a:cubicBezTo>
                  <a:pt x="3046" y="131"/>
                  <a:pt x="3054" y="131"/>
                  <a:pt x="3061" y="131"/>
                </a:cubicBezTo>
                <a:cubicBezTo>
                  <a:pt x="3063" y="168"/>
                  <a:pt x="3062" y="175"/>
                  <a:pt x="3025" y="204"/>
                </a:cubicBezTo>
                <a:cubicBezTo>
                  <a:pt x="2965" y="250"/>
                  <a:pt x="2891" y="276"/>
                  <a:pt x="2820" y="298"/>
                </a:cubicBezTo>
                <a:cubicBezTo>
                  <a:pt x="2808" y="302"/>
                  <a:pt x="2796" y="305"/>
                  <a:pt x="2784" y="309"/>
                </a:cubicBezTo>
                <a:cubicBezTo>
                  <a:pt x="2757" y="323"/>
                  <a:pt x="2805" y="303"/>
                  <a:pt x="2833" y="291"/>
                </a:cubicBezTo>
                <a:cubicBezTo>
                  <a:pt x="2902" y="263"/>
                  <a:pt x="2968" y="229"/>
                  <a:pt x="3036" y="195"/>
                </a:cubicBezTo>
                <a:cubicBezTo>
                  <a:pt x="3051" y="188"/>
                  <a:pt x="3066" y="182"/>
                  <a:pt x="3081" y="176"/>
                </a:cubicBezTo>
                <a:cubicBezTo>
                  <a:pt x="3075" y="211"/>
                  <a:pt x="3065" y="235"/>
                  <a:pt x="3048" y="268"/>
                </a:cubicBezTo>
                <a:cubicBezTo>
                  <a:pt x="3033" y="296"/>
                  <a:pt x="3029" y="310"/>
                  <a:pt x="3032" y="3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11"/>
          <p:cNvSpPr/>
          <p:nvPr/>
        </p:nvSpPr>
        <p:spPr>
          <a:xfrm>
            <a:off x="4228920" y="1025640"/>
            <a:ext cx="1538640" cy="254160"/>
          </a:xfrm>
          <a:custGeom>
            <a:avLst/>
            <a:gdLst/>
            <a:ahLst/>
            <a:rect l="l" t="t" r="r" b="b"/>
            <a:pathLst>
              <a:path w="4275" h="707">
                <a:moveTo>
                  <a:pt x="297" y="360"/>
                </a:moveTo>
                <a:cubicBezTo>
                  <a:pt x="298" y="345"/>
                  <a:pt x="305" y="310"/>
                  <a:pt x="295" y="297"/>
                </a:cubicBezTo>
                <a:cubicBezTo>
                  <a:pt x="279" y="276"/>
                  <a:pt x="241" y="276"/>
                  <a:pt x="218" y="278"/>
                </a:cubicBezTo>
                <a:cubicBezTo>
                  <a:pt x="159" y="282"/>
                  <a:pt x="112" y="332"/>
                  <a:pt x="72" y="371"/>
                </a:cubicBezTo>
                <a:cubicBezTo>
                  <a:pt x="44" y="398"/>
                  <a:pt x="0" y="441"/>
                  <a:pt x="11" y="486"/>
                </a:cubicBezTo>
                <a:cubicBezTo>
                  <a:pt x="21" y="525"/>
                  <a:pt x="120" y="511"/>
                  <a:pt x="145" y="509"/>
                </a:cubicBezTo>
                <a:cubicBezTo>
                  <a:pt x="222" y="504"/>
                  <a:pt x="299" y="476"/>
                  <a:pt x="361" y="429"/>
                </a:cubicBezTo>
                <a:cubicBezTo>
                  <a:pt x="397" y="402"/>
                  <a:pt x="419" y="365"/>
                  <a:pt x="424" y="321"/>
                </a:cubicBezTo>
                <a:cubicBezTo>
                  <a:pt x="424" y="312"/>
                  <a:pt x="424" y="312"/>
                  <a:pt x="424" y="307"/>
                </a:cubicBezTo>
                <a:cubicBezTo>
                  <a:pt x="423" y="351"/>
                  <a:pt x="415" y="401"/>
                  <a:pt x="422" y="445"/>
                </a:cubicBezTo>
                <a:cubicBezTo>
                  <a:pt x="430" y="495"/>
                  <a:pt x="469" y="535"/>
                  <a:pt x="518" y="545"/>
                </a:cubicBezTo>
                <a:cubicBezTo>
                  <a:pt x="550" y="552"/>
                  <a:pt x="589" y="546"/>
                  <a:pt x="621" y="546"/>
                </a:cubicBezTo>
                <a:moveTo>
                  <a:pt x="767" y="356"/>
                </a:moveTo>
                <a:cubicBezTo>
                  <a:pt x="771" y="346"/>
                  <a:pt x="777" y="336"/>
                  <a:pt x="780" y="326"/>
                </a:cubicBezTo>
                <a:cubicBezTo>
                  <a:pt x="781" y="322"/>
                  <a:pt x="781" y="324"/>
                  <a:pt x="782" y="321"/>
                </a:cubicBezTo>
                <a:cubicBezTo>
                  <a:pt x="792" y="271"/>
                  <a:pt x="768" y="220"/>
                  <a:pt x="749" y="176"/>
                </a:cubicBezTo>
                <a:cubicBezTo>
                  <a:pt x="733" y="140"/>
                  <a:pt x="716" y="105"/>
                  <a:pt x="698" y="70"/>
                </a:cubicBezTo>
                <a:cubicBezTo>
                  <a:pt x="688" y="50"/>
                  <a:pt x="677" y="25"/>
                  <a:pt x="664" y="7"/>
                </a:cubicBezTo>
                <a:cubicBezTo>
                  <a:pt x="662" y="4"/>
                  <a:pt x="658" y="3"/>
                  <a:pt x="656" y="0"/>
                </a:cubicBezTo>
                <a:cubicBezTo>
                  <a:pt x="649" y="20"/>
                  <a:pt x="636" y="56"/>
                  <a:pt x="631" y="80"/>
                </a:cubicBezTo>
                <a:cubicBezTo>
                  <a:pt x="612" y="161"/>
                  <a:pt x="605" y="240"/>
                  <a:pt x="607" y="323"/>
                </a:cubicBezTo>
                <a:cubicBezTo>
                  <a:pt x="609" y="401"/>
                  <a:pt x="639" y="461"/>
                  <a:pt x="700" y="511"/>
                </a:cubicBezTo>
                <a:cubicBezTo>
                  <a:pt x="763" y="562"/>
                  <a:pt x="842" y="558"/>
                  <a:pt x="918" y="558"/>
                </a:cubicBezTo>
                <a:cubicBezTo>
                  <a:pt x="957" y="558"/>
                  <a:pt x="969" y="558"/>
                  <a:pt x="993" y="550"/>
                </a:cubicBezTo>
                <a:moveTo>
                  <a:pt x="1286" y="208"/>
                </a:moveTo>
                <a:cubicBezTo>
                  <a:pt x="1281" y="207"/>
                  <a:pt x="1265" y="200"/>
                  <a:pt x="1260" y="204"/>
                </a:cubicBezTo>
                <a:cubicBezTo>
                  <a:pt x="1238" y="221"/>
                  <a:pt x="1234" y="275"/>
                  <a:pt x="1233" y="300"/>
                </a:cubicBezTo>
                <a:cubicBezTo>
                  <a:pt x="1232" y="333"/>
                  <a:pt x="1231" y="354"/>
                  <a:pt x="1263" y="370"/>
                </a:cubicBezTo>
                <a:cubicBezTo>
                  <a:pt x="1297" y="388"/>
                  <a:pt x="1341" y="382"/>
                  <a:pt x="1378" y="382"/>
                </a:cubicBezTo>
                <a:cubicBezTo>
                  <a:pt x="1410" y="382"/>
                  <a:pt x="1439" y="380"/>
                  <a:pt x="1458" y="351"/>
                </a:cubicBezTo>
                <a:cubicBezTo>
                  <a:pt x="1464" y="341"/>
                  <a:pt x="1466" y="328"/>
                  <a:pt x="1468" y="317"/>
                </a:cubicBezTo>
                <a:cubicBezTo>
                  <a:pt x="1485" y="325"/>
                  <a:pt x="1491" y="335"/>
                  <a:pt x="1507" y="349"/>
                </a:cubicBezTo>
                <a:cubicBezTo>
                  <a:pt x="1525" y="365"/>
                  <a:pt x="1543" y="374"/>
                  <a:pt x="1567" y="376"/>
                </a:cubicBezTo>
                <a:cubicBezTo>
                  <a:pt x="1575" y="376"/>
                  <a:pt x="1577" y="376"/>
                  <a:pt x="1582" y="376"/>
                </a:cubicBezTo>
                <a:cubicBezTo>
                  <a:pt x="1580" y="359"/>
                  <a:pt x="1581" y="358"/>
                  <a:pt x="1573" y="341"/>
                </a:cubicBezTo>
                <a:moveTo>
                  <a:pt x="1387" y="244"/>
                </a:moveTo>
                <a:cubicBezTo>
                  <a:pt x="1380" y="232"/>
                  <a:pt x="1375" y="224"/>
                  <a:pt x="1367" y="214"/>
                </a:cubicBezTo>
                <a:cubicBezTo>
                  <a:pt x="1367" y="307"/>
                  <a:pt x="1370" y="400"/>
                  <a:pt x="1391" y="491"/>
                </a:cubicBezTo>
                <a:cubicBezTo>
                  <a:pt x="1398" y="522"/>
                  <a:pt x="1409" y="549"/>
                  <a:pt x="1443" y="554"/>
                </a:cubicBezTo>
                <a:cubicBezTo>
                  <a:pt x="1495" y="561"/>
                  <a:pt x="1535" y="543"/>
                  <a:pt x="1579" y="518"/>
                </a:cubicBezTo>
                <a:cubicBezTo>
                  <a:pt x="1635" y="487"/>
                  <a:pt x="1680" y="448"/>
                  <a:pt x="1725" y="403"/>
                </a:cubicBezTo>
                <a:cubicBezTo>
                  <a:pt x="1737" y="391"/>
                  <a:pt x="1752" y="377"/>
                  <a:pt x="1764" y="367"/>
                </a:cubicBezTo>
                <a:cubicBezTo>
                  <a:pt x="1778" y="390"/>
                  <a:pt x="1790" y="418"/>
                  <a:pt x="1812" y="435"/>
                </a:cubicBezTo>
                <a:cubicBezTo>
                  <a:pt x="1840" y="457"/>
                  <a:pt x="1895" y="466"/>
                  <a:pt x="1928" y="454"/>
                </a:cubicBezTo>
                <a:cubicBezTo>
                  <a:pt x="1972" y="438"/>
                  <a:pt x="2022" y="390"/>
                  <a:pt x="2043" y="349"/>
                </a:cubicBezTo>
                <a:cubicBezTo>
                  <a:pt x="2061" y="313"/>
                  <a:pt x="2063" y="253"/>
                  <a:pt x="2045" y="217"/>
                </a:cubicBezTo>
                <a:cubicBezTo>
                  <a:pt x="2029" y="184"/>
                  <a:pt x="1910" y="88"/>
                  <a:pt x="1884" y="155"/>
                </a:cubicBezTo>
                <a:cubicBezTo>
                  <a:pt x="1882" y="183"/>
                  <a:pt x="1881" y="192"/>
                  <a:pt x="1882" y="210"/>
                </a:cubicBezTo>
                <a:moveTo>
                  <a:pt x="2631" y="199"/>
                </a:moveTo>
                <a:cubicBezTo>
                  <a:pt x="2535" y="199"/>
                  <a:pt x="2460" y="209"/>
                  <a:pt x="2370" y="244"/>
                </a:cubicBezTo>
                <a:cubicBezTo>
                  <a:pt x="2308" y="268"/>
                  <a:pt x="2196" y="308"/>
                  <a:pt x="2167" y="376"/>
                </a:cubicBezTo>
                <a:cubicBezTo>
                  <a:pt x="2167" y="401"/>
                  <a:pt x="2166" y="408"/>
                  <a:pt x="2176" y="422"/>
                </a:cubicBezTo>
                <a:cubicBezTo>
                  <a:pt x="2263" y="433"/>
                  <a:pt x="2347" y="437"/>
                  <a:pt x="2433" y="415"/>
                </a:cubicBezTo>
                <a:cubicBezTo>
                  <a:pt x="2502" y="398"/>
                  <a:pt x="2596" y="367"/>
                  <a:pt x="2641" y="307"/>
                </a:cubicBezTo>
                <a:cubicBezTo>
                  <a:pt x="2659" y="283"/>
                  <a:pt x="2659" y="237"/>
                  <a:pt x="2640" y="215"/>
                </a:cubicBezTo>
                <a:cubicBezTo>
                  <a:pt x="2627" y="207"/>
                  <a:pt x="2624" y="204"/>
                  <a:pt x="2614" y="206"/>
                </a:cubicBezTo>
                <a:cubicBezTo>
                  <a:pt x="2602" y="226"/>
                  <a:pt x="2597" y="250"/>
                  <a:pt x="2599" y="286"/>
                </a:cubicBezTo>
                <a:cubicBezTo>
                  <a:pt x="2603" y="345"/>
                  <a:pt x="2642" y="393"/>
                  <a:pt x="2692" y="423"/>
                </a:cubicBezTo>
                <a:cubicBezTo>
                  <a:pt x="2727" y="444"/>
                  <a:pt x="2760" y="444"/>
                  <a:pt x="2799" y="446"/>
                </a:cubicBezTo>
                <a:moveTo>
                  <a:pt x="2799" y="257"/>
                </a:moveTo>
                <a:cubicBezTo>
                  <a:pt x="2791" y="237"/>
                  <a:pt x="2784" y="217"/>
                  <a:pt x="2778" y="196"/>
                </a:cubicBezTo>
                <a:cubicBezTo>
                  <a:pt x="2808" y="223"/>
                  <a:pt x="2837" y="252"/>
                  <a:pt x="2868" y="278"/>
                </a:cubicBezTo>
                <a:cubicBezTo>
                  <a:pt x="2922" y="323"/>
                  <a:pt x="2964" y="348"/>
                  <a:pt x="3035" y="350"/>
                </a:cubicBezTo>
                <a:cubicBezTo>
                  <a:pt x="3076" y="351"/>
                  <a:pt x="3114" y="349"/>
                  <a:pt x="3141" y="313"/>
                </a:cubicBezTo>
                <a:cubicBezTo>
                  <a:pt x="3159" y="289"/>
                  <a:pt x="3153" y="253"/>
                  <a:pt x="3153" y="225"/>
                </a:cubicBezTo>
                <a:cubicBezTo>
                  <a:pt x="3153" y="227"/>
                  <a:pt x="3153" y="301"/>
                  <a:pt x="3153" y="317"/>
                </a:cubicBezTo>
                <a:cubicBezTo>
                  <a:pt x="3151" y="411"/>
                  <a:pt x="3135" y="504"/>
                  <a:pt x="3132" y="598"/>
                </a:cubicBezTo>
                <a:cubicBezTo>
                  <a:pt x="3130" y="665"/>
                  <a:pt x="3126" y="680"/>
                  <a:pt x="3187" y="706"/>
                </a:cubicBezTo>
                <a:moveTo>
                  <a:pt x="3749" y="90"/>
                </a:moveTo>
                <a:cubicBezTo>
                  <a:pt x="3694" y="91"/>
                  <a:pt x="3664" y="109"/>
                  <a:pt x="3622" y="146"/>
                </a:cubicBezTo>
                <a:cubicBezTo>
                  <a:pt x="3584" y="180"/>
                  <a:pt x="3548" y="226"/>
                  <a:pt x="3558" y="281"/>
                </a:cubicBezTo>
                <a:cubicBezTo>
                  <a:pt x="3568" y="337"/>
                  <a:pt x="3648" y="356"/>
                  <a:pt x="3692" y="371"/>
                </a:cubicBezTo>
                <a:cubicBezTo>
                  <a:pt x="3728" y="383"/>
                  <a:pt x="3805" y="393"/>
                  <a:pt x="3825" y="432"/>
                </a:cubicBezTo>
                <a:cubicBezTo>
                  <a:pt x="3845" y="473"/>
                  <a:pt x="3783" y="488"/>
                  <a:pt x="3759" y="498"/>
                </a:cubicBezTo>
                <a:cubicBezTo>
                  <a:pt x="3711" y="517"/>
                  <a:pt x="3661" y="530"/>
                  <a:pt x="3613" y="546"/>
                </a:cubicBezTo>
                <a:moveTo>
                  <a:pt x="4185" y="619"/>
                </a:moveTo>
                <a:cubicBezTo>
                  <a:pt x="4191" y="610"/>
                  <a:pt x="4196" y="605"/>
                  <a:pt x="4208" y="602"/>
                </a:cubicBezTo>
                <a:cubicBezTo>
                  <a:pt x="4223" y="598"/>
                  <a:pt x="4241" y="599"/>
                  <a:pt x="4256" y="600"/>
                </a:cubicBezTo>
                <a:cubicBezTo>
                  <a:pt x="4259" y="600"/>
                  <a:pt x="4262" y="601"/>
                  <a:pt x="4265" y="601"/>
                </a:cubicBezTo>
                <a:cubicBezTo>
                  <a:pt x="4268" y="617"/>
                  <a:pt x="4274" y="635"/>
                  <a:pt x="4258" y="646"/>
                </a:cubicBezTo>
                <a:cubicBezTo>
                  <a:pt x="4240" y="658"/>
                  <a:pt x="4217" y="656"/>
                  <a:pt x="4197" y="656"/>
                </a:cubicBezTo>
                <a:cubicBezTo>
                  <a:pt x="4187" y="625"/>
                  <a:pt x="4199" y="613"/>
                  <a:pt x="4213" y="58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12"/>
          <p:cNvSpPr/>
          <p:nvPr/>
        </p:nvSpPr>
        <p:spPr>
          <a:xfrm>
            <a:off x="2462040" y="1316160"/>
            <a:ext cx="1579680" cy="276120"/>
          </a:xfrm>
          <a:custGeom>
            <a:avLst/>
            <a:gdLst/>
            <a:ahLst/>
            <a:rect l="l" t="t" r="r" b="b"/>
            <a:pathLst>
              <a:path w="4389" h="768">
                <a:moveTo>
                  <a:pt x="3122" y="207"/>
                </a:moveTo>
                <a:cubicBezTo>
                  <a:pt x="3137" y="208"/>
                  <a:pt x="3148" y="208"/>
                  <a:pt x="3163" y="209"/>
                </a:cubicBezTo>
                <a:cubicBezTo>
                  <a:pt x="3151" y="214"/>
                  <a:pt x="3131" y="217"/>
                  <a:pt x="3122" y="227"/>
                </a:cubicBezTo>
                <a:cubicBezTo>
                  <a:pt x="3114" y="235"/>
                  <a:pt x="3124" y="252"/>
                  <a:pt x="3114" y="257"/>
                </a:cubicBezTo>
                <a:cubicBezTo>
                  <a:pt x="3105" y="261"/>
                  <a:pt x="3101" y="253"/>
                  <a:pt x="3091" y="254"/>
                </a:cubicBezTo>
                <a:cubicBezTo>
                  <a:pt x="3027" y="259"/>
                  <a:pt x="2976" y="291"/>
                  <a:pt x="2926" y="332"/>
                </a:cubicBezTo>
                <a:cubicBezTo>
                  <a:pt x="2849" y="397"/>
                  <a:pt x="2807" y="476"/>
                  <a:pt x="2802" y="575"/>
                </a:cubicBezTo>
                <a:cubicBezTo>
                  <a:pt x="2798" y="642"/>
                  <a:pt x="2836" y="655"/>
                  <a:pt x="2896" y="659"/>
                </a:cubicBezTo>
                <a:cubicBezTo>
                  <a:pt x="2961" y="663"/>
                  <a:pt x="3026" y="656"/>
                  <a:pt x="3078" y="613"/>
                </a:cubicBezTo>
                <a:cubicBezTo>
                  <a:pt x="3115" y="583"/>
                  <a:pt x="3113" y="541"/>
                  <a:pt x="3113" y="498"/>
                </a:cubicBezTo>
                <a:cubicBezTo>
                  <a:pt x="3113" y="467"/>
                  <a:pt x="3103" y="459"/>
                  <a:pt x="3092" y="434"/>
                </a:cubicBezTo>
                <a:cubicBezTo>
                  <a:pt x="3092" y="481"/>
                  <a:pt x="3097" y="515"/>
                  <a:pt x="3119" y="558"/>
                </a:cubicBezTo>
                <a:cubicBezTo>
                  <a:pt x="3137" y="594"/>
                  <a:pt x="3158" y="625"/>
                  <a:pt x="3196" y="637"/>
                </a:cubicBezTo>
                <a:cubicBezTo>
                  <a:pt x="3227" y="647"/>
                  <a:pt x="3245" y="633"/>
                  <a:pt x="3262" y="610"/>
                </a:cubicBezTo>
                <a:cubicBezTo>
                  <a:pt x="3299" y="558"/>
                  <a:pt x="3313" y="464"/>
                  <a:pt x="3381" y="443"/>
                </a:cubicBezTo>
                <a:cubicBezTo>
                  <a:pt x="3422" y="430"/>
                  <a:pt x="3439" y="457"/>
                  <a:pt x="3456" y="488"/>
                </a:cubicBezTo>
                <a:cubicBezTo>
                  <a:pt x="3474" y="519"/>
                  <a:pt x="3478" y="555"/>
                  <a:pt x="3496" y="586"/>
                </a:cubicBezTo>
                <a:cubicBezTo>
                  <a:pt x="3500" y="593"/>
                  <a:pt x="3508" y="595"/>
                  <a:pt x="3510" y="598"/>
                </a:cubicBezTo>
                <a:cubicBezTo>
                  <a:pt x="3529" y="582"/>
                  <a:pt x="3541" y="564"/>
                  <a:pt x="3557" y="540"/>
                </a:cubicBezTo>
                <a:cubicBezTo>
                  <a:pt x="3575" y="514"/>
                  <a:pt x="3596" y="465"/>
                  <a:pt x="3629" y="454"/>
                </a:cubicBezTo>
                <a:cubicBezTo>
                  <a:pt x="3665" y="442"/>
                  <a:pt x="3698" y="444"/>
                  <a:pt x="3733" y="459"/>
                </a:cubicBezTo>
                <a:cubicBezTo>
                  <a:pt x="3802" y="488"/>
                  <a:pt x="3858" y="511"/>
                  <a:pt x="3933" y="525"/>
                </a:cubicBezTo>
                <a:moveTo>
                  <a:pt x="0" y="506"/>
                </a:moveTo>
                <a:cubicBezTo>
                  <a:pt x="1449" y="490"/>
                  <a:pt x="2848" y="473"/>
                  <a:pt x="4296" y="420"/>
                </a:cubicBezTo>
                <a:cubicBezTo>
                  <a:pt x="4296" y="397"/>
                  <a:pt x="4296" y="390"/>
                  <a:pt x="4286" y="376"/>
                </a:cubicBezTo>
                <a:cubicBezTo>
                  <a:pt x="4231" y="376"/>
                  <a:pt x="4200" y="348"/>
                  <a:pt x="4139" y="378"/>
                </a:cubicBezTo>
                <a:cubicBezTo>
                  <a:pt x="4030" y="433"/>
                  <a:pt x="4043" y="485"/>
                  <a:pt x="4032" y="568"/>
                </a:cubicBezTo>
                <a:cubicBezTo>
                  <a:pt x="4146" y="563"/>
                  <a:pt x="4224" y="566"/>
                  <a:pt x="4299" y="457"/>
                </a:cubicBezTo>
                <a:cubicBezTo>
                  <a:pt x="4388" y="328"/>
                  <a:pt x="4310" y="190"/>
                  <a:pt x="4258" y="67"/>
                </a:cubicBezTo>
                <a:cubicBezTo>
                  <a:pt x="4251" y="50"/>
                  <a:pt x="4234" y="17"/>
                  <a:pt x="4227" y="0"/>
                </a:cubicBezTo>
                <a:cubicBezTo>
                  <a:pt x="4226" y="68"/>
                  <a:pt x="4224" y="137"/>
                  <a:pt x="4225" y="206"/>
                </a:cubicBezTo>
                <a:cubicBezTo>
                  <a:pt x="4227" y="394"/>
                  <a:pt x="4282" y="580"/>
                  <a:pt x="4296" y="76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3"/>
          <p:cNvSpPr/>
          <p:nvPr/>
        </p:nvSpPr>
        <p:spPr>
          <a:xfrm>
            <a:off x="3434760" y="2757240"/>
            <a:ext cx="428040" cy="675000"/>
          </a:xfrm>
          <a:custGeom>
            <a:avLst/>
            <a:gdLst/>
            <a:ahLst/>
            <a:rect l="l" t="t" r="r" b="b"/>
            <a:pathLst>
              <a:path w="1190" h="1876">
                <a:moveTo>
                  <a:pt x="16" y="172"/>
                </a:moveTo>
                <a:cubicBezTo>
                  <a:pt x="16" y="155"/>
                  <a:pt x="16" y="149"/>
                  <a:pt x="13" y="138"/>
                </a:cubicBezTo>
                <a:cubicBezTo>
                  <a:pt x="0" y="124"/>
                  <a:pt x="9" y="204"/>
                  <a:pt x="9" y="220"/>
                </a:cubicBezTo>
                <a:cubicBezTo>
                  <a:pt x="9" y="291"/>
                  <a:pt x="10" y="363"/>
                  <a:pt x="12" y="434"/>
                </a:cubicBezTo>
                <a:cubicBezTo>
                  <a:pt x="13" y="475"/>
                  <a:pt x="9" y="550"/>
                  <a:pt x="49" y="578"/>
                </a:cubicBezTo>
                <a:cubicBezTo>
                  <a:pt x="58" y="581"/>
                  <a:pt x="66" y="584"/>
                  <a:pt x="75" y="587"/>
                </a:cubicBezTo>
                <a:moveTo>
                  <a:pt x="326" y="297"/>
                </a:moveTo>
                <a:cubicBezTo>
                  <a:pt x="331" y="280"/>
                  <a:pt x="356" y="280"/>
                  <a:pt x="375" y="278"/>
                </a:cubicBezTo>
                <a:cubicBezTo>
                  <a:pt x="427" y="273"/>
                  <a:pt x="479" y="275"/>
                  <a:pt x="531" y="271"/>
                </a:cubicBezTo>
                <a:cubicBezTo>
                  <a:pt x="569" y="267"/>
                  <a:pt x="581" y="266"/>
                  <a:pt x="605" y="258"/>
                </a:cubicBezTo>
                <a:moveTo>
                  <a:pt x="933" y="37"/>
                </a:moveTo>
                <a:cubicBezTo>
                  <a:pt x="919" y="15"/>
                  <a:pt x="932" y="11"/>
                  <a:pt x="897" y="6"/>
                </a:cubicBezTo>
                <a:cubicBezTo>
                  <a:pt x="853" y="0"/>
                  <a:pt x="822" y="16"/>
                  <a:pt x="786" y="43"/>
                </a:cubicBezTo>
                <a:cubicBezTo>
                  <a:pt x="740" y="77"/>
                  <a:pt x="696" y="123"/>
                  <a:pt x="686" y="182"/>
                </a:cubicBezTo>
                <a:cubicBezTo>
                  <a:pt x="678" y="229"/>
                  <a:pt x="689" y="259"/>
                  <a:pt x="739" y="267"/>
                </a:cubicBezTo>
                <a:cubicBezTo>
                  <a:pt x="803" y="278"/>
                  <a:pt x="869" y="265"/>
                  <a:pt x="924" y="234"/>
                </a:cubicBezTo>
                <a:cubicBezTo>
                  <a:pt x="978" y="205"/>
                  <a:pt x="1016" y="165"/>
                  <a:pt x="1028" y="105"/>
                </a:cubicBezTo>
                <a:cubicBezTo>
                  <a:pt x="1033" y="80"/>
                  <a:pt x="1031" y="54"/>
                  <a:pt x="1031" y="29"/>
                </a:cubicBezTo>
                <a:cubicBezTo>
                  <a:pt x="1029" y="88"/>
                  <a:pt x="1021" y="142"/>
                  <a:pt x="1012" y="201"/>
                </a:cubicBezTo>
                <a:cubicBezTo>
                  <a:pt x="998" y="295"/>
                  <a:pt x="989" y="405"/>
                  <a:pt x="1000" y="500"/>
                </a:cubicBezTo>
                <a:cubicBezTo>
                  <a:pt x="1010" y="586"/>
                  <a:pt x="1046" y="671"/>
                  <a:pt x="1073" y="753"/>
                </a:cubicBezTo>
                <a:moveTo>
                  <a:pt x="323" y="1106"/>
                </a:moveTo>
                <a:cubicBezTo>
                  <a:pt x="316" y="1087"/>
                  <a:pt x="308" y="1063"/>
                  <a:pt x="326" y="1046"/>
                </a:cubicBezTo>
                <a:cubicBezTo>
                  <a:pt x="350" y="1023"/>
                  <a:pt x="392" y="1020"/>
                  <a:pt x="422" y="1018"/>
                </a:cubicBezTo>
                <a:cubicBezTo>
                  <a:pt x="462" y="1016"/>
                  <a:pt x="502" y="1019"/>
                  <a:pt x="541" y="1013"/>
                </a:cubicBezTo>
                <a:cubicBezTo>
                  <a:pt x="549" y="1011"/>
                  <a:pt x="557" y="1010"/>
                  <a:pt x="565" y="1008"/>
                </a:cubicBezTo>
                <a:moveTo>
                  <a:pt x="395" y="1491"/>
                </a:moveTo>
                <a:cubicBezTo>
                  <a:pt x="365" y="1477"/>
                  <a:pt x="353" y="1462"/>
                  <a:pt x="329" y="1440"/>
                </a:cubicBezTo>
                <a:cubicBezTo>
                  <a:pt x="326" y="1437"/>
                  <a:pt x="326" y="1435"/>
                  <a:pt x="323" y="1436"/>
                </a:cubicBezTo>
                <a:cubicBezTo>
                  <a:pt x="302" y="1465"/>
                  <a:pt x="283" y="1494"/>
                  <a:pt x="270" y="1532"/>
                </a:cubicBezTo>
                <a:cubicBezTo>
                  <a:pt x="261" y="1559"/>
                  <a:pt x="248" y="1621"/>
                  <a:pt x="269" y="1647"/>
                </a:cubicBezTo>
                <a:cubicBezTo>
                  <a:pt x="289" y="1672"/>
                  <a:pt x="336" y="1673"/>
                  <a:pt x="364" y="1681"/>
                </a:cubicBezTo>
                <a:cubicBezTo>
                  <a:pt x="383" y="1686"/>
                  <a:pt x="405" y="1693"/>
                  <a:pt x="399" y="1718"/>
                </a:cubicBezTo>
                <a:cubicBezTo>
                  <a:pt x="390" y="1756"/>
                  <a:pt x="318" y="1778"/>
                  <a:pt x="289" y="1787"/>
                </a:cubicBezTo>
                <a:cubicBezTo>
                  <a:pt x="257" y="1797"/>
                  <a:pt x="224" y="1798"/>
                  <a:pt x="191" y="1798"/>
                </a:cubicBezTo>
                <a:cubicBezTo>
                  <a:pt x="189" y="1798"/>
                  <a:pt x="187" y="1798"/>
                  <a:pt x="185" y="1798"/>
                </a:cubicBezTo>
                <a:cubicBezTo>
                  <a:pt x="199" y="1775"/>
                  <a:pt x="212" y="1769"/>
                  <a:pt x="242" y="1760"/>
                </a:cubicBezTo>
                <a:cubicBezTo>
                  <a:pt x="270" y="1752"/>
                  <a:pt x="336" y="1737"/>
                  <a:pt x="353" y="1766"/>
                </a:cubicBezTo>
                <a:cubicBezTo>
                  <a:pt x="365" y="1786"/>
                  <a:pt x="358" y="1811"/>
                  <a:pt x="365" y="1832"/>
                </a:cubicBezTo>
                <a:cubicBezTo>
                  <a:pt x="372" y="1853"/>
                  <a:pt x="390" y="1852"/>
                  <a:pt x="408" y="1852"/>
                </a:cubicBezTo>
                <a:cubicBezTo>
                  <a:pt x="416" y="1852"/>
                  <a:pt x="424" y="1852"/>
                  <a:pt x="432" y="1852"/>
                </a:cubicBezTo>
                <a:moveTo>
                  <a:pt x="645" y="1554"/>
                </a:moveTo>
                <a:cubicBezTo>
                  <a:pt x="644" y="1549"/>
                  <a:pt x="636" y="1550"/>
                  <a:pt x="648" y="1549"/>
                </a:cubicBezTo>
                <a:cubicBezTo>
                  <a:pt x="681" y="1547"/>
                  <a:pt x="699" y="1553"/>
                  <a:pt x="711" y="1587"/>
                </a:cubicBezTo>
                <a:cubicBezTo>
                  <a:pt x="725" y="1625"/>
                  <a:pt x="722" y="1668"/>
                  <a:pt x="699" y="1700"/>
                </a:cubicBezTo>
                <a:cubicBezTo>
                  <a:pt x="682" y="1725"/>
                  <a:pt x="649" y="1746"/>
                  <a:pt x="620" y="1754"/>
                </a:cubicBezTo>
                <a:cubicBezTo>
                  <a:pt x="618" y="1754"/>
                  <a:pt x="616" y="1754"/>
                  <a:pt x="614" y="1754"/>
                </a:cubicBezTo>
                <a:cubicBezTo>
                  <a:pt x="633" y="1724"/>
                  <a:pt x="654" y="1705"/>
                  <a:pt x="683" y="1680"/>
                </a:cubicBezTo>
                <a:cubicBezTo>
                  <a:pt x="718" y="1650"/>
                  <a:pt x="752" y="1619"/>
                  <a:pt x="777" y="1581"/>
                </a:cubicBezTo>
                <a:cubicBezTo>
                  <a:pt x="783" y="1570"/>
                  <a:pt x="784" y="1568"/>
                  <a:pt x="787" y="1561"/>
                </a:cubicBezTo>
                <a:cubicBezTo>
                  <a:pt x="782" y="1594"/>
                  <a:pt x="767" y="1621"/>
                  <a:pt x="761" y="1653"/>
                </a:cubicBezTo>
                <a:cubicBezTo>
                  <a:pt x="756" y="1678"/>
                  <a:pt x="753" y="1695"/>
                  <a:pt x="781" y="1697"/>
                </a:cubicBezTo>
                <a:cubicBezTo>
                  <a:pt x="790" y="1697"/>
                  <a:pt x="798" y="1697"/>
                  <a:pt x="807" y="1697"/>
                </a:cubicBezTo>
                <a:moveTo>
                  <a:pt x="937" y="1343"/>
                </a:moveTo>
                <a:cubicBezTo>
                  <a:pt x="945" y="1341"/>
                  <a:pt x="962" y="1336"/>
                  <a:pt x="977" y="1342"/>
                </a:cubicBezTo>
                <a:cubicBezTo>
                  <a:pt x="1010" y="1355"/>
                  <a:pt x="1039" y="1377"/>
                  <a:pt x="1071" y="1392"/>
                </a:cubicBezTo>
                <a:cubicBezTo>
                  <a:pt x="1077" y="1395"/>
                  <a:pt x="1083" y="1397"/>
                  <a:pt x="1088" y="1399"/>
                </a:cubicBezTo>
                <a:cubicBezTo>
                  <a:pt x="1086" y="1418"/>
                  <a:pt x="1080" y="1424"/>
                  <a:pt x="1071" y="1442"/>
                </a:cubicBezTo>
                <a:cubicBezTo>
                  <a:pt x="1056" y="1473"/>
                  <a:pt x="1054" y="1520"/>
                  <a:pt x="1060" y="1554"/>
                </a:cubicBezTo>
                <a:cubicBezTo>
                  <a:pt x="1072" y="1624"/>
                  <a:pt x="1127" y="1671"/>
                  <a:pt x="1173" y="1719"/>
                </a:cubicBezTo>
                <a:cubicBezTo>
                  <a:pt x="1185" y="1732"/>
                  <a:pt x="1189" y="1737"/>
                  <a:pt x="1188" y="1754"/>
                </a:cubicBezTo>
                <a:cubicBezTo>
                  <a:pt x="1187" y="1783"/>
                  <a:pt x="1102" y="1809"/>
                  <a:pt x="1081" y="1819"/>
                </a:cubicBezTo>
                <a:cubicBezTo>
                  <a:pt x="1045" y="1836"/>
                  <a:pt x="1013" y="1853"/>
                  <a:pt x="980" y="18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14"/>
          <p:cNvSpPr/>
          <p:nvPr/>
        </p:nvSpPr>
        <p:spPr>
          <a:xfrm>
            <a:off x="3489480" y="3835440"/>
            <a:ext cx="569880" cy="469800"/>
          </a:xfrm>
          <a:custGeom>
            <a:avLst/>
            <a:gdLst/>
            <a:ahLst/>
            <a:rect l="l" t="t" r="r" b="b"/>
            <a:pathLst>
              <a:path w="1584" h="1306">
                <a:moveTo>
                  <a:pt x="73" y="82"/>
                </a:moveTo>
                <a:cubicBezTo>
                  <a:pt x="84" y="55"/>
                  <a:pt x="96" y="28"/>
                  <a:pt x="103" y="0"/>
                </a:cubicBezTo>
                <a:cubicBezTo>
                  <a:pt x="96" y="43"/>
                  <a:pt x="73" y="82"/>
                  <a:pt x="60" y="124"/>
                </a:cubicBezTo>
                <a:cubicBezTo>
                  <a:pt x="48" y="164"/>
                  <a:pt x="34" y="238"/>
                  <a:pt x="58" y="277"/>
                </a:cubicBezTo>
                <a:cubicBezTo>
                  <a:pt x="93" y="335"/>
                  <a:pt x="175" y="343"/>
                  <a:pt x="234" y="350"/>
                </a:cubicBezTo>
                <a:cubicBezTo>
                  <a:pt x="252" y="352"/>
                  <a:pt x="258" y="355"/>
                  <a:pt x="268" y="359"/>
                </a:cubicBezTo>
                <a:cubicBezTo>
                  <a:pt x="241" y="364"/>
                  <a:pt x="211" y="366"/>
                  <a:pt x="180" y="366"/>
                </a:cubicBezTo>
                <a:cubicBezTo>
                  <a:pt x="147" y="366"/>
                  <a:pt x="147" y="364"/>
                  <a:pt x="138" y="336"/>
                </a:cubicBezTo>
                <a:cubicBezTo>
                  <a:pt x="160" y="269"/>
                  <a:pt x="233" y="242"/>
                  <a:pt x="297" y="209"/>
                </a:cubicBezTo>
                <a:cubicBezTo>
                  <a:pt x="384" y="164"/>
                  <a:pt x="472" y="121"/>
                  <a:pt x="559" y="76"/>
                </a:cubicBezTo>
                <a:moveTo>
                  <a:pt x="0" y="904"/>
                </a:moveTo>
                <a:cubicBezTo>
                  <a:pt x="10" y="935"/>
                  <a:pt x="13" y="946"/>
                  <a:pt x="27" y="975"/>
                </a:cubicBezTo>
                <a:cubicBezTo>
                  <a:pt x="46" y="1015"/>
                  <a:pt x="74" y="1062"/>
                  <a:pt x="110" y="1090"/>
                </a:cubicBezTo>
                <a:cubicBezTo>
                  <a:pt x="135" y="1110"/>
                  <a:pt x="155" y="1108"/>
                  <a:pt x="171" y="1083"/>
                </a:cubicBezTo>
                <a:cubicBezTo>
                  <a:pt x="191" y="1051"/>
                  <a:pt x="192" y="1010"/>
                  <a:pt x="207" y="976"/>
                </a:cubicBezTo>
                <a:cubicBezTo>
                  <a:pt x="219" y="948"/>
                  <a:pt x="242" y="931"/>
                  <a:pt x="274" y="941"/>
                </a:cubicBezTo>
                <a:cubicBezTo>
                  <a:pt x="315" y="953"/>
                  <a:pt x="339" y="993"/>
                  <a:pt x="369" y="1020"/>
                </a:cubicBezTo>
                <a:cubicBezTo>
                  <a:pt x="378" y="1027"/>
                  <a:pt x="417" y="1055"/>
                  <a:pt x="431" y="1041"/>
                </a:cubicBezTo>
                <a:cubicBezTo>
                  <a:pt x="459" y="1015"/>
                  <a:pt x="454" y="950"/>
                  <a:pt x="455" y="917"/>
                </a:cubicBezTo>
                <a:cubicBezTo>
                  <a:pt x="456" y="873"/>
                  <a:pt x="459" y="829"/>
                  <a:pt x="444" y="787"/>
                </a:cubicBezTo>
                <a:cubicBezTo>
                  <a:pt x="439" y="777"/>
                  <a:pt x="438" y="776"/>
                  <a:pt x="437" y="770"/>
                </a:cubicBezTo>
                <a:cubicBezTo>
                  <a:pt x="459" y="780"/>
                  <a:pt x="485" y="791"/>
                  <a:pt x="508" y="803"/>
                </a:cubicBezTo>
                <a:moveTo>
                  <a:pt x="857" y="806"/>
                </a:moveTo>
                <a:cubicBezTo>
                  <a:pt x="857" y="806"/>
                  <a:pt x="828" y="803"/>
                  <a:pt x="806" y="814"/>
                </a:cubicBezTo>
                <a:cubicBezTo>
                  <a:pt x="762" y="836"/>
                  <a:pt x="713" y="872"/>
                  <a:pt x="693" y="918"/>
                </a:cubicBezTo>
                <a:cubicBezTo>
                  <a:pt x="690" y="932"/>
                  <a:pt x="689" y="935"/>
                  <a:pt x="690" y="944"/>
                </a:cubicBezTo>
                <a:cubicBezTo>
                  <a:pt x="742" y="944"/>
                  <a:pt x="780" y="937"/>
                  <a:pt x="830" y="915"/>
                </a:cubicBezTo>
                <a:cubicBezTo>
                  <a:pt x="880" y="892"/>
                  <a:pt x="924" y="860"/>
                  <a:pt x="969" y="829"/>
                </a:cubicBezTo>
                <a:cubicBezTo>
                  <a:pt x="981" y="821"/>
                  <a:pt x="982" y="819"/>
                  <a:pt x="990" y="817"/>
                </a:cubicBezTo>
                <a:cubicBezTo>
                  <a:pt x="990" y="861"/>
                  <a:pt x="983" y="932"/>
                  <a:pt x="1018" y="966"/>
                </a:cubicBezTo>
                <a:cubicBezTo>
                  <a:pt x="1041" y="988"/>
                  <a:pt x="1073" y="969"/>
                  <a:pt x="1093" y="958"/>
                </a:cubicBezTo>
                <a:moveTo>
                  <a:pt x="1128" y="818"/>
                </a:moveTo>
                <a:cubicBezTo>
                  <a:pt x="1127" y="807"/>
                  <a:pt x="1125" y="795"/>
                  <a:pt x="1124" y="784"/>
                </a:cubicBezTo>
                <a:cubicBezTo>
                  <a:pt x="1130" y="808"/>
                  <a:pt x="1134" y="825"/>
                  <a:pt x="1155" y="842"/>
                </a:cubicBezTo>
                <a:cubicBezTo>
                  <a:pt x="1176" y="860"/>
                  <a:pt x="1204" y="861"/>
                  <a:pt x="1230" y="859"/>
                </a:cubicBezTo>
                <a:cubicBezTo>
                  <a:pt x="1254" y="857"/>
                  <a:pt x="1262" y="832"/>
                  <a:pt x="1264" y="811"/>
                </a:cubicBezTo>
                <a:cubicBezTo>
                  <a:pt x="1265" y="803"/>
                  <a:pt x="1264" y="747"/>
                  <a:pt x="1264" y="793"/>
                </a:cubicBezTo>
                <a:cubicBezTo>
                  <a:pt x="1264" y="867"/>
                  <a:pt x="1268" y="941"/>
                  <a:pt x="1257" y="1014"/>
                </a:cubicBezTo>
                <a:cubicBezTo>
                  <a:pt x="1245" y="1092"/>
                  <a:pt x="1214" y="1168"/>
                  <a:pt x="1204" y="1246"/>
                </a:cubicBezTo>
                <a:cubicBezTo>
                  <a:pt x="1203" y="1277"/>
                  <a:pt x="1203" y="1285"/>
                  <a:pt x="1203" y="1305"/>
                </a:cubicBezTo>
                <a:moveTo>
                  <a:pt x="1497" y="810"/>
                </a:moveTo>
                <a:cubicBezTo>
                  <a:pt x="1495" y="826"/>
                  <a:pt x="1489" y="877"/>
                  <a:pt x="1488" y="903"/>
                </a:cubicBezTo>
                <a:cubicBezTo>
                  <a:pt x="1486" y="961"/>
                  <a:pt x="1488" y="1008"/>
                  <a:pt x="1516" y="1061"/>
                </a:cubicBezTo>
                <a:cubicBezTo>
                  <a:pt x="1537" y="1100"/>
                  <a:pt x="1566" y="1130"/>
                  <a:pt x="1576" y="1174"/>
                </a:cubicBezTo>
                <a:cubicBezTo>
                  <a:pt x="1583" y="1208"/>
                  <a:pt x="1581" y="1234"/>
                  <a:pt x="1551" y="1254"/>
                </a:cubicBezTo>
                <a:cubicBezTo>
                  <a:pt x="1513" y="1279"/>
                  <a:pt x="1472" y="1282"/>
                  <a:pt x="1428" y="12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5"/>
          <p:cNvSpPr/>
          <p:nvPr/>
        </p:nvSpPr>
        <p:spPr>
          <a:xfrm>
            <a:off x="2330280" y="1709640"/>
            <a:ext cx="493560" cy="168480"/>
          </a:xfrm>
          <a:custGeom>
            <a:avLst/>
            <a:gdLst/>
            <a:ahLst/>
            <a:rect l="l" t="t" r="r" b="b"/>
            <a:pathLst>
              <a:path w="1372" h="469">
                <a:moveTo>
                  <a:pt x="52" y="230"/>
                </a:moveTo>
                <a:cubicBezTo>
                  <a:pt x="36" y="203"/>
                  <a:pt x="11" y="175"/>
                  <a:pt x="0" y="149"/>
                </a:cubicBezTo>
                <a:cubicBezTo>
                  <a:pt x="0" y="145"/>
                  <a:pt x="0" y="140"/>
                  <a:pt x="0" y="136"/>
                </a:cubicBezTo>
                <a:cubicBezTo>
                  <a:pt x="46" y="117"/>
                  <a:pt x="108" y="95"/>
                  <a:pt x="158" y="111"/>
                </a:cubicBezTo>
                <a:cubicBezTo>
                  <a:pt x="230" y="134"/>
                  <a:pt x="266" y="230"/>
                  <a:pt x="279" y="297"/>
                </a:cubicBezTo>
                <a:cubicBezTo>
                  <a:pt x="287" y="337"/>
                  <a:pt x="297" y="418"/>
                  <a:pt x="272" y="455"/>
                </a:cubicBezTo>
                <a:cubicBezTo>
                  <a:pt x="259" y="465"/>
                  <a:pt x="255" y="468"/>
                  <a:pt x="243" y="466"/>
                </a:cubicBezTo>
                <a:cubicBezTo>
                  <a:pt x="233" y="445"/>
                  <a:pt x="221" y="411"/>
                  <a:pt x="228" y="373"/>
                </a:cubicBezTo>
                <a:cubicBezTo>
                  <a:pt x="240" y="309"/>
                  <a:pt x="288" y="248"/>
                  <a:pt x="331" y="200"/>
                </a:cubicBezTo>
                <a:cubicBezTo>
                  <a:pt x="375" y="153"/>
                  <a:pt x="424" y="115"/>
                  <a:pt x="489" y="108"/>
                </a:cubicBezTo>
                <a:cubicBezTo>
                  <a:pt x="557" y="101"/>
                  <a:pt x="580" y="148"/>
                  <a:pt x="601" y="204"/>
                </a:cubicBezTo>
                <a:cubicBezTo>
                  <a:pt x="622" y="262"/>
                  <a:pt x="617" y="322"/>
                  <a:pt x="617" y="381"/>
                </a:cubicBezTo>
                <a:cubicBezTo>
                  <a:pt x="617" y="396"/>
                  <a:pt x="621" y="396"/>
                  <a:pt x="622" y="400"/>
                </a:cubicBezTo>
                <a:moveTo>
                  <a:pt x="936" y="33"/>
                </a:moveTo>
                <a:cubicBezTo>
                  <a:pt x="946" y="14"/>
                  <a:pt x="948" y="12"/>
                  <a:pt x="952" y="0"/>
                </a:cubicBezTo>
                <a:cubicBezTo>
                  <a:pt x="952" y="68"/>
                  <a:pt x="945" y="134"/>
                  <a:pt x="942" y="202"/>
                </a:cubicBezTo>
                <a:cubicBezTo>
                  <a:pt x="939" y="270"/>
                  <a:pt x="929" y="334"/>
                  <a:pt x="1002" y="364"/>
                </a:cubicBezTo>
                <a:cubicBezTo>
                  <a:pt x="1076" y="394"/>
                  <a:pt x="1180" y="380"/>
                  <a:pt x="1252" y="353"/>
                </a:cubicBezTo>
                <a:cubicBezTo>
                  <a:pt x="1306" y="333"/>
                  <a:pt x="1362" y="306"/>
                  <a:pt x="1367" y="245"/>
                </a:cubicBezTo>
                <a:cubicBezTo>
                  <a:pt x="1371" y="189"/>
                  <a:pt x="1269" y="170"/>
                  <a:pt x="1230" y="160"/>
                </a:cubicBezTo>
                <a:cubicBezTo>
                  <a:pt x="1163" y="143"/>
                  <a:pt x="1096" y="141"/>
                  <a:pt x="1027" y="1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16"/>
          <p:cNvSpPr/>
          <p:nvPr/>
        </p:nvSpPr>
        <p:spPr>
          <a:xfrm>
            <a:off x="3057120" y="1552680"/>
            <a:ext cx="1624680" cy="338040"/>
          </a:xfrm>
          <a:custGeom>
            <a:avLst/>
            <a:gdLst/>
            <a:ahLst/>
            <a:rect l="l" t="t" r="r" b="b"/>
            <a:pathLst>
              <a:path w="4514" h="940">
                <a:moveTo>
                  <a:pt x="61" y="816"/>
                </a:moveTo>
                <a:cubicBezTo>
                  <a:pt x="47" y="816"/>
                  <a:pt x="32" y="817"/>
                  <a:pt x="19" y="818"/>
                </a:cubicBezTo>
                <a:lnTo>
                  <a:pt x="19" y="819"/>
                </a:lnTo>
                <a:cubicBezTo>
                  <a:pt x="34" y="792"/>
                  <a:pt x="59" y="761"/>
                  <a:pt x="67" y="732"/>
                </a:cubicBezTo>
                <a:cubicBezTo>
                  <a:pt x="78" y="692"/>
                  <a:pt x="88" y="633"/>
                  <a:pt x="64" y="596"/>
                </a:cubicBezTo>
                <a:cubicBezTo>
                  <a:pt x="49" y="572"/>
                  <a:pt x="26" y="570"/>
                  <a:pt x="4" y="558"/>
                </a:cubicBezTo>
                <a:cubicBezTo>
                  <a:pt x="1" y="558"/>
                  <a:pt x="0" y="558"/>
                  <a:pt x="1" y="560"/>
                </a:cubicBezTo>
                <a:cubicBezTo>
                  <a:pt x="67" y="606"/>
                  <a:pt x="134" y="644"/>
                  <a:pt x="207" y="678"/>
                </a:cubicBezTo>
                <a:cubicBezTo>
                  <a:pt x="259" y="703"/>
                  <a:pt x="341" y="725"/>
                  <a:pt x="379" y="771"/>
                </a:cubicBezTo>
                <a:cubicBezTo>
                  <a:pt x="389" y="784"/>
                  <a:pt x="392" y="826"/>
                  <a:pt x="401" y="828"/>
                </a:cubicBezTo>
                <a:cubicBezTo>
                  <a:pt x="423" y="832"/>
                  <a:pt x="527" y="742"/>
                  <a:pt x="544" y="729"/>
                </a:cubicBezTo>
                <a:cubicBezTo>
                  <a:pt x="610" y="678"/>
                  <a:pt x="679" y="557"/>
                  <a:pt x="765" y="540"/>
                </a:cubicBezTo>
                <a:cubicBezTo>
                  <a:pt x="812" y="531"/>
                  <a:pt x="813" y="556"/>
                  <a:pt x="829" y="593"/>
                </a:cubicBezTo>
                <a:cubicBezTo>
                  <a:pt x="853" y="650"/>
                  <a:pt x="862" y="698"/>
                  <a:pt x="933" y="706"/>
                </a:cubicBezTo>
                <a:cubicBezTo>
                  <a:pt x="965" y="710"/>
                  <a:pt x="1042" y="716"/>
                  <a:pt x="1063" y="681"/>
                </a:cubicBezTo>
                <a:cubicBezTo>
                  <a:pt x="1082" y="648"/>
                  <a:pt x="1078" y="619"/>
                  <a:pt x="1051" y="592"/>
                </a:cubicBezTo>
                <a:cubicBezTo>
                  <a:pt x="1015" y="557"/>
                  <a:pt x="951" y="547"/>
                  <a:pt x="903" y="553"/>
                </a:cubicBezTo>
                <a:cubicBezTo>
                  <a:pt x="840" y="561"/>
                  <a:pt x="806" y="616"/>
                  <a:pt x="798" y="675"/>
                </a:cubicBezTo>
                <a:cubicBezTo>
                  <a:pt x="788" y="748"/>
                  <a:pt x="802" y="802"/>
                  <a:pt x="873" y="835"/>
                </a:cubicBezTo>
                <a:cubicBezTo>
                  <a:pt x="941" y="866"/>
                  <a:pt x="1050" y="863"/>
                  <a:pt x="1121" y="847"/>
                </a:cubicBezTo>
                <a:cubicBezTo>
                  <a:pt x="1171" y="836"/>
                  <a:pt x="1262" y="800"/>
                  <a:pt x="1286" y="746"/>
                </a:cubicBezTo>
                <a:cubicBezTo>
                  <a:pt x="1302" y="708"/>
                  <a:pt x="1298" y="670"/>
                  <a:pt x="1298" y="630"/>
                </a:cubicBezTo>
                <a:cubicBezTo>
                  <a:pt x="1335" y="648"/>
                  <a:pt x="1351" y="664"/>
                  <a:pt x="1371" y="708"/>
                </a:cubicBezTo>
                <a:cubicBezTo>
                  <a:pt x="1401" y="773"/>
                  <a:pt x="1420" y="845"/>
                  <a:pt x="1432" y="915"/>
                </a:cubicBezTo>
                <a:cubicBezTo>
                  <a:pt x="1434" y="928"/>
                  <a:pt x="1434" y="931"/>
                  <a:pt x="1434" y="939"/>
                </a:cubicBezTo>
                <a:cubicBezTo>
                  <a:pt x="1393" y="921"/>
                  <a:pt x="1368" y="906"/>
                  <a:pt x="1338" y="867"/>
                </a:cubicBezTo>
                <a:cubicBezTo>
                  <a:pt x="1303" y="823"/>
                  <a:pt x="1289" y="776"/>
                  <a:pt x="1286" y="720"/>
                </a:cubicBezTo>
                <a:cubicBezTo>
                  <a:pt x="1283" y="652"/>
                  <a:pt x="1321" y="562"/>
                  <a:pt x="1401" y="563"/>
                </a:cubicBezTo>
                <a:cubicBezTo>
                  <a:pt x="1451" y="564"/>
                  <a:pt x="1474" y="602"/>
                  <a:pt x="1485" y="649"/>
                </a:cubicBezTo>
                <a:cubicBezTo>
                  <a:pt x="1494" y="688"/>
                  <a:pt x="1496" y="742"/>
                  <a:pt x="1467" y="772"/>
                </a:cubicBezTo>
                <a:cubicBezTo>
                  <a:pt x="1451" y="789"/>
                  <a:pt x="1435" y="794"/>
                  <a:pt x="1417" y="806"/>
                </a:cubicBezTo>
                <a:moveTo>
                  <a:pt x="1683" y="545"/>
                </a:moveTo>
                <a:cubicBezTo>
                  <a:pt x="1694" y="554"/>
                  <a:pt x="1697" y="556"/>
                  <a:pt x="1710" y="574"/>
                </a:cubicBezTo>
                <a:cubicBezTo>
                  <a:pt x="1732" y="605"/>
                  <a:pt x="1753" y="639"/>
                  <a:pt x="1792" y="650"/>
                </a:cubicBezTo>
                <a:cubicBezTo>
                  <a:pt x="1842" y="664"/>
                  <a:pt x="1902" y="655"/>
                  <a:pt x="1950" y="641"/>
                </a:cubicBezTo>
                <a:cubicBezTo>
                  <a:pt x="1984" y="631"/>
                  <a:pt x="2042" y="616"/>
                  <a:pt x="2052" y="575"/>
                </a:cubicBezTo>
                <a:cubicBezTo>
                  <a:pt x="2062" y="532"/>
                  <a:pt x="2020" y="525"/>
                  <a:pt x="1989" y="523"/>
                </a:cubicBezTo>
                <a:cubicBezTo>
                  <a:pt x="1919" y="518"/>
                  <a:pt x="1870" y="555"/>
                  <a:pt x="1825" y="606"/>
                </a:cubicBezTo>
                <a:cubicBezTo>
                  <a:pt x="1781" y="655"/>
                  <a:pt x="1756" y="715"/>
                  <a:pt x="1764" y="782"/>
                </a:cubicBezTo>
                <a:cubicBezTo>
                  <a:pt x="1771" y="836"/>
                  <a:pt x="1805" y="831"/>
                  <a:pt x="1848" y="840"/>
                </a:cubicBezTo>
                <a:moveTo>
                  <a:pt x="2608" y="589"/>
                </a:moveTo>
                <a:cubicBezTo>
                  <a:pt x="2546" y="575"/>
                  <a:pt x="2491" y="573"/>
                  <a:pt x="2429" y="592"/>
                </a:cubicBezTo>
                <a:cubicBezTo>
                  <a:pt x="2386" y="605"/>
                  <a:pt x="2302" y="633"/>
                  <a:pt x="2278" y="676"/>
                </a:cubicBezTo>
                <a:cubicBezTo>
                  <a:pt x="2278" y="682"/>
                  <a:pt x="2277" y="687"/>
                  <a:pt x="2277" y="693"/>
                </a:cubicBezTo>
                <a:cubicBezTo>
                  <a:pt x="2308" y="709"/>
                  <a:pt x="2344" y="715"/>
                  <a:pt x="2394" y="715"/>
                </a:cubicBezTo>
                <a:cubicBezTo>
                  <a:pt x="2456" y="715"/>
                  <a:pt x="2516" y="720"/>
                  <a:pt x="2575" y="696"/>
                </a:cubicBezTo>
                <a:cubicBezTo>
                  <a:pt x="2578" y="695"/>
                  <a:pt x="2610" y="668"/>
                  <a:pt x="2612" y="668"/>
                </a:cubicBezTo>
                <a:cubicBezTo>
                  <a:pt x="2627" y="667"/>
                  <a:pt x="2641" y="682"/>
                  <a:pt x="2656" y="685"/>
                </a:cubicBezTo>
                <a:cubicBezTo>
                  <a:pt x="2714" y="696"/>
                  <a:pt x="2772" y="687"/>
                  <a:pt x="2827" y="668"/>
                </a:cubicBezTo>
                <a:cubicBezTo>
                  <a:pt x="2891" y="646"/>
                  <a:pt x="2986" y="614"/>
                  <a:pt x="3017" y="547"/>
                </a:cubicBezTo>
                <a:cubicBezTo>
                  <a:pt x="3046" y="486"/>
                  <a:pt x="3016" y="416"/>
                  <a:pt x="2984" y="365"/>
                </a:cubicBezTo>
                <a:cubicBezTo>
                  <a:pt x="2964" y="332"/>
                  <a:pt x="2940" y="300"/>
                  <a:pt x="2907" y="281"/>
                </a:cubicBezTo>
                <a:cubicBezTo>
                  <a:pt x="2904" y="281"/>
                  <a:pt x="2902" y="281"/>
                  <a:pt x="2899" y="281"/>
                </a:cubicBezTo>
                <a:cubicBezTo>
                  <a:pt x="2889" y="339"/>
                  <a:pt x="2881" y="408"/>
                  <a:pt x="2890" y="467"/>
                </a:cubicBezTo>
                <a:cubicBezTo>
                  <a:pt x="2903" y="551"/>
                  <a:pt x="2954" y="620"/>
                  <a:pt x="3003" y="685"/>
                </a:cubicBezTo>
                <a:moveTo>
                  <a:pt x="2738" y="603"/>
                </a:moveTo>
                <a:cubicBezTo>
                  <a:pt x="2800" y="598"/>
                  <a:pt x="2862" y="597"/>
                  <a:pt x="2924" y="593"/>
                </a:cubicBezTo>
                <a:cubicBezTo>
                  <a:pt x="3056" y="585"/>
                  <a:pt x="3187" y="560"/>
                  <a:pt x="3319" y="560"/>
                </a:cubicBezTo>
                <a:cubicBezTo>
                  <a:pt x="3345" y="560"/>
                  <a:pt x="3346" y="568"/>
                  <a:pt x="3367" y="583"/>
                </a:cubicBezTo>
                <a:cubicBezTo>
                  <a:pt x="3389" y="600"/>
                  <a:pt x="3407" y="613"/>
                  <a:pt x="3438" y="616"/>
                </a:cubicBezTo>
                <a:cubicBezTo>
                  <a:pt x="3476" y="620"/>
                  <a:pt x="3524" y="622"/>
                  <a:pt x="3561" y="612"/>
                </a:cubicBezTo>
                <a:cubicBezTo>
                  <a:pt x="3603" y="601"/>
                  <a:pt x="3659" y="582"/>
                  <a:pt x="3693" y="554"/>
                </a:cubicBezTo>
                <a:cubicBezTo>
                  <a:pt x="3717" y="535"/>
                  <a:pt x="3723" y="503"/>
                  <a:pt x="3717" y="474"/>
                </a:cubicBezTo>
                <a:cubicBezTo>
                  <a:pt x="3708" y="429"/>
                  <a:pt x="3644" y="435"/>
                  <a:pt x="3611" y="437"/>
                </a:cubicBezTo>
                <a:cubicBezTo>
                  <a:pt x="3529" y="443"/>
                  <a:pt x="3465" y="496"/>
                  <a:pt x="3413" y="557"/>
                </a:cubicBezTo>
                <a:cubicBezTo>
                  <a:pt x="3389" y="585"/>
                  <a:pt x="3313" y="698"/>
                  <a:pt x="3374" y="729"/>
                </a:cubicBezTo>
                <a:cubicBezTo>
                  <a:pt x="3414" y="739"/>
                  <a:pt x="3430" y="742"/>
                  <a:pt x="3460" y="739"/>
                </a:cubicBezTo>
                <a:moveTo>
                  <a:pt x="4464" y="524"/>
                </a:moveTo>
                <a:cubicBezTo>
                  <a:pt x="4436" y="509"/>
                  <a:pt x="4413" y="501"/>
                  <a:pt x="4378" y="495"/>
                </a:cubicBezTo>
                <a:cubicBezTo>
                  <a:pt x="4335" y="488"/>
                  <a:pt x="4292" y="481"/>
                  <a:pt x="4249" y="479"/>
                </a:cubicBezTo>
                <a:cubicBezTo>
                  <a:pt x="4202" y="477"/>
                  <a:pt x="4157" y="477"/>
                  <a:pt x="4112" y="490"/>
                </a:cubicBezTo>
                <a:cubicBezTo>
                  <a:pt x="4035" y="512"/>
                  <a:pt x="3954" y="548"/>
                  <a:pt x="3923" y="624"/>
                </a:cubicBezTo>
                <a:cubicBezTo>
                  <a:pt x="3943" y="673"/>
                  <a:pt x="3938" y="668"/>
                  <a:pt x="4006" y="669"/>
                </a:cubicBezTo>
                <a:cubicBezTo>
                  <a:pt x="4112" y="671"/>
                  <a:pt x="4213" y="638"/>
                  <a:pt x="4306" y="588"/>
                </a:cubicBezTo>
                <a:cubicBezTo>
                  <a:pt x="4391" y="542"/>
                  <a:pt x="4474" y="472"/>
                  <a:pt x="4494" y="371"/>
                </a:cubicBezTo>
                <a:cubicBezTo>
                  <a:pt x="4513" y="276"/>
                  <a:pt x="4477" y="200"/>
                  <a:pt x="4436" y="118"/>
                </a:cubicBezTo>
                <a:cubicBezTo>
                  <a:pt x="4413" y="71"/>
                  <a:pt x="4391" y="22"/>
                  <a:pt x="4345" y="0"/>
                </a:cubicBezTo>
                <a:cubicBezTo>
                  <a:pt x="4287" y="18"/>
                  <a:pt x="4257" y="75"/>
                  <a:pt x="4240" y="137"/>
                </a:cubicBezTo>
                <a:cubicBezTo>
                  <a:pt x="4215" y="229"/>
                  <a:pt x="4226" y="324"/>
                  <a:pt x="4270" y="407"/>
                </a:cubicBezTo>
                <a:cubicBezTo>
                  <a:pt x="4301" y="466"/>
                  <a:pt x="4345" y="511"/>
                  <a:pt x="4391" y="55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17"/>
          <p:cNvSpPr/>
          <p:nvPr/>
        </p:nvSpPr>
        <p:spPr>
          <a:xfrm>
            <a:off x="5125320" y="1548720"/>
            <a:ext cx="815760" cy="281160"/>
          </a:xfrm>
          <a:custGeom>
            <a:avLst/>
            <a:gdLst/>
            <a:ahLst/>
            <a:rect l="l" t="t" r="r" b="b"/>
            <a:pathLst>
              <a:path w="2267" h="782">
                <a:moveTo>
                  <a:pt x="343" y="592"/>
                </a:moveTo>
                <a:cubicBezTo>
                  <a:pt x="350" y="565"/>
                  <a:pt x="367" y="530"/>
                  <a:pt x="356" y="498"/>
                </a:cubicBezTo>
                <a:cubicBezTo>
                  <a:pt x="341" y="455"/>
                  <a:pt x="285" y="455"/>
                  <a:pt x="249" y="461"/>
                </a:cubicBezTo>
                <a:cubicBezTo>
                  <a:pt x="165" y="475"/>
                  <a:pt x="58" y="529"/>
                  <a:pt x="13" y="604"/>
                </a:cubicBezTo>
                <a:cubicBezTo>
                  <a:pt x="4" y="634"/>
                  <a:pt x="0" y="642"/>
                  <a:pt x="3" y="662"/>
                </a:cubicBezTo>
                <a:cubicBezTo>
                  <a:pt x="53" y="679"/>
                  <a:pt x="103" y="697"/>
                  <a:pt x="168" y="678"/>
                </a:cubicBezTo>
                <a:cubicBezTo>
                  <a:pt x="250" y="655"/>
                  <a:pt x="334" y="598"/>
                  <a:pt x="370" y="519"/>
                </a:cubicBezTo>
                <a:cubicBezTo>
                  <a:pt x="401" y="447"/>
                  <a:pt x="396" y="336"/>
                  <a:pt x="383" y="260"/>
                </a:cubicBezTo>
                <a:cubicBezTo>
                  <a:pt x="375" y="208"/>
                  <a:pt x="355" y="149"/>
                  <a:pt x="331" y="102"/>
                </a:cubicBezTo>
                <a:cubicBezTo>
                  <a:pt x="329" y="102"/>
                  <a:pt x="328" y="101"/>
                  <a:pt x="326" y="101"/>
                </a:cubicBezTo>
                <a:cubicBezTo>
                  <a:pt x="306" y="150"/>
                  <a:pt x="290" y="202"/>
                  <a:pt x="286" y="259"/>
                </a:cubicBezTo>
                <a:cubicBezTo>
                  <a:pt x="280" y="357"/>
                  <a:pt x="284" y="443"/>
                  <a:pt x="357" y="516"/>
                </a:cubicBezTo>
                <a:cubicBezTo>
                  <a:pt x="421" y="581"/>
                  <a:pt x="505" y="590"/>
                  <a:pt x="592" y="592"/>
                </a:cubicBezTo>
                <a:cubicBezTo>
                  <a:pt x="676" y="594"/>
                  <a:pt x="762" y="568"/>
                  <a:pt x="777" y="473"/>
                </a:cubicBezTo>
                <a:cubicBezTo>
                  <a:pt x="785" y="422"/>
                  <a:pt x="783" y="349"/>
                  <a:pt x="755" y="304"/>
                </a:cubicBezTo>
                <a:cubicBezTo>
                  <a:pt x="746" y="291"/>
                  <a:pt x="747" y="286"/>
                  <a:pt x="737" y="286"/>
                </a:cubicBezTo>
                <a:cubicBezTo>
                  <a:pt x="728" y="334"/>
                  <a:pt x="725" y="383"/>
                  <a:pt x="725" y="433"/>
                </a:cubicBezTo>
                <a:cubicBezTo>
                  <a:pt x="725" y="498"/>
                  <a:pt x="725" y="557"/>
                  <a:pt x="782" y="599"/>
                </a:cubicBezTo>
                <a:cubicBezTo>
                  <a:pt x="815" y="623"/>
                  <a:pt x="852" y="617"/>
                  <a:pt x="885" y="604"/>
                </a:cubicBezTo>
                <a:moveTo>
                  <a:pt x="828" y="280"/>
                </a:moveTo>
                <a:cubicBezTo>
                  <a:pt x="821" y="261"/>
                  <a:pt x="814" y="246"/>
                  <a:pt x="811" y="227"/>
                </a:cubicBezTo>
                <a:cubicBezTo>
                  <a:pt x="867" y="245"/>
                  <a:pt x="918" y="279"/>
                  <a:pt x="971" y="306"/>
                </a:cubicBezTo>
                <a:moveTo>
                  <a:pt x="1242" y="358"/>
                </a:moveTo>
                <a:cubicBezTo>
                  <a:pt x="1296" y="352"/>
                  <a:pt x="1235" y="351"/>
                  <a:pt x="1220" y="351"/>
                </a:cubicBezTo>
                <a:cubicBezTo>
                  <a:pt x="1162" y="349"/>
                  <a:pt x="1121" y="359"/>
                  <a:pt x="1080" y="402"/>
                </a:cubicBezTo>
                <a:cubicBezTo>
                  <a:pt x="1066" y="417"/>
                  <a:pt x="1037" y="473"/>
                  <a:pt x="1053" y="495"/>
                </a:cubicBezTo>
                <a:cubicBezTo>
                  <a:pt x="1076" y="526"/>
                  <a:pt x="1137" y="517"/>
                  <a:pt x="1169" y="517"/>
                </a:cubicBezTo>
                <a:cubicBezTo>
                  <a:pt x="1211" y="517"/>
                  <a:pt x="1238" y="499"/>
                  <a:pt x="1266" y="467"/>
                </a:cubicBezTo>
                <a:cubicBezTo>
                  <a:pt x="1282" y="449"/>
                  <a:pt x="1294" y="439"/>
                  <a:pt x="1311" y="424"/>
                </a:cubicBezTo>
                <a:cubicBezTo>
                  <a:pt x="1353" y="442"/>
                  <a:pt x="1359" y="449"/>
                  <a:pt x="1374" y="504"/>
                </a:cubicBezTo>
                <a:cubicBezTo>
                  <a:pt x="1395" y="581"/>
                  <a:pt x="1396" y="658"/>
                  <a:pt x="1396" y="737"/>
                </a:cubicBezTo>
                <a:cubicBezTo>
                  <a:pt x="1396" y="777"/>
                  <a:pt x="1376" y="781"/>
                  <a:pt x="1338" y="777"/>
                </a:cubicBezTo>
                <a:cubicBezTo>
                  <a:pt x="1290" y="772"/>
                  <a:pt x="1279" y="722"/>
                  <a:pt x="1276" y="681"/>
                </a:cubicBezTo>
                <a:cubicBezTo>
                  <a:pt x="1271" y="617"/>
                  <a:pt x="1293" y="579"/>
                  <a:pt x="1326" y="527"/>
                </a:cubicBezTo>
                <a:cubicBezTo>
                  <a:pt x="1369" y="459"/>
                  <a:pt x="1424" y="378"/>
                  <a:pt x="1509" y="363"/>
                </a:cubicBezTo>
                <a:cubicBezTo>
                  <a:pt x="1575" y="351"/>
                  <a:pt x="1624" y="412"/>
                  <a:pt x="1661" y="458"/>
                </a:cubicBezTo>
                <a:cubicBezTo>
                  <a:pt x="1694" y="499"/>
                  <a:pt x="1728" y="549"/>
                  <a:pt x="1737" y="602"/>
                </a:cubicBezTo>
                <a:cubicBezTo>
                  <a:pt x="1743" y="636"/>
                  <a:pt x="1736" y="614"/>
                  <a:pt x="1721" y="626"/>
                </a:cubicBezTo>
                <a:moveTo>
                  <a:pt x="1540" y="48"/>
                </a:moveTo>
                <a:cubicBezTo>
                  <a:pt x="1574" y="9"/>
                  <a:pt x="1592" y="0"/>
                  <a:pt x="1646" y="2"/>
                </a:cubicBezTo>
                <a:cubicBezTo>
                  <a:pt x="1692" y="4"/>
                  <a:pt x="1712" y="38"/>
                  <a:pt x="1743" y="67"/>
                </a:cubicBezTo>
                <a:cubicBezTo>
                  <a:pt x="1774" y="96"/>
                  <a:pt x="1808" y="114"/>
                  <a:pt x="1843" y="136"/>
                </a:cubicBezTo>
                <a:cubicBezTo>
                  <a:pt x="1878" y="158"/>
                  <a:pt x="1898" y="183"/>
                  <a:pt x="1906" y="224"/>
                </a:cubicBezTo>
                <a:cubicBezTo>
                  <a:pt x="1926" y="326"/>
                  <a:pt x="1906" y="430"/>
                  <a:pt x="1914" y="532"/>
                </a:cubicBezTo>
                <a:cubicBezTo>
                  <a:pt x="1917" y="570"/>
                  <a:pt x="1929" y="611"/>
                  <a:pt x="1966" y="628"/>
                </a:cubicBezTo>
                <a:cubicBezTo>
                  <a:pt x="1973" y="628"/>
                  <a:pt x="1974" y="628"/>
                  <a:pt x="1978" y="628"/>
                </a:cubicBezTo>
                <a:moveTo>
                  <a:pt x="1825" y="468"/>
                </a:moveTo>
                <a:cubicBezTo>
                  <a:pt x="1851" y="453"/>
                  <a:pt x="1888" y="438"/>
                  <a:pt x="1921" y="426"/>
                </a:cubicBezTo>
                <a:cubicBezTo>
                  <a:pt x="1985" y="402"/>
                  <a:pt x="2048" y="375"/>
                  <a:pt x="2107" y="341"/>
                </a:cubicBezTo>
                <a:cubicBezTo>
                  <a:pt x="2151" y="316"/>
                  <a:pt x="2179" y="299"/>
                  <a:pt x="2182" y="248"/>
                </a:cubicBezTo>
                <a:cubicBezTo>
                  <a:pt x="2182" y="235"/>
                  <a:pt x="2183" y="231"/>
                  <a:pt x="2176" y="225"/>
                </a:cubicBezTo>
                <a:cubicBezTo>
                  <a:pt x="2149" y="225"/>
                  <a:pt x="2132" y="222"/>
                  <a:pt x="2117" y="248"/>
                </a:cubicBezTo>
                <a:cubicBezTo>
                  <a:pt x="2100" y="278"/>
                  <a:pt x="2095" y="334"/>
                  <a:pt x="2107" y="366"/>
                </a:cubicBezTo>
                <a:cubicBezTo>
                  <a:pt x="2129" y="424"/>
                  <a:pt x="2194" y="456"/>
                  <a:pt x="2236" y="498"/>
                </a:cubicBezTo>
                <a:cubicBezTo>
                  <a:pt x="2254" y="517"/>
                  <a:pt x="2266" y="546"/>
                  <a:pt x="2240" y="564"/>
                </a:cubicBezTo>
                <a:cubicBezTo>
                  <a:pt x="2207" y="586"/>
                  <a:pt x="2159" y="590"/>
                  <a:pt x="2121" y="6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8"/>
          <p:cNvSpPr/>
          <p:nvPr/>
        </p:nvSpPr>
        <p:spPr>
          <a:xfrm>
            <a:off x="6233760" y="1447920"/>
            <a:ext cx="1168920" cy="250200"/>
          </a:xfrm>
          <a:custGeom>
            <a:avLst/>
            <a:gdLst/>
            <a:ahLst/>
            <a:rect l="l" t="t" r="r" b="b"/>
            <a:pathLst>
              <a:path w="3248" h="696">
                <a:moveTo>
                  <a:pt x="360" y="446"/>
                </a:moveTo>
                <a:cubicBezTo>
                  <a:pt x="352" y="410"/>
                  <a:pt x="357" y="411"/>
                  <a:pt x="312" y="410"/>
                </a:cubicBezTo>
                <a:cubicBezTo>
                  <a:pt x="246" y="408"/>
                  <a:pt x="193" y="457"/>
                  <a:pt x="143" y="496"/>
                </a:cubicBezTo>
                <a:cubicBezTo>
                  <a:pt x="97" y="531"/>
                  <a:pt x="3" y="589"/>
                  <a:pt x="1" y="657"/>
                </a:cubicBezTo>
                <a:cubicBezTo>
                  <a:pt x="1" y="674"/>
                  <a:pt x="0" y="679"/>
                  <a:pt x="7" y="688"/>
                </a:cubicBezTo>
                <a:cubicBezTo>
                  <a:pt x="58" y="693"/>
                  <a:pt x="108" y="695"/>
                  <a:pt x="159" y="685"/>
                </a:cubicBezTo>
                <a:cubicBezTo>
                  <a:pt x="220" y="673"/>
                  <a:pt x="275" y="645"/>
                  <a:pt x="328" y="614"/>
                </a:cubicBezTo>
                <a:cubicBezTo>
                  <a:pt x="337" y="609"/>
                  <a:pt x="343" y="600"/>
                  <a:pt x="354" y="602"/>
                </a:cubicBezTo>
                <a:cubicBezTo>
                  <a:pt x="392" y="609"/>
                  <a:pt x="410" y="636"/>
                  <a:pt x="457" y="637"/>
                </a:cubicBezTo>
                <a:cubicBezTo>
                  <a:pt x="529" y="638"/>
                  <a:pt x="588" y="603"/>
                  <a:pt x="642" y="558"/>
                </a:cubicBezTo>
                <a:cubicBezTo>
                  <a:pt x="702" y="509"/>
                  <a:pt x="724" y="456"/>
                  <a:pt x="728" y="380"/>
                </a:cubicBezTo>
                <a:cubicBezTo>
                  <a:pt x="732" y="302"/>
                  <a:pt x="719" y="236"/>
                  <a:pt x="690" y="166"/>
                </a:cubicBezTo>
                <a:cubicBezTo>
                  <a:pt x="680" y="142"/>
                  <a:pt x="664" y="119"/>
                  <a:pt x="651" y="100"/>
                </a:cubicBezTo>
                <a:cubicBezTo>
                  <a:pt x="648" y="181"/>
                  <a:pt x="635" y="265"/>
                  <a:pt x="670" y="342"/>
                </a:cubicBezTo>
                <a:cubicBezTo>
                  <a:pt x="716" y="443"/>
                  <a:pt x="814" y="508"/>
                  <a:pt x="888" y="584"/>
                </a:cubicBezTo>
                <a:cubicBezTo>
                  <a:pt x="910" y="608"/>
                  <a:pt x="915" y="614"/>
                  <a:pt x="926" y="631"/>
                </a:cubicBezTo>
                <a:moveTo>
                  <a:pt x="571" y="496"/>
                </a:moveTo>
                <a:cubicBezTo>
                  <a:pt x="640" y="486"/>
                  <a:pt x="714" y="492"/>
                  <a:pt x="784" y="492"/>
                </a:cubicBezTo>
                <a:cubicBezTo>
                  <a:pt x="998" y="492"/>
                  <a:pt x="1211" y="493"/>
                  <a:pt x="1424" y="483"/>
                </a:cubicBezTo>
                <a:moveTo>
                  <a:pt x="2088" y="337"/>
                </a:moveTo>
                <a:cubicBezTo>
                  <a:pt x="2022" y="329"/>
                  <a:pt x="1954" y="318"/>
                  <a:pt x="1886" y="331"/>
                </a:cubicBezTo>
                <a:cubicBezTo>
                  <a:pt x="1807" y="347"/>
                  <a:pt x="1707" y="382"/>
                  <a:pt x="1651" y="443"/>
                </a:cubicBezTo>
                <a:cubicBezTo>
                  <a:pt x="1620" y="474"/>
                  <a:pt x="1639" y="488"/>
                  <a:pt x="1638" y="521"/>
                </a:cubicBezTo>
                <a:cubicBezTo>
                  <a:pt x="1721" y="550"/>
                  <a:pt x="1815" y="555"/>
                  <a:pt x="1902" y="535"/>
                </a:cubicBezTo>
                <a:cubicBezTo>
                  <a:pt x="1948" y="524"/>
                  <a:pt x="2025" y="497"/>
                  <a:pt x="2042" y="445"/>
                </a:cubicBezTo>
                <a:cubicBezTo>
                  <a:pt x="2049" y="423"/>
                  <a:pt x="2044" y="414"/>
                  <a:pt x="2048" y="391"/>
                </a:cubicBezTo>
                <a:cubicBezTo>
                  <a:pt x="2056" y="431"/>
                  <a:pt x="2041" y="443"/>
                  <a:pt x="2081" y="470"/>
                </a:cubicBezTo>
                <a:cubicBezTo>
                  <a:pt x="2127" y="501"/>
                  <a:pt x="2216" y="494"/>
                  <a:pt x="2259" y="467"/>
                </a:cubicBezTo>
                <a:cubicBezTo>
                  <a:pt x="2311" y="435"/>
                  <a:pt x="2333" y="380"/>
                  <a:pt x="2338" y="320"/>
                </a:cubicBezTo>
                <a:cubicBezTo>
                  <a:pt x="2347" y="217"/>
                  <a:pt x="2342" y="105"/>
                  <a:pt x="2333" y="2"/>
                </a:cubicBezTo>
                <a:cubicBezTo>
                  <a:pt x="2332" y="1"/>
                  <a:pt x="2332" y="1"/>
                  <a:pt x="2331" y="0"/>
                </a:cubicBezTo>
                <a:cubicBezTo>
                  <a:pt x="2310" y="40"/>
                  <a:pt x="2287" y="90"/>
                  <a:pt x="2272" y="136"/>
                </a:cubicBezTo>
                <a:cubicBezTo>
                  <a:pt x="2249" y="206"/>
                  <a:pt x="2218" y="314"/>
                  <a:pt x="2240" y="390"/>
                </a:cubicBezTo>
                <a:cubicBezTo>
                  <a:pt x="2272" y="498"/>
                  <a:pt x="2404" y="521"/>
                  <a:pt x="2498" y="517"/>
                </a:cubicBezTo>
                <a:cubicBezTo>
                  <a:pt x="2597" y="511"/>
                  <a:pt x="2672" y="449"/>
                  <a:pt x="2691" y="350"/>
                </a:cubicBezTo>
                <a:cubicBezTo>
                  <a:pt x="2702" y="290"/>
                  <a:pt x="2699" y="225"/>
                  <a:pt x="2701" y="166"/>
                </a:cubicBezTo>
                <a:cubicBezTo>
                  <a:pt x="2702" y="138"/>
                  <a:pt x="2701" y="109"/>
                  <a:pt x="2701" y="81"/>
                </a:cubicBezTo>
                <a:cubicBezTo>
                  <a:pt x="2669" y="143"/>
                  <a:pt x="2637" y="200"/>
                  <a:pt x="2628" y="271"/>
                </a:cubicBezTo>
                <a:cubicBezTo>
                  <a:pt x="2616" y="361"/>
                  <a:pt x="2623" y="442"/>
                  <a:pt x="2683" y="511"/>
                </a:cubicBezTo>
                <a:cubicBezTo>
                  <a:pt x="2732" y="567"/>
                  <a:pt x="2799" y="576"/>
                  <a:pt x="2870" y="571"/>
                </a:cubicBezTo>
                <a:cubicBezTo>
                  <a:pt x="2902" y="569"/>
                  <a:pt x="2927" y="556"/>
                  <a:pt x="2956" y="544"/>
                </a:cubicBezTo>
                <a:moveTo>
                  <a:pt x="3213" y="551"/>
                </a:moveTo>
                <a:cubicBezTo>
                  <a:pt x="3219" y="551"/>
                  <a:pt x="3230" y="550"/>
                  <a:pt x="3234" y="552"/>
                </a:cubicBezTo>
                <a:cubicBezTo>
                  <a:pt x="3234" y="553"/>
                  <a:pt x="3234" y="553"/>
                  <a:pt x="3234" y="554"/>
                </a:cubicBezTo>
                <a:cubicBezTo>
                  <a:pt x="3225" y="557"/>
                  <a:pt x="3212" y="561"/>
                  <a:pt x="3201" y="562"/>
                </a:cubicBezTo>
                <a:cubicBezTo>
                  <a:pt x="3194" y="563"/>
                  <a:pt x="3187" y="562"/>
                  <a:pt x="3180" y="562"/>
                </a:cubicBezTo>
                <a:cubicBezTo>
                  <a:pt x="3180" y="540"/>
                  <a:pt x="3176" y="534"/>
                  <a:pt x="3195" y="520"/>
                </a:cubicBezTo>
                <a:cubicBezTo>
                  <a:pt x="3210" y="508"/>
                  <a:pt x="3229" y="501"/>
                  <a:pt x="3247" y="49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9"/>
          <p:cNvSpPr/>
          <p:nvPr/>
        </p:nvSpPr>
        <p:spPr>
          <a:xfrm>
            <a:off x="1873080" y="2241000"/>
            <a:ext cx="2725560" cy="784800"/>
          </a:xfrm>
          <a:custGeom>
            <a:avLst/>
            <a:gdLst/>
            <a:ahLst/>
            <a:rect l="l" t="t" r="r" b="b"/>
            <a:pathLst>
              <a:path w="7572" h="2181">
                <a:moveTo>
                  <a:pt x="1635" y="2180"/>
                </a:moveTo>
                <a:cubicBezTo>
                  <a:pt x="1652" y="2155"/>
                  <a:pt x="1675" y="2137"/>
                  <a:pt x="1696" y="2114"/>
                </a:cubicBezTo>
                <a:moveTo>
                  <a:pt x="31" y="297"/>
                </a:moveTo>
                <a:cubicBezTo>
                  <a:pt x="24" y="274"/>
                  <a:pt x="22" y="267"/>
                  <a:pt x="12" y="254"/>
                </a:cubicBezTo>
                <a:cubicBezTo>
                  <a:pt x="2" y="274"/>
                  <a:pt x="3" y="300"/>
                  <a:pt x="9" y="339"/>
                </a:cubicBezTo>
                <a:cubicBezTo>
                  <a:pt x="24" y="430"/>
                  <a:pt x="40" y="520"/>
                  <a:pt x="54" y="611"/>
                </a:cubicBezTo>
                <a:cubicBezTo>
                  <a:pt x="71" y="725"/>
                  <a:pt x="85" y="841"/>
                  <a:pt x="97" y="957"/>
                </a:cubicBezTo>
                <a:cubicBezTo>
                  <a:pt x="99" y="979"/>
                  <a:pt x="98" y="1002"/>
                  <a:pt x="98" y="1023"/>
                </a:cubicBezTo>
                <a:moveTo>
                  <a:pt x="0" y="230"/>
                </a:moveTo>
                <a:cubicBezTo>
                  <a:pt x="25" y="145"/>
                  <a:pt x="20" y="150"/>
                  <a:pt x="125" y="120"/>
                </a:cubicBezTo>
                <a:cubicBezTo>
                  <a:pt x="256" y="83"/>
                  <a:pt x="391" y="68"/>
                  <a:pt x="528" y="64"/>
                </a:cubicBezTo>
                <a:cubicBezTo>
                  <a:pt x="787" y="56"/>
                  <a:pt x="1151" y="7"/>
                  <a:pt x="1400" y="98"/>
                </a:cubicBezTo>
                <a:cubicBezTo>
                  <a:pt x="1454" y="117"/>
                  <a:pt x="1455" y="152"/>
                  <a:pt x="1453" y="203"/>
                </a:cubicBezTo>
                <a:cubicBezTo>
                  <a:pt x="1450" y="260"/>
                  <a:pt x="1424" y="311"/>
                  <a:pt x="1421" y="370"/>
                </a:cubicBezTo>
                <a:cubicBezTo>
                  <a:pt x="1416" y="458"/>
                  <a:pt x="1425" y="544"/>
                  <a:pt x="1445" y="630"/>
                </a:cubicBezTo>
                <a:cubicBezTo>
                  <a:pt x="1479" y="772"/>
                  <a:pt x="1524" y="910"/>
                  <a:pt x="1536" y="1056"/>
                </a:cubicBezTo>
                <a:cubicBezTo>
                  <a:pt x="1536" y="1060"/>
                  <a:pt x="1536" y="1065"/>
                  <a:pt x="1536" y="1069"/>
                </a:cubicBezTo>
                <a:cubicBezTo>
                  <a:pt x="1511" y="1074"/>
                  <a:pt x="1478" y="1084"/>
                  <a:pt x="1445" y="1086"/>
                </a:cubicBezTo>
                <a:cubicBezTo>
                  <a:pt x="1206" y="1101"/>
                  <a:pt x="970" y="1113"/>
                  <a:pt x="732" y="1132"/>
                </a:cubicBezTo>
                <a:cubicBezTo>
                  <a:pt x="531" y="1148"/>
                  <a:pt x="295" y="1201"/>
                  <a:pt x="95" y="1195"/>
                </a:cubicBezTo>
                <a:cubicBezTo>
                  <a:pt x="88" y="1195"/>
                  <a:pt x="91" y="1186"/>
                  <a:pt x="84" y="1186"/>
                </a:cubicBezTo>
                <a:moveTo>
                  <a:pt x="807" y="466"/>
                </a:moveTo>
                <a:cubicBezTo>
                  <a:pt x="792" y="453"/>
                  <a:pt x="776" y="436"/>
                  <a:pt x="758" y="428"/>
                </a:cubicBezTo>
                <a:cubicBezTo>
                  <a:pt x="735" y="418"/>
                  <a:pt x="695" y="424"/>
                  <a:pt x="674" y="435"/>
                </a:cubicBezTo>
                <a:cubicBezTo>
                  <a:pt x="606" y="469"/>
                  <a:pt x="544" y="531"/>
                  <a:pt x="534" y="608"/>
                </a:cubicBezTo>
                <a:cubicBezTo>
                  <a:pt x="525" y="675"/>
                  <a:pt x="541" y="722"/>
                  <a:pt x="608" y="750"/>
                </a:cubicBezTo>
                <a:cubicBezTo>
                  <a:pt x="690" y="784"/>
                  <a:pt x="798" y="768"/>
                  <a:pt x="876" y="734"/>
                </a:cubicBezTo>
                <a:cubicBezTo>
                  <a:pt x="947" y="703"/>
                  <a:pt x="1018" y="655"/>
                  <a:pt x="1025" y="574"/>
                </a:cubicBezTo>
                <a:cubicBezTo>
                  <a:pt x="1031" y="507"/>
                  <a:pt x="945" y="473"/>
                  <a:pt x="889" y="466"/>
                </a:cubicBezTo>
                <a:cubicBezTo>
                  <a:pt x="817" y="456"/>
                  <a:pt x="769" y="465"/>
                  <a:pt x="716" y="508"/>
                </a:cubicBezTo>
                <a:moveTo>
                  <a:pt x="2156" y="282"/>
                </a:moveTo>
                <a:cubicBezTo>
                  <a:pt x="2118" y="264"/>
                  <a:pt x="2130" y="270"/>
                  <a:pt x="2109" y="250"/>
                </a:cubicBezTo>
                <a:cubicBezTo>
                  <a:pt x="2109" y="523"/>
                  <a:pt x="2114" y="797"/>
                  <a:pt x="2118" y="1070"/>
                </a:cubicBezTo>
                <a:cubicBezTo>
                  <a:pt x="2118" y="1100"/>
                  <a:pt x="2113" y="1150"/>
                  <a:pt x="2134" y="1176"/>
                </a:cubicBezTo>
                <a:cubicBezTo>
                  <a:pt x="2138" y="1176"/>
                  <a:pt x="2142" y="1176"/>
                  <a:pt x="2146" y="1176"/>
                </a:cubicBezTo>
                <a:moveTo>
                  <a:pt x="2134" y="265"/>
                </a:moveTo>
                <a:cubicBezTo>
                  <a:pt x="2183" y="217"/>
                  <a:pt x="2211" y="200"/>
                  <a:pt x="2289" y="178"/>
                </a:cubicBezTo>
                <a:cubicBezTo>
                  <a:pt x="2443" y="134"/>
                  <a:pt x="2605" y="105"/>
                  <a:pt x="2763" y="82"/>
                </a:cubicBezTo>
                <a:cubicBezTo>
                  <a:pt x="2898" y="62"/>
                  <a:pt x="3125" y="9"/>
                  <a:pt x="3253" y="84"/>
                </a:cubicBezTo>
                <a:cubicBezTo>
                  <a:pt x="3310" y="116"/>
                  <a:pt x="3302" y="188"/>
                  <a:pt x="3302" y="243"/>
                </a:cubicBezTo>
                <a:cubicBezTo>
                  <a:pt x="3303" y="361"/>
                  <a:pt x="3290" y="479"/>
                  <a:pt x="3290" y="598"/>
                </a:cubicBezTo>
                <a:cubicBezTo>
                  <a:pt x="3290" y="693"/>
                  <a:pt x="3295" y="783"/>
                  <a:pt x="3309" y="878"/>
                </a:cubicBezTo>
                <a:cubicBezTo>
                  <a:pt x="3318" y="939"/>
                  <a:pt x="3330" y="999"/>
                  <a:pt x="3335" y="1059"/>
                </a:cubicBezTo>
                <a:cubicBezTo>
                  <a:pt x="3335" y="1077"/>
                  <a:pt x="3335" y="1082"/>
                  <a:pt x="3335" y="1093"/>
                </a:cubicBezTo>
                <a:cubicBezTo>
                  <a:pt x="3288" y="1103"/>
                  <a:pt x="3246" y="1107"/>
                  <a:pt x="3196" y="1107"/>
                </a:cubicBezTo>
                <a:cubicBezTo>
                  <a:pt x="3082" y="1107"/>
                  <a:pt x="2969" y="1083"/>
                  <a:pt x="2854" y="1080"/>
                </a:cubicBezTo>
                <a:cubicBezTo>
                  <a:pt x="2681" y="1075"/>
                  <a:pt x="2513" y="1081"/>
                  <a:pt x="2343" y="1114"/>
                </a:cubicBezTo>
                <a:cubicBezTo>
                  <a:pt x="2298" y="1122"/>
                  <a:pt x="2218" y="1127"/>
                  <a:pt x="2198" y="1172"/>
                </a:cubicBezTo>
                <a:cubicBezTo>
                  <a:pt x="2191" y="1188"/>
                  <a:pt x="2229" y="1190"/>
                  <a:pt x="2236" y="1205"/>
                </a:cubicBezTo>
                <a:moveTo>
                  <a:pt x="4038" y="179"/>
                </a:moveTo>
                <a:cubicBezTo>
                  <a:pt x="4017" y="165"/>
                  <a:pt x="4013" y="160"/>
                  <a:pt x="3996" y="160"/>
                </a:cubicBezTo>
                <a:cubicBezTo>
                  <a:pt x="3997" y="265"/>
                  <a:pt x="4004" y="367"/>
                  <a:pt x="4021" y="470"/>
                </a:cubicBezTo>
                <a:cubicBezTo>
                  <a:pt x="4042" y="598"/>
                  <a:pt x="4070" y="725"/>
                  <a:pt x="4092" y="852"/>
                </a:cubicBezTo>
                <a:cubicBezTo>
                  <a:pt x="4098" y="890"/>
                  <a:pt x="4098" y="962"/>
                  <a:pt x="4129" y="992"/>
                </a:cubicBezTo>
                <a:cubicBezTo>
                  <a:pt x="4136" y="992"/>
                  <a:pt x="4138" y="991"/>
                  <a:pt x="4139" y="984"/>
                </a:cubicBezTo>
                <a:moveTo>
                  <a:pt x="3992" y="215"/>
                </a:moveTo>
                <a:cubicBezTo>
                  <a:pt x="4049" y="165"/>
                  <a:pt x="4093" y="149"/>
                  <a:pt x="4191" y="132"/>
                </a:cubicBezTo>
                <a:cubicBezTo>
                  <a:pt x="4429" y="91"/>
                  <a:pt x="4673" y="80"/>
                  <a:pt x="4914" y="65"/>
                </a:cubicBezTo>
                <a:cubicBezTo>
                  <a:pt x="5068" y="56"/>
                  <a:pt x="5270" y="22"/>
                  <a:pt x="5424" y="56"/>
                </a:cubicBezTo>
                <a:cubicBezTo>
                  <a:pt x="5432" y="60"/>
                  <a:pt x="5439" y="65"/>
                  <a:pt x="5447" y="69"/>
                </a:cubicBezTo>
                <a:cubicBezTo>
                  <a:pt x="5446" y="124"/>
                  <a:pt x="5453" y="140"/>
                  <a:pt x="5428" y="199"/>
                </a:cubicBezTo>
                <a:cubicBezTo>
                  <a:pt x="5389" y="289"/>
                  <a:pt x="5345" y="373"/>
                  <a:pt x="5336" y="472"/>
                </a:cubicBezTo>
                <a:cubicBezTo>
                  <a:pt x="5327" y="572"/>
                  <a:pt x="5348" y="652"/>
                  <a:pt x="5383" y="744"/>
                </a:cubicBezTo>
                <a:cubicBezTo>
                  <a:pt x="5413" y="823"/>
                  <a:pt x="5452" y="898"/>
                  <a:pt x="5462" y="982"/>
                </a:cubicBezTo>
                <a:cubicBezTo>
                  <a:pt x="5462" y="988"/>
                  <a:pt x="5462" y="994"/>
                  <a:pt x="5462" y="1000"/>
                </a:cubicBezTo>
                <a:cubicBezTo>
                  <a:pt x="5405" y="1016"/>
                  <a:pt x="5360" y="1023"/>
                  <a:pt x="5297" y="1023"/>
                </a:cubicBezTo>
                <a:cubicBezTo>
                  <a:pt x="4938" y="1025"/>
                  <a:pt x="4521" y="1084"/>
                  <a:pt x="4170" y="1014"/>
                </a:cubicBezTo>
                <a:cubicBezTo>
                  <a:pt x="4155" y="1010"/>
                  <a:pt x="4149" y="1013"/>
                  <a:pt x="4151" y="1004"/>
                </a:cubicBezTo>
                <a:moveTo>
                  <a:pt x="6342" y="193"/>
                </a:moveTo>
                <a:cubicBezTo>
                  <a:pt x="6343" y="275"/>
                  <a:pt x="6346" y="356"/>
                  <a:pt x="6346" y="439"/>
                </a:cubicBezTo>
                <a:cubicBezTo>
                  <a:pt x="6347" y="577"/>
                  <a:pt x="6345" y="715"/>
                  <a:pt x="6340" y="853"/>
                </a:cubicBezTo>
                <a:cubicBezTo>
                  <a:pt x="6339" y="891"/>
                  <a:pt x="6340" y="964"/>
                  <a:pt x="6340" y="926"/>
                </a:cubicBezTo>
                <a:moveTo>
                  <a:pt x="6340" y="147"/>
                </a:moveTo>
                <a:cubicBezTo>
                  <a:pt x="6433" y="94"/>
                  <a:pt x="6522" y="78"/>
                  <a:pt x="6630" y="62"/>
                </a:cubicBezTo>
                <a:cubicBezTo>
                  <a:pt x="6863" y="28"/>
                  <a:pt x="7140" y="0"/>
                  <a:pt x="7376" y="37"/>
                </a:cubicBezTo>
                <a:cubicBezTo>
                  <a:pt x="7450" y="49"/>
                  <a:pt x="7498" y="79"/>
                  <a:pt x="7516" y="150"/>
                </a:cubicBezTo>
                <a:cubicBezTo>
                  <a:pt x="7556" y="315"/>
                  <a:pt x="7499" y="506"/>
                  <a:pt x="7532" y="675"/>
                </a:cubicBezTo>
                <a:cubicBezTo>
                  <a:pt x="7549" y="762"/>
                  <a:pt x="7569" y="842"/>
                  <a:pt x="7571" y="931"/>
                </a:cubicBezTo>
                <a:cubicBezTo>
                  <a:pt x="7521" y="942"/>
                  <a:pt x="7476" y="945"/>
                  <a:pt x="7422" y="945"/>
                </a:cubicBezTo>
                <a:cubicBezTo>
                  <a:pt x="7207" y="946"/>
                  <a:pt x="6991" y="938"/>
                  <a:pt x="6777" y="963"/>
                </a:cubicBezTo>
                <a:cubicBezTo>
                  <a:pt x="6654" y="977"/>
                  <a:pt x="6538" y="1005"/>
                  <a:pt x="6419" y="1038"/>
                </a:cubicBezTo>
                <a:moveTo>
                  <a:pt x="2313" y="1561"/>
                </a:moveTo>
                <a:cubicBezTo>
                  <a:pt x="2302" y="1546"/>
                  <a:pt x="2296" y="1543"/>
                  <a:pt x="2277" y="1538"/>
                </a:cubicBezTo>
                <a:cubicBezTo>
                  <a:pt x="2271" y="1588"/>
                  <a:pt x="2269" y="1640"/>
                  <a:pt x="2267" y="1692"/>
                </a:cubicBezTo>
                <a:cubicBezTo>
                  <a:pt x="2264" y="1766"/>
                  <a:pt x="2263" y="1843"/>
                  <a:pt x="2255" y="1917"/>
                </a:cubicBezTo>
                <a:cubicBezTo>
                  <a:pt x="2249" y="1969"/>
                  <a:pt x="2237" y="2019"/>
                  <a:pt x="2228" y="2070"/>
                </a:cubicBezTo>
                <a:moveTo>
                  <a:pt x="2574" y="1777"/>
                </a:moveTo>
                <a:cubicBezTo>
                  <a:pt x="2623" y="1764"/>
                  <a:pt x="2668" y="1765"/>
                  <a:pt x="2719" y="1766"/>
                </a:cubicBezTo>
                <a:cubicBezTo>
                  <a:pt x="2786" y="1767"/>
                  <a:pt x="2851" y="1776"/>
                  <a:pt x="2918" y="1777"/>
                </a:cubicBezTo>
                <a:moveTo>
                  <a:pt x="3400" y="1640"/>
                </a:moveTo>
                <a:cubicBezTo>
                  <a:pt x="3356" y="1632"/>
                  <a:pt x="3305" y="1626"/>
                  <a:pt x="3260" y="1632"/>
                </a:cubicBezTo>
                <a:cubicBezTo>
                  <a:pt x="3192" y="1641"/>
                  <a:pt x="3121" y="1687"/>
                  <a:pt x="3086" y="1745"/>
                </a:cubicBezTo>
                <a:cubicBezTo>
                  <a:pt x="3072" y="1768"/>
                  <a:pt x="3074" y="1788"/>
                  <a:pt x="3074" y="1813"/>
                </a:cubicBezTo>
                <a:cubicBezTo>
                  <a:pt x="3115" y="1825"/>
                  <a:pt x="3157" y="1826"/>
                  <a:pt x="3199" y="1809"/>
                </a:cubicBezTo>
                <a:cubicBezTo>
                  <a:pt x="3251" y="1788"/>
                  <a:pt x="3296" y="1751"/>
                  <a:pt x="3327" y="1705"/>
                </a:cubicBezTo>
                <a:cubicBezTo>
                  <a:pt x="3344" y="1680"/>
                  <a:pt x="3348" y="1653"/>
                  <a:pt x="3354" y="1625"/>
                </a:cubicBezTo>
                <a:cubicBezTo>
                  <a:pt x="3363" y="1656"/>
                  <a:pt x="3372" y="1705"/>
                  <a:pt x="3376" y="1743"/>
                </a:cubicBezTo>
                <a:cubicBezTo>
                  <a:pt x="3385" y="1837"/>
                  <a:pt x="3392" y="1929"/>
                  <a:pt x="3403" y="2022"/>
                </a:cubicBezTo>
                <a:cubicBezTo>
                  <a:pt x="3405" y="2041"/>
                  <a:pt x="3407" y="2059"/>
                  <a:pt x="3409" y="2078"/>
                </a:cubicBezTo>
                <a:moveTo>
                  <a:pt x="2759" y="690"/>
                </a:moveTo>
                <a:cubicBezTo>
                  <a:pt x="2718" y="690"/>
                  <a:pt x="2687" y="693"/>
                  <a:pt x="2655" y="662"/>
                </a:cubicBezTo>
                <a:cubicBezTo>
                  <a:pt x="2638" y="647"/>
                  <a:pt x="2630" y="621"/>
                  <a:pt x="2634" y="598"/>
                </a:cubicBezTo>
                <a:cubicBezTo>
                  <a:pt x="2640" y="566"/>
                  <a:pt x="2687" y="550"/>
                  <a:pt x="2714" y="546"/>
                </a:cubicBezTo>
                <a:cubicBezTo>
                  <a:pt x="2750" y="541"/>
                  <a:pt x="2793" y="539"/>
                  <a:pt x="2813" y="574"/>
                </a:cubicBezTo>
                <a:cubicBezTo>
                  <a:pt x="2830" y="605"/>
                  <a:pt x="2832" y="674"/>
                  <a:pt x="2824" y="708"/>
                </a:cubicBezTo>
                <a:cubicBezTo>
                  <a:pt x="2818" y="733"/>
                  <a:pt x="2800" y="751"/>
                  <a:pt x="2783" y="768"/>
                </a:cubicBezTo>
                <a:cubicBezTo>
                  <a:pt x="2782" y="761"/>
                  <a:pt x="2758" y="803"/>
                  <a:pt x="2775" y="748"/>
                </a:cubicBezTo>
                <a:cubicBezTo>
                  <a:pt x="2791" y="694"/>
                  <a:pt x="2849" y="652"/>
                  <a:pt x="2884" y="613"/>
                </a:cubicBezTo>
                <a:cubicBezTo>
                  <a:pt x="2916" y="576"/>
                  <a:pt x="2948" y="538"/>
                  <a:pt x="2956" y="489"/>
                </a:cubicBezTo>
                <a:cubicBezTo>
                  <a:pt x="2956" y="486"/>
                  <a:pt x="2956" y="482"/>
                  <a:pt x="2956" y="479"/>
                </a:cubicBezTo>
                <a:cubicBezTo>
                  <a:pt x="2921" y="497"/>
                  <a:pt x="2896" y="517"/>
                  <a:pt x="2874" y="554"/>
                </a:cubicBezTo>
                <a:cubicBezTo>
                  <a:pt x="2854" y="587"/>
                  <a:pt x="2823" y="668"/>
                  <a:pt x="2843" y="707"/>
                </a:cubicBezTo>
                <a:cubicBezTo>
                  <a:pt x="2873" y="766"/>
                  <a:pt x="2982" y="769"/>
                  <a:pt x="3036" y="771"/>
                </a:cubicBezTo>
                <a:cubicBezTo>
                  <a:pt x="3115" y="771"/>
                  <a:pt x="3143" y="771"/>
                  <a:pt x="3196" y="771"/>
                </a:cubicBezTo>
                <a:moveTo>
                  <a:pt x="4685" y="655"/>
                </a:moveTo>
                <a:cubicBezTo>
                  <a:pt x="4679" y="647"/>
                  <a:pt x="4660" y="628"/>
                  <a:pt x="4666" y="616"/>
                </a:cubicBezTo>
                <a:cubicBezTo>
                  <a:pt x="4673" y="601"/>
                  <a:pt x="4676" y="596"/>
                  <a:pt x="4697" y="593"/>
                </a:cubicBezTo>
                <a:cubicBezTo>
                  <a:pt x="4721" y="590"/>
                  <a:pt x="4741" y="590"/>
                  <a:pt x="4760" y="604"/>
                </a:cubicBezTo>
                <a:cubicBezTo>
                  <a:pt x="4775" y="615"/>
                  <a:pt x="4787" y="643"/>
                  <a:pt x="4804" y="649"/>
                </a:cubicBezTo>
                <a:cubicBezTo>
                  <a:pt x="4818" y="653"/>
                  <a:pt x="4850" y="658"/>
                  <a:pt x="4864" y="652"/>
                </a:cubicBezTo>
                <a:cubicBezTo>
                  <a:pt x="4898" y="639"/>
                  <a:pt x="4935" y="606"/>
                  <a:pt x="4958" y="578"/>
                </a:cubicBezTo>
                <a:cubicBezTo>
                  <a:pt x="4977" y="556"/>
                  <a:pt x="4981" y="534"/>
                  <a:pt x="4982" y="506"/>
                </a:cubicBezTo>
                <a:lnTo>
                  <a:pt x="4982" y="505"/>
                </a:lnTo>
                <a:cubicBezTo>
                  <a:pt x="4981" y="534"/>
                  <a:pt x="4976" y="562"/>
                  <a:pt x="4975" y="590"/>
                </a:cubicBezTo>
                <a:cubicBezTo>
                  <a:pt x="4973" y="646"/>
                  <a:pt x="4970" y="705"/>
                  <a:pt x="4983" y="760"/>
                </a:cubicBezTo>
                <a:cubicBezTo>
                  <a:pt x="4992" y="799"/>
                  <a:pt x="5012" y="835"/>
                  <a:pt x="5030" y="871"/>
                </a:cubicBezTo>
                <a:cubicBezTo>
                  <a:pt x="5035" y="880"/>
                  <a:pt x="5039" y="890"/>
                  <a:pt x="5043" y="898"/>
                </a:cubicBezTo>
                <a:cubicBezTo>
                  <a:pt x="4980" y="902"/>
                  <a:pt x="4916" y="903"/>
                  <a:pt x="4854" y="912"/>
                </a:cubicBezTo>
                <a:cubicBezTo>
                  <a:pt x="4822" y="916"/>
                  <a:pt x="4805" y="921"/>
                  <a:pt x="4785" y="9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0"/>
          <p:cNvSpPr/>
          <p:nvPr/>
        </p:nvSpPr>
        <p:spPr>
          <a:xfrm>
            <a:off x="4277160" y="2736000"/>
            <a:ext cx="588600" cy="716760"/>
          </a:xfrm>
          <a:custGeom>
            <a:avLst/>
            <a:gdLst/>
            <a:ahLst/>
            <a:rect l="l" t="t" r="r" b="b"/>
            <a:pathLst>
              <a:path w="1636" h="1992">
                <a:moveTo>
                  <a:pt x="17" y="115"/>
                </a:moveTo>
                <a:cubicBezTo>
                  <a:pt x="13" y="105"/>
                  <a:pt x="11" y="94"/>
                  <a:pt x="8" y="84"/>
                </a:cubicBezTo>
                <a:cubicBezTo>
                  <a:pt x="8" y="126"/>
                  <a:pt x="14" y="166"/>
                  <a:pt x="16" y="207"/>
                </a:cubicBezTo>
                <a:cubicBezTo>
                  <a:pt x="20" y="293"/>
                  <a:pt x="0" y="391"/>
                  <a:pt x="19" y="476"/>
                </a:cubicBezTo>
                <a:cubicBezTo>
                  <a:pt x="23" y="486"/>
                  <a:pt x="27" y="496"/>
                  <a:pt x="31" y="506"/>
                </a:cubicBezTo>
                <a:moveTo>
                  <a:pt x="312" y="245"/>
                </a:moveTo>
                <a:cubicBezTo>
                  <a:pt x="340" y="219"/>
                  <a:pt x="366" y="212"/>
                  <a:pt x="405" y="207"/>
                </a:cubicBezTo>
                <a:cubicBezTo>
                  <a:pt x="439" y="203"/>
                  <a:pt x="491" y="195"/>
                  <a:pt x="525" y="210"/>
                </a:cubicBezTo>
                <a:cubicBezTo>
                  <a:pt x="539" y="216"/>
                  <a:pt x="553" y="232"/>
                  <a:pt x="565" y="242"/>
                </a:cubicBezTo>
                <a:moveTo>
                  <a:pt x="1011" y="33"/>
                </a:moveTo>
                <a:cubicBezTo>
                  <a:pt x="1006" y="19"/>
                  <a:pt x="1021" y="19"/>
                  <a:pt x="1008" y="14"/>
                </a:cubicBezTo>
                <a:cubicBezTo>
                  <a:pt x="969" y="0"/>
                  <a:pt x="903" y="64"/>
                  <a:pt x="878" y="84"/>
                </a:cubicBezTo>
                <a:cubicBezTo>
                  <a:pt x="842" y="114"/>
                  <a:pt x="773" y="171"/>
                  <a:pt x="786" y="227"/>
                </a:cubicBezTo>
                <a:cubicBezTo>
                  <a:pt x="789" y="232"/>
                  <a:pt x="792" y="236"/>
                  <a:pt x="795" y="241"/>
                </a:cubicBezTo>
                <a:cubicBezTo>
                  <a:pt x="848" y="250"/>
                  <a:pt x="906" y="255"/>
                  <a:pt x="958" y="241"/>
                </a:cubicBezTo>
                <a:cubicBezTo>
                  <a:pt x="1009" y="227"/>
                  <a:pt x="1062" y="193"/>
                  <a:pt x="1081" y="142"/>
                </a:cubicBezTo>
                <a:cubicBezTo>
                  <a:pt x="1094" y="106"/>
                  <a:pt x="1088" y="63"/>
                  <a:pt x="1088" y="25"/>
                </a:cubicBezTo>
                <a:cubicBezTo>
                  <a:pt x="1088" y="14"/>
                  <a:pt x="1088" y="13"/>
                  <a:pt x="1088" y="7"/>
                </a:cubicBezTo>
                <a:cubicBezTo>
                  <a:pt x="1094" y="64"/>
                  <a:pt x="1103" y="119"/>
                  <a:pt x="1112" y="176"/>
                </a:cubicBezTo>
                <a:cubicBezTo>
                  <a:pt x="1134" y="313"/>
                  <a:pt x="1154" y="448"/>
                  <a:pt x="1158" y="587"/>
                </a:cubicBezTo>
                <a:cubicBezTo>
                  <a:pt x="1158" y="657"/>
                  <a:pt x="1158" y="678"/>
                  <a:pt x="1158" y="723"/>
                </a:cubicBezTo>
                <a:moveTo>
                  <a:pt x="522" y="990"/>
                </a:moveTo>
                <a:cubicBezTo>
                  <a:pt x="498" y="997"/>
                  <a:pt x="492" y="1000"/>
                  <a:pt x="477" y="1003"/>
                </a:cubicBezTo>
                <a:cubicBezTo>
                  <a:pt x="530" y="1003"/>
                  <a:pt x="579" y="1002"/>
                  <a:pt x="632" y="994"/>
                </a:cubicBezTo>
                <a:cubicBezTo>
                  <a:pt x="741" y="978"/>
                  <a:pt x="847" y="963"/>
                  <a:pt x="957" y="961"/>
                </a:cubicBezTo>
                <a:cubicBezTo>
                  <a:pt x="998" y="960"/>
                  <a:pt x="1004" y="953"/>
                  <a:pt x="1012" y="984"/>
                </a:cubicBezTo>
                <a:moveTo>
                  <a:pt x="183" y="1474"/>
                </a:moveTo>
                <a:cubicBezTo>
                  <a:pt x="184" y="1451"/>
                  <a:pt x="185" y="1433"/>
                  <a:pt x="189" y="1411"/>
                </a:cubicBezTo>
                <a:cubicBezTo>
                  <a:pt x="157" y="1430"/>
                  <a:pt x="129" y="1458"/>
                  <a:pt x="116" y="1495"/>
                </a:cubicBezTo>
                <a:cubicBezTo>
                  <a:pt x="103" y="1530"/>
                  <a:pt x="101" y="1576"/>
                  <a:pt x="135" y="1597"/>
                </a:cubicBezTo>
                <a:cubicBezTo>
                  <a:pt x="177" y="1623"/>
                  <a:pt x="233" y="1617"/>
                  <a:pt x="277" y="1639"/>
                </a:cubicBezTo>
                <a:cubicBezTo>
                  <a:pt x="319" y="1660"/>
                  <a:pt x="309" y="1700"/>
                  <a:pt x="278" y="1725"/>
                </a:cubicBezTo>
                <a:cubicBezTo>
                  <a:pt x="216" y="1775"/>
                  <a:pt x="127" y="1802"/>
                  <a:pt x="49" y="1807"/>
                </a:cubicBezTo>
                <a:cubicBezTo>
                  <a:pt x="46" y="1807"/>
                  <a:pt x="44" y="1807"/>
                  <a:pt x="41" y="1807"/>
                </a:cubicBezTo>
                <a:cubicBezTo>
                  <a:pt x="67" y="1787"/>
                  <a:pt x="93" y="1771"/>
                  <a:pt x="132" y="1764"/>
                </a:cubicBezTo>
                <a:cubicBezTo>
                  <a:pt x="162" y="1759"/>
                  <a:pt x="221" y="1749"/>
                  <a:pt x="243" y="1775"/>
                </a:cubicBezTo>
                <a:cubicBezTo>
                  <a:pt x="262" y="1797"/>
                  <a:pt x="259" y="1838"/>
                  <a:pt x="260" y="1865"/>
                </a:cubicBezTo>
                <a:cubicBezTo>
                  <a:pt x="261" y="1891"/>
                  <a:pt x="264" y="1883"/>
                  <a:pt x="273" y="1899"/>
                </a:cubicBezTo>
                <a:moveTo>
                  <a:pt x="500" y="1540"/>
                </a:moveTo>
                <a:cubicBezTo>
                  <a:pt x="507" y="1518"/>
                  <a:pt x="504" y="1521"/>
                  <a:pt x="525" y="1519"/>
                </a:cubicBezTo>
                <a:cubicBezTo>
                  <a:pt x="528" y="1519"/>
                  <a:pt x="532" y="1519"/>
                  <a:pt x="535" y="1519"/>
                </a:cubicBezTo>
                <a:cubicBezTo>
                  <a:pt x="567" y="1541"/>
                  <a:pt x="567" y="1567"/>
                  <a:pt x="568" y="1607"/>
                </a:cubicBezTo>
                <a:cubicBezTo>
                  <a:pt x="569" y="1656"/>
                  <a:pt x="574" y="1705"/>
                  <a:pt x="545" y="1748"/>
                </a:cubicBezTo>
                <a:cubicBezTo>
                  <a:pt x="531" y="1769"/>
                  <a:pt x="517" y="1776"/>
                  <a:pt x="496" y="1784"/>
                </a:cubicBezTo>
                <a:cubicBezTo>
                  <a:pt x="502" y="1741"/>
                  <a:pt x="531" y="1712"/>
                  <a:pt x="559" y="1680"/>
                </a:cubicBezTo>
                <a:cubicBezTo>
                  <a:pt x="600" y="1634"/>
                  <a:pt x="642" y="1590"/>
                  <a:pt x="678" y="1540"/>
                </a:cubicBezTo>
                <a:cubicBezTo>
                  <a:pt x="686" y="1528"/>
                  <a:pt x="688" y="1526"/>
                  <a:pt x="691" y="1518"/>
                </a:cubicBezTo>
                <a:cubicBezTo>
                  <a:pt x="662" y="1560"/>
                  <a:pt x="635" y="1599"/>
                  <a:pt x="619" y="1648"/>
                </a:cubicBezTo>
                <a:cubicBezTo>
                  <a:pt x="613" y="1667"/>
                  <a:pt x="592" y="1742"/>
                  <a:pt x="606" y="1762"/>
                </a:cubicBezTo>
                <a:cubicBezTo>
                  <a:pt x="612" y="1765"/>
                  <a:pt x="619" y="1769"/>
                  <a:pt x="625" y="1772"/>
                </a:cubicBezTo>
                <a:moveTo>
                  <a:pt x="855" y="1747"/>
                </a:moveTo>
                <a:cubicBezTo>
                  <a:pt x="855" y="1791"/>
                  <a:pt x="855" y="1836"/>
                  <a:pt x="855" y="1880"/>
                </a:cubicBezTo>
                <a:moveTo>
                  <a:pt x="935" y="1604"/>
                </a:moveTo>
                <a:cubicBezTo>
                  <a:pt x="955" y="1575"/>
                  <a:pt x="941" y="1591"/>
                  <a:pt x="960" y="1579"/>
                </a:cubicBezTo>
                <a:cubicBezTo>
                  <a:pt x="973" y="1596"/>
                  <a:pt x="983" y="1614"/>
                  <a:pt x="993" y="1636"/>
                </a:cubicBezTo>
                <a:cubicBezTo>
                  <a:pt x="1005" y="1661"/>
                  <a:pt x="1014" y="1674"/>
                  <a:pt x="1042" y="1675"/>
                </a:cubicBezTo>
                <a:cubicBezTo>
                  <a:pt x="1074" y="1677"/>
                  <a:pt x="1089" y="1659"/>
                  <a:pt x="1109" y="1635"/>
                </a:cubicBezTo>
                <a:cubicBezTo>
                  <a:pt x="1128" y="1612"/>
                  <a:pt x="1144" y="1587"/>
                  <a:pt x="1151" y="1559"/>
                </a:cubicBezTo>
                <a:cubicBezTo>
                  <a:pt x="1153" y="1550"/>
                  <a:pt x="1153" y="1548"/>
                  <a:pt x="1154" y="1542"/>
                </a:cubicBezTo>
                <a:cubicBezTo>
                  <a:pt x="1157" y="1551"/>
                  <a:pt x="1162" y="1572"/>
                  <a:pt x="1164" y="1586"/>
                </a:cubicBezTo>
                <a:cubicBezTo>
                  <a:pt x="1171" y="1650"/>
                  <a:pt x="1181" y="1713"/>
                  <a:pt x="1186" y="1777"/>
                </a:cubicBezTo>
                <a:cubicBezTo>
                  <a:pt x="1189" y="1814"/>
                  <a:pt x="1202" y="1878"/>
                  <a:pt x="1191" y="1915"/>
                </a:cubicBezTo>
                <a:cubicBezTo>
                  <a:pt x="1180" y="1953"/>
                  <a:pt x="1124" y="1963"/>
                  <a:pt x="1091" y="1966"/>
                </a:cubicBezTo>
                <a:cubicBezTo>
                  <a:pt x="1065" y="1968"/>
                  <a:pt x="1023" y="1974"/>
                  <a:pt x="1015" y="1941"/>
                </a:cubicBezTo>
                <a:cubicBezTo>
                  <a:pt x="1003" y="1893"/>
                  <a:pt x="1038" y="1864"/>
                  <a:pt x="1075" y="1841"/>
                </a:cubicBezTo>
                <a:cubicBezTo>
                  <a:pt x="1125" y="1809"/>
                  <a:pt x="1180" y="1796"/>
                  <a:pt x="1235" y="1782"/>
                </a:cubicBezTo>
                <a:cubicBezTo>
                  <a:pt x="1244" y="1780"/>
                  <a:pt x="1253" y="1777"/>
                  <a:pt x="1262" y="1775"/>
                </a:cubicBezTo>
                <a:moveTo>
                  <a:pt x="1363" y="1323"/>
                </a:moveTo>
                <a:cubicBezTo>
                  <a:pt x="1376" y="1319"/>
                  <a:pt x="1385" y="1308"/>
                  <a:pt x="1405" y="1318"/>
                </a:cubicBezTo>
                <a:cubicBezTo>
                  <a:pt x="1454" y="1341"/>
                  <a:pt x="1479" y="1406"/>
                  <a:pt x="1486" y="1456"/>
                </a:cubicBezTo>
                <a:cubicBezTo>
                  <a:pt x="1488" y="1469"/>
                  <a:pt x="1478" y="1539"/>
                  <a:pt x="1493" y="1545"/>
                </a:cubicBezTo>
                <a:cubicBezTo>
                  <a:pt x="1518" y="1555"/>
                  <a:pt x="1572" y="1548"/>
                  <a:pt x="1596" y="1540"/>
                </a:cubicBezTo>
                <a:cubicBezTo>
                  <a:pt x="1610" y="1535"/>
                  <a:pt x="1623" y="1525"/>
                  <a:pt x="1635" y="1518"/>
                </a:cubicBezTo>
                <a:cubicBezTo>
                  <a:pt x="1617" y="1538"/>
                  <a:pt x="1603" y="1555"/>
                  <a:pt x="1597" y="1584"/>
                </a:cubicBezTo>
                <a:cubicBezTo>
                  <a:pt x="1587" y="1631"/>
                  <a:pt x="1591" y="1685"/>
                  <a:pt x="1605" y="1730"/>
                </a:cubicBezTo>
                <a:cubicBezTo>
                  <a:pt x="1620" y="1781"/>
                  <a:pt x="1634" y="1826"/>
                  <a:pt x="1630" y="1880"/>
                </a:cubicBezTo>
                <a:cubicBezTo>
                  <a:pt x="1628" y="1912"/>
                  <a:pt x="1608" y="1924"/>
                  <a:pt x="1588" y="1945"/>
                </a:cubicBezTo>
                <a:cubicBezTo>
                  <a:pt x="1574" y="1960"/>
                  <a:pt x="1563" y="1975"/>
                  <a:pt x="1551" y="19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21"/>
          <p:cNvSpPr/>
          <p:nvPr/>
        </p:nvSpPr>
        <p:spPr>
          <a:xfrm>
            <a:off x="4522320" y="3864240"/>
            <a:ext cx="216360" cy="145800"/>
          </a:xfrm>
          <a:custGeom>
            <a:avLst/>
            <a:gdLst/>
            <a:ahLst/>
            <a:rect l="l" t="t" r="r" b="b"/>
            <a:pathLst>
              <a:path w="602" h="406">
                <a:moveTo>
                  <a:pt x="9" y="119"/>
                </a:moveTo>
                <a:cubicBezTo>
                  <a:pt x="7" y="98"/>
                  <a:pt x="2" y="78"/>
                  <a:pt x="1" y="58"/>
                </a:cubicBezTo>
                <a:cubicBezTo>
                  <a:pt x="0" y="33"/>
                  <a:pt x="6" y="32"/>
                  <a:pt x="32" y="24"/>
                </a:cubicBezTo>
                <a:cubicBezTo>
                  <a:pt x="84" y="7"/>
                  <a:pt x="167" y="0"/>
                  <a:pt x="219" y="19"/>
                </a:cubicBezTo>
                <a:cubicBezTo>
                  <a:pt x="278" y="41"/>
                  <a:pt x="321" y="95"/>
                  <a:pt x="334" y="155"/>
                </a:cubicBezTo>
                <a:cubicBezTo>
                  <a:pt x="344" y="199"/>
                  <a:pt x="344" y="263"/>
                  <a:pt x="334" y="307"/>
                </a:cubicBezTo>
                <a:cubicBezTo>
                  <a:pt x="327" y="338"/>
                  <a:pt x="308" y="374"/>
                  <a:pt x="287" y="398"/>
                </a:cubicBezTo>
                <a:cubicBezTo>
                  <a:pt x="284" y="400"/>
                  <a:pt x="282" y="403"/>
                  <a:pt x="279" y="405"/>
                </a:cubicBezTo>
                <a:moveTo>
                  <a:pt x="94" y="312"/>
                </a:moveTo>
                <a:cubicBezTo>
                  <a:pt x="136" y="299"/>
                  <a:pt x="205" y="285"/>
                  <a:pt x="257" y="277"/>
                </a:cubicBezTo>
                <a:cubicBezTo>
                  <a:pt x="355" y="262"/>
                  <a:pt x="452" y="250"/>
                  <a:pt x="550" y="241"/>
                </a:cubicBezTo>
                <a:cubicBezTo>
                  <a:pt x="567" y="240"/>
                  <a:pt x="584" y="238"/>
                  <a:pt x="601" y="2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22"/>
          <p:cNvSpPr/>
          <p:nvPr/>
        </p:nvSpPr>
        <p:spPr>
          <a:xfrm>
            <a:off x="4511520" y="4191120"/>
            <a:ext cx="636480" cy="166680"/>
          </a:xfrm>
          <a:custGeom>
            <a:avLst/>
            <a:gdLst/>
            <a:ahLst/>
            <a:rect l="l" t="t" r="r" b="b"/>
            <a:pathLst>
              <a:path w="1769" h="464">
                <a:moveTo>
                  <a:pt x="0" y="133"/>
                </a:moveTo>
                <a:cubicBezTo>
                  <a:pt x="13" y="147"/>
                  <a:pt x="11" y="145"/>
                  <a:pt x="23" y="160"/>
                </a:cubicBezTo>
                <a:cubicBezTo>
                  <a:pt x="54" y="199"/>
                  <a:pt x="82" y="242"/>
                  <a:pt x="120" y="275"/>
                </a:cubicBezTo>
                <a:cubicBezTo>
                  <a:pt x="129" y="283"/>
                  <a:pt x="169" y="314"/>
                  <a:pt x="186" y="302"/>
                </a:cubicBezTo>
                <a:cubicBezTo>
                  <a:pt x="207" y="287"/>
                  <a:pt x="208" y="265"/>
                  <a:pt x="219" y="240"/>
                </a:cubicBezTo>
                <a:cubicBezTo>
                  <a:pt x="230" y="216"/>
                  <a:pt x="239" y="193"/>
                  <a:pt x="268" y="189"/>
                </a:cubicBezTo>
                <a:cubicBezTo>
                  <a:pt x="316" y="183"/>
                  <a:pt x="339" y="198"/>
                  <a:pt x="373" y="230"/>
                </a:cubicBezTo>
                <a:cubicBezTo>
                  <a:pt x="396" y="252"/>
                  <a:pt x="413" y="279"/>
                  <a:pt x="447" y="283"/>
                </a:cubicBezTo>
                <a:cubicBezTo>
                  <a:pt x="481" y="287"/>
                  <a:pt x="484" y="259"/>
                  <a:pt x="487" y="230"/>
                </a:cubicBezTo>
                <a:cubicBezTo>
                  <a:pt x="492" y="176"/>
                  <a:pt x="483" y="136"/>
                  <a:pt x="462" y="88"/>
                </a:cubicBezTo>
                <a:cubicBezTo>
                  <a:pt x="460" y="84"/>
                  <a:pt x="414" y="3"/>
                  <a:pt x="419" y="0"/>
                </a:cubicBezTo>
                <a:cubicBezTo>
                  <a:pt x="434" y="0"/>
                  <a:pt x="445" y="2"/>
                  <a:pt x="456" y="8"/>
                </a:cubicBezTo>
                <a:moveTo>
                  <a:pt x="896" y="82"/>
                </a:moveTo>
                <a:cubicBezTo>
                  <a:pt x="863" y="95"/>
                  <a:pt x="831" y="108"/>
                  <a:pt x="798" y="120"/>
                </a:cubicBezTo>
                <a:cubicBezTo>
                  <a:pt x="765" y="132"/>
                  <a:pt x="713" y="144"/>
                  <a:pt x="694" y="178"/>
                </a:cubicBezTo>
                <a:cubicBezTo>
                  <a:pt x="692" y="187"/>
                  <a:pt x="692" y="189"/>
                  <a:pt x="692" y="195"/>
                </a:cubicBezTo>
                <a:cubicBezTo>
                  <a:pt x="738" y="197"/>
                  <a:pt x="774" y="197"/>
                  <a:pt x="818" y="182"/>
                </a:cubicBezTo>
                <a:cubicBezTo>
                  <a:pt x="857" y="169"/>
                  <a:pt x="893" y="148"/>
                  <a:pt x="929" y="128"/>
                </a:cubicBezTo>
                <a:cubicBezTo>
                  <a:pt x="935" y="125"/>
                  <a:pt x="935" y="124"/>
                  <a:pt x="939" y="124"/>
                </a:cubicBezTo>
                <a:cubicBezTo>
                  <a:pt x="939" y="169"/>
                  <a:pt x="928" y="247"/>
                  <a:pt x="972" y="276"/>
                </a:cubicBezTo>
                <a:cubicBezTo>
                  <a:pt x="978" y="278"/>
                  <a:pt x="985" y="280"/>
                  <a:pt x="991" y="282"/>
                </a:cubicBezTo>
                <a:moveTo>
                  <a:pt x="1099" y="107"/>
                </a:moveTo>
                <a:cubicBezTo>
                  <a:pt x="1103" y="128"/>
                  <a:pt x="1107" y="134"/>
                  <a:pt x="1120" y="151"/>
                </a:cubicBezTo>
                <a:cubicBezTo>
                  <a:pt x="1150" y="190"/>
                  <a:pt x="1186" y="199"/>
                  <a:pt x="1234" y="200"/>
                </a:cubicBezTo>
                <a:cubicBezTo>
                  <a:pt x="1263" y="201"/>
                  <a:pt x="1289" y="201"/>
                  <a:pt x="1303" y="171"/>
                </a:cubicBezTo>
                <a:cubicBezTo>
                  <a:pt x="1309" y="158"/>
                  <a:pt x="1306" y="141"/>
                  <a:pt x="1306" y="127"/>
                </a:cubicBezTo>
                <a:cubicBezTo>
                  <a:pt x="1306" y="126"/>
                  <a:pt x="1306" y="126"/>
                  <a:pt x="1306" y="125"/>
                </a:cubicBezTo>
                <a:cubicBezTo>
                  <a:pt x="1306" y="220"/>
                  <a:pt x="1285" y="341"/>
                  <a:pt x="1312" y="433"/>
                </a:cubicBezTo>
                <a:cubicBezTo>
                  <a:pt x="1321" y="449"/>
                  <a:pt x="1323" y="453"/>
                  <a:pt x="1328" y="463"/>
                </a:cubicBezTo>
                <a:moveTo>
                  <a:pt x="1653" y="69"/>
                </a:moveTo>
                <a:cubicBezTo>
                  <a:pt x="1653" y="51"/>
                  <a:pt x="1656" y="59"/>
                  <a:pt x="1653" y="79"/>
                </a:cubicBezTo>
                <a:cubicBezTo>
                  <a:pt x="1646" y="120"/>
                  <a:pt x="1636" y="153"/>
                  <a:pt x="1639" y="195"/>
                </a:cubicBezTo>
                <a:cubicBezTo>
                  <a:pt x="1643" y="242"/>
                  <a:pt x="1683" y="272"/>
                  <a:pt x="1715" y="303"/>
                </a:cubicBezTo>
                <a:cubicBezTo>
                  <a:pt x="1729" y="317"/>
                  <a:pt x="1768" y="345"/>
                  <a:pt x="1757" y="371"/>
                </a:cubicBezTo>
                <a:cubicBezTo>
                  <a:pt x="1740" y="409"/>
                  <a:pt x="1667" y="412"/>
                  <a:pt x="1634" y="41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23"/>
          <p:cNvSpPr/>
          <p:nvPr/>
        </p:nvSpPr>
        <p:spPr>
          <a:xfrm>
            <a:off x="2542680" y="3314880"/>
            <a:ext cx="565560" cy="316080"/>
          </a:xfrm>
          <a:custGeom>
            <a:avLst/>
            <a:gdLst/>
            <a:ahLst/>
            <a:rect l="l" t="t" r="r" b="b"/>
            <a:pathLst>
              <a:path w="1572" h="879">
                <a:moveTo>
                  <a:pt x="229" y="90"/>
                </a:moveTo>
                <a:cubicBezTo>
                  <a:pt x="237" y="73"/>
                  <a:pt x="237" y="66"/>
                  <a:pt x="239" y="48"/>
                </a:cubicBezTo>
                <a:cubicBezTo>
                  <a:pt x="229" y="44"/>
                  <a:pt x="219" y="38"/>
                  <a:pt x="208" y="35"/>
                </a:cubicBezTo>
                <a:cubicBezTo>
                  <a:pt x="187" y="28"/>
                  <a:pt x="163" y="26"/>
                  <a:pt x="141" y="25"/>
                </a:cubicBezTo>
                <a:cubicBezTo>
                  <a:pt x="109" y="24"/>
                  <a:pt x="88" y="24"/>
                  <a:pt x="65" y="50"/>
                </a:cubicBezTo>
                <a:cubicBezTo>
                  <a:pt x="26" y="93"/>
                  <a:pt x="5" y="155"/>
                  <a:pt x="2" y="212"/>
                </a:cubicBezTo>
                <a:cubicBezTo>
                  <a:pt x="0" y="246"/>
                  <a:pt x="0" y="260"/>
                  <a:pt x="36" y="263"/>
                </a:cubicBezTo>
                <a:cubicBezTo>
                  <a:pt x="83" y="267"/>
                  <a:pt x="118" y="254"/>
                  <a:pt x="160" y="234"/>
                </a:cubicBezTo>
                <a:cubicBezTo>
                  <a:pt x="206" y="211"/>
                  <a:pt x="260" y="185"/>
                  <a:pt x="287" y="138"/>
                </a:cubicBezTo>
                <a:cubicBezTo>
                  <a:pt x="309" y="101"/>
                  <a:pt x="308" y="55"/>
                  <a:pt x="321" y="14"/>
                </a:cubicBezTo>
                <a:cubicBezTo>
                  <a:pt x="323" y="6"/>
                  <a:pt x="323" y="4"/>
                  <a:pt x="327" y="0"/>
                </a:cubicBezTo>
                <a:cubicBezTo>
                  <a:pt x="324" y="14"/>
                  <a:pt x="325" y="1"/>
                  <a:pt x="323" y="15"/>
                </a:cubicBezTo>
                <a:cubicBezTo>
                  <a:pt x="311" y="106"/>
                  <a:pt x="311" y="195"/>
                  <a:pt x="311" y="286"/>
                </a:cubicBezTo>
                <a:cubicBezTo>
                  <a:pt x="311" y="384"/>
                  <a:pt x="321" y="482"/>
                  <a:pt x="327" y="580"/>
                </a:cubicBezTo>
                <a:cubicBezTo>
                  <a:pt x="328" y="598"/>
                  <a:pt x="328" y="616"/>
                  <a:pt x="329" y="633"/>
                </a:cubicBezTo>
                <a:moveTo>
                  <a:pt x="615" y="381"/>
                </a:moveTo>
                <a:cubicBezTo>
                  <a:pt x="611" y="377"/>
                  <a:pt x="607" y="374"/>
                  <a:pt x="603" y="370"/>
                </a:cubicBezTo>
                <a:cubicBezTo>
                  <a:pt x="614" y="413"/>
                  <a:pt x="631" y="453"/>
                  <a:pt x="645" y="495"/>
                </a:cubicBezTo>
                <a:cubicBezTo>
                  <a:pt x="657" y="529"/>
                  <a:pt x="668" y="572"/>
                  <a:pt x="688" y="603"/>
                </a:cubicBezTo>
                <a:cubicBezTo>
                  <a:pt x="691" y="606"/>
                  <a:pt x="691" y="607"/>
                  <a:pt x="694" y="606"/>
                </a:cubicBezTo>
                <a:cubicBezTo>
                  <a:pt x="695" y="581"/>
                  <a:pt x="696" y="560"/>
                  <a:pt x="703" y="536"/>
                </a:cubicBezTo>
                <a:cubicBezTo>
                  <a:pt x="711" y="506"/>
                  <a:pt x="726" y="469"/>
                  <a:pt x="757" y="459"/>
                </a:cubicBezTo>
                <a:cubicBezTo>
                  <a:pt x="788" y="449"/>
                  <a:pt x="812" y="463"/>
                  <a:pt x="833" y="483"/>
                </a:cubicBezTo>
                <a:cubicBezTo>
                  <a:pt x="850" y="498"/>
                  <a:pt x="864" y="522"/>
                  <a:pt x="888" y="525"/>
                </a:cubicBezTo>
                <a:cubicBezTo>
                  <a:pt x="895" y="525"/>
                  <a:pt x="898" y="525"/>
                  <a:pt x="903" y="525"/>
                </a:cubicBezTo>
                <a:cubicBezTo>
                  <a:pt x="920" y="466"/>
                  <a:pt x="915" y="404"/>
                  <a:pt x="915" y="343"/>
                </a:cubicBezTo>
                <a:cubicBezTo>
                  <a:pt x="915" y="340"/>
                  <a:pt x="909" y="269"/>
                  <a:pt x="904" y="272"/>
                </a:cubicBezTo>
                <a:cubicBezTo>
                  <a:pt x="889" y="280"/>
                  <a:pt x="910" y="304"/>
                  <a:pt x="916" y="320"/>
                </a:cubicBezTo>
                <a:moveTo>
                  <a:pt x="1146" y="369"/>
                </a:moveTo>
                <a:cubicBezTo>
                  <a:pt x="1105" y="369"/>
                  <a:pt x="1089" y="379"/>
                  <a:pt x="1061" y="413"/>
                </a:cubicBezTo>
                <a:cubicBezTo>
                  <a:pt x="1035" y="446"/>
                  <a:pt x="1023" y="480"/>
                  <a:pt x="1021" y="520"/>
                </a:cubicBezTo>
                <a:cubicBezTo>
                  <a:pt x="1020" y="548"/>
                  <a:pt x="1052" y="541"/>
                  <a:pt x="1072" y="540"/>
                </a:cubicBezTo>
                <a:cubicBezTo>
                  <a:pt x="1107" y="538"/>
                  <a:pt x="1140" y="514"/>
                  <a:pt x="1160" y="485"/>
                </a:cubicBezTo>
                <a:cubicBezTo>
                  <a:pt x="1169" y="473"/>
                  <a:pt x="1174" y="455"/>
                  <a:pt x="1179" y="441"/>
                </a:cubicBezTo>
                <a:cubicBezTo>
                  <a:pt x="1179" y="467"/>
                  <a:pt x="1175" y="499"/>
                  <a:pt x="1182" y="525"/>
                </a:cubicBezTo>
                <a:cubicBezTo>
                  <a:pt x="1191" y="544"/>
                  <a:pt x="1193" y="550"/>
                  <a:pt x="1206" y="557"/>
                </a:cubicBezTo>
                <a:moveTo>
                  <a:pt x="1355" y="367"/>
                </a:moveTo>
                <a:cubicBezTo>
                  <a:pt x="1369" y="373"/>
                  <a:pt x="1362" y="364"/>
                  <a:pt x="1380" y="387"/>
                </a:cubicBezTo>
                <a:cubicBezTo>
                  <a:pt x="1406" y="421"/>
                  <a:pt x="1432" y="446"/>
                  <a:pt x="1473" y="455"/>
                </a:cubicBezTo>
                <a:cubicBezTo>
                  <a:pt x="1474" y="455"/>
                  <a:pt x="1475" y="455"/>
                  <a:pt x="1476" y="455"/>
                </a:cubicBezTo>
                <a:cubicBezTo>
                  <a:pt x="1476" y="427"/>
                  <a:pt x="1476" y="400"/>
                  <a:pt x="1476" y="373"/>
                </a:cubicBezTo>
                <a:cubicBezTo>
                  <a:pt x="1497" y="418"/>
                  <a:pt x="1514" y="460"/>
                  <a:pt x="1525" y="510"/>
                </a:cubicBezTo>
                <a:cubicBezTo>
                  <a:pt x="1543" y="590"/>
                  <a:pt x="1552" y="672"/>
                  <a:pt x="1558" y="754"/>
                </a:cubicBezTo>
                <a:cubicBezTo>
                  <a:pt x="1561" y="797"/>
                  <a:pt x="1564" y="836"/>
                  <a:pt x="1571" y="87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24"/>
          <p:cNvSpPr/>
          <p:nvPr/>
        </p:nvSpPr>
        <p:spPr>
          <a:xfrm>
            <a:off x="5993640" y="2907720"/>
            <a:ext cx="1308960" cy="259560"/>
          </a:xfrm>
          <a:custGeom>
            <a:avLst/>
            <a:gdLst/>
            <a:ahLst/>
            <a:rect l="l" t="t" r="r" b="b"/>
            <a:pathLst>
              <a:path w="3637" h="722">
                <a:moveTo>
                  <a:pt x="359" y="78"/>
                </a:moveTo>
                <a:cubicBezTo>
                  <a:pt x="296" y="14"/>
                  <a:pt x="239" y="0"/>
                  <a:pt x="147" y="29"/>
                </a:cubicBezTo>
                <a:cubicBezTo>
                  <a:pt x="65" y="55"/>
                  <a:pt x="22" y="112"/>
                  <a:pt x="5" y="192"/>
                </a:cubicBezTo>
                <a:cubicBezTo>
                  <a:pt x="0" y="216"/>
                  <a:pt x="2" y="244"/>
                  <a:pt x="2" y="269"/>
                </a:cubicBezTo>
                <a:cubicBezTo>
                  <a:pt x="47" y="283"/>
                  <a:pt x="99" y="285"/>
                  <a:pt x="145" y="272"/>
                </a:cubicBezTo>
                <a:cubicBezTo>
                  <a:pt x="208" y="254"/>
                  <a:pt x="278" y="215"/>
                  <a:pt x="320" y="165"/>
                </a:cubicBezTo>
                <a:cubicBezTo>
                  <a:pt x="344" y="136"/>
                  <a:pt x="354" y="96"/>
                  <a:pt x="357" y="59"/>
                </a:cubicBezTo>
                <a:cubicBezTo>
                  <a:pt x="357" y="56"/>
                  <a:pt x="357" y="53"/>
                  <a:pt x="357" y="50"/>
                </a:cubicBezTo>
                <a:cubicBezTo>
                  <a:pt x="357" y="134"/>
                  <a:pt x="358" y="214"/>
                  <a:pt x="350" y="298"/>
                </a:cubicBezTo>
                <a:cubicBezTo>
                  <a:pt x="342" y="385"/>
                  <a:pt x="335" y="475"/>
                  <a:pt x="315" y="561"/>
                </a:cubicBezTo>
                <a:cubicBezTo>
                  <a:pt x="304" y="606"/>
                  <a:pt x="282" y="650"/>
                  <a:pt x="276" y="697"/>
                </a:cubicBezTo>
                <a:cubicBezTo>
                  <a:pt x="276" y="699"/>
                  <a:pt x="276" y="702"/>
                  <a:pt x="276" y="704"/>
                </a:cubicBezTo>
                <a:moveTo>
                  <a:pt x="1032" y="179"/>
                </a:moveTo>
                <a:cubicBezTo>
                  <a:pt x="998" y="241"/>
                  <a:pt x="969" y="307"/>
                  <a:pt x="941" y="372"/>
                </a:cubicBezTo>
                <a:cubicBezTo>
                  <a:pt x="903" y="460"/>
                  <a:pt x="874" y="550"/>
                  <a:pt x="831" y="634"/>
                </a:cubicBezTo>
                <a:cubicBezTo>
                  <a:pt x="814" y="669"/>
                  <a:pt x="796" y="694"/>
                  <a:pt x="770" y="721"/>
                </a:cubicBezTo>
                <a:moveTo>
                  <a:pt x="661" y="314"/>
                </a:moveTo>
                <a:cubicBezTo>
                  <a:pt x="714" y="317"/>
                  <a:pt x="749" y="352"/>
                  <a:pt x="794" y="379"/>
                </a:cubicBezTo>
                <a:cubicBezTo>
                  <a:pt x="901" y="447"/>
                  <a:pt x="1001" y="502"/>
                  <a:pt x="1123" y="539"/>
                </a:cubicBezTo>
                <a:moveTo>
                  <a:pt x="1617" y="163"/>
                </a:moveTo>
                <a:cubicBezTo>
                  <a:pt x="1582" y="128"/>
                  <a:pt x="1548" y="100"/>
                  <a:pt x="1493" y="125"/>
                </a:cubicBezTo>
                <a:cubicBezTo>
                  <a:pt x="1434" y="151"/>
                  <a:pt x="1399" y="213"/>
                  <a:pt x="1391" y="275"/>
                </a:cubicBezTo>
                <a:cubicBezTo>
                  <a:pt x="1380" y="364"/>
                  <a:pt x="1432" y="406"/>
                  <a:pt x="1500" y="452"/>
                </a:cubicBezTo>
                <a:cubicBezTo>
                  <a:pt x="1565" y="496"/>
                  <a:pt x="1651" y="521"/>
                  <a:pt x="1704" y="581"/>
                </a:cubicBezTo>
                <a:cubicBezTo>
                  <a:pt x="1715" y="602"/>
                  <a:pt x="1719" y="606"/>
                  <a:pt x="1716" y="622"/>
                </a:cubicBezTo>
                <a:cubicBezTo>
                  <a:pt x="1659" y="641"/>
                  <a:pt x="1592" y="647"/>
                  <a:pt x="1532" y="634"/>
                </a:cubicBezTo>
                <a:cubicBezTo>
                  <a:pt x="1480" y="623"/>
                  <a:pt x="1403" y="589"/>
                  <a:pt x="1419" y="524"/>
                </a:cubicBezTo>
                <a:cubicBezTo>
                  <a:pt x="1440" y="437"/>
                  <a:pt x="1573" y="378"/>
                  <a:pt x="1641" y="339"/>
                </a:cubicBezTo>
                <a:cubicBezTo>
                  <a:pt x="1722" y="290"/>
                  <a:pt x="1805" y="247"/>
                  <a:pt x="1890" y="205"/>
                </a:cubicBezTo>
                <a:moveTo>
                  <a:pt x="2331" y="64"/>
                </a:moveTo>
                <a:cubicBezTo>
                  <a:pt x="2344" y="80"/>
                  <a:pt x="2340" y="84"/>
                  <a:pt x="2338" y="105"/>
                </a:cubicBezTo>
                <a:cubicBezTo>
                  <a:pt x="2329" y="193"/>
                  <a:pt x="2273" y="277"/>
                  <a:pt x="2240" y="360"/>
                </a:cubicBezTo>
                <a:cubicBezTo>
                  <a:pt x="2210" y="434"/>
                  <a:pt x="2182" y="516"/>
                  <a:pt x="2172" y="596"/>
                </a:cubicBezTo>
                <a:cubicBezTo>
                  <a:pt x="2169" y="617"/>
                  <a:pt x="2171" y="640"/>
                  <a:pt x="2171" y="662"/>
                </a:cubicBezTo>
                <a:moveTo>
                  <a:pt x="2092" y="327"/>
                </a:moveTo>
                <a:cubicBezTo>
                  <a:pt x="2137" y="329"/>
                  <a:pt x="2162" y="356"/>
                  <a:pt x="2199" y="380"/>
                </a:cubicBezTo>
                <a:cubicBezTo>
                  <a:pt x="2256" y="418"/>
                  <a:pt x="2315" y="455"/>
                  <a:pt x="2375" y="489"/>
                </a:cubicBezTo>
                <a:cubicBezTo>
                  <a:pt x="2411" y="507"/>
                  <a:pt x="2423" y="513"/>
                  <a:pt x="2448" y="521"/>
                </a:cubicBezTo>
                <a:moveTo>
                  <a:pt x="2796" y="176"/>
                </a:moveTo>
                <a:cubicBezTo>
                  <a:pt x="2792" y="174"/>
                  <a:pt x="2789" y="172"/>
                  <a:pt x="2785" y="170"/>
                </a:cubicBezTo>
                <a:cubicBezTo>
                  <a:pt x="2799" y="137"/>
                  <a:pt x="2806" y="139"/>
                  <a:pt x="2850" y="129"/>
                </a:cubicBezTo>
                <a:cubicBezTo>
                  <a:pt x="2947" y="105"/>
                  <a:pt x="3046" y="92"/>
                  <a:pt x="3146" y="91"/>
                </a:cubicBezTo>
                <a:cubicBezTo>
                  <a:pt x="3223" y="90"/>
                  <a:pt x="3253" y="115"/>
                  <a:pt x="3261" y="192"/>
                </a:cubicBezTo>
                <a:cubicBezTo>
                  <a:pt x="3271" y="290"/>
                  <a:pt x="3247" y="375"/>
                  <a:pt x="3225" y="469"/>
                </a:cubicBezTo>
                <a:cubicBezTo>
                  <a:pt x="3210" y="531"/>
                  <a:pt x="3203" y="589"/>
                  <a:pt x="3206" y="651"/>
                </a:cubicBezTo>
                <a:cubicBezTo>
                  <a:pt x="3208" y="688"/>
                  <a:pt x="3219" y="684"/>
                  <a:pt x="3247" y="694"/>
                </a:cubicBezTo>
                <a:moveTo>
                  <a:pt x="3039" y="469"/>
                </a:moveTo>
                <a:cubicBezTo>
                  <a:pt x="3055" y="431"/>
                  <a:pt x="3130" y="438"/>
                  <a:pt x="3167" y="435"/>
                </a:cubicBezTo>
                <a:cubicBezTo>
                  <a:pt x="3323" y="424"/>
                  <a:pt x="3480" y="431"/>
                  <a:pt x="3636" y="42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25"/>
          <p:cNvSpPr/>
          <p:nvPr/>
        </p:nvSpPr>
        <p:spPr>
          <a:xfrm>
            <a:off x="6553080" y="3444840"/>
            <a:ext cx="542160" cy="200160"/>
          </a:xfrm>
          <a:custGeom>
            <a:avLst/>
            <a:gdLst/>
            <a:ahLst/>
            <a:rect l="l" t="t" r="r" b="b"/>
            <a:pathLst>
              <a:path w="1507" h="557">
                <a:moveTo>
                  <a:pt x="2" y="63"/>
                </a:moveTo>
                <a:cubicBezTo>
                  <a:pt x="1" y="46"/>
                  <a:pt x="0" y="30"/>
                  <a:pt x="0" y="13"/>
                </a:cubicBezTo>
                <a:cubicBezTo>
                  <a:pt x="0" y="11"/>
                  <a:pt x="0" y="9"/>
                  <a:pt x="0" y="7"/>
                </a:cubicBezTo>
                <a:cubicBezTo>
                  <a:pt x="14" y="47"/>
                  <a:pt x="27" y="86"/>
                  <a:pt x="38" y="128"/>
                </a:cubicBezTo>
                <a:cubicBezTo>
                  <a:pt x="53" y="184"/>
                  <a:pt x="55" y="264"/>
                  <a:pt x="90" y="314"/>
                </a:cubicBezTo>
                <a:cubicBezTo>
                  <a:pt x="98" y="325"/>
                  <a:pt x="117" y="339"/>
                  <a:pt x="133" y="329"/>
                </a:cubicBezTo>
                <a:cubicBezTo>
                  <a:pt x="206" y="284"/>
                  <a:pt x="210" y="168"/>
                  <a:pt x="290" y="125"/>
                </a:cubicBezTo>
                <a:cubicBezTo>
                  <a:pt x="337" y="100"/>
                  <a:pt x="387" y="112"/>
                  <a:pt x="419" y="152"/>
                </a:cubicBezTo>
                <a:cubicBezTo>
                  <a:pt x="452" y="194"/>
                  <a:pt x="469" y="250"/>
                  <a:pt x="497" y="298"/>
                </a:cubicBezTo>
                <a:cubicBezTo>
                  <a:pt x="512" y="323"/>
                  <a:pt x="515" y="316"/>
                  <a:pt x="533" y="327"/>
                </a:cubicBezTo>
                <a:cubicBezTo>
                  <a:pt x="540" y="294"/>
                  <a:pt x="545" y="259"/>
                  <a:pt x="546" y="224"/>
                </a:cubicBezTo>
                <a:cubicBezTo>
                  <a:pt x="547" y="191"/>
                  <a:pt x="530" y="72"/>
                  <a:pt x="563" y="48"/>
                </a:cubicBezTo>
                <a:cubicBezTo>
                  <a:pt x="576" y="39"/>
                  <a:pt x="587" y="47"/>
                  <a:pt x="601" y="49"/>
                </a:cubicBezTo>
                <a:moveTo>
                  <a:pt x="1125" y="38"/>
                </a:moveTo>
                <a:cubicBezTo>
                  <a:pt x="1045" y="37"/>
                  <a:pt x="998" y="46"/>
                  <a:pt x="928" y="89"/>
                </a:cubicBezTo>
                <a:cubicBezTo>
                  <a:pt x="891" y="113"/>
                  <a:pt x="845" y="143"/>
                  <a:pt x="839" y="187"/>
                </a:cubicBezTo>
                <a:cubicBezTo>
                  <a:pt x="839" y="190"/>
                  <a:pt x="839" y="193"/>
                  <a:pt x="839" y="196"/>
                </a:cubicBezTo>
                <a:cubicBezTo>
                  <a:pt x="890" y="198"/>
                  <a:pt x="934" y="199"/>
                  <a:pt x="983" y="183"/>
                </a:cubicBezTo>
                <a:cubicBezTo>
                  <a:pt x="1036" y="166"/>
                  <a:pt x="1088" y="141"/>
                  <a:pt x="1132" y="107"/>
                </a:cubicBezTo>
                <a:cubicBezTo>
                  <a:pt x="1144" y="97"/>
                  <a:pt x="1154" y="87"/>
                  <a:pt x="1167" y="80"/>
                </a:cubicBezTo>
                <a:cubicBezTo>
                  <a:pt x="1174" y="107"/>
                  <a:pt x="1176" y="134"/>
                  <a:pt x="1178" y="163"/>
                </a:cubicBezTo>
                <a:cubicBezTo>
                  <a:pt x="1180" y="203"/>
                  <a:pt x="1180" y="219"/>
                  <a:pt x="1214" y="239"/>
                </a:cubicBezTo>
                <a:moveTo>
                  <a:pt x="1258" y="139"/>
                </a:moveTo>
                <a:cubicBezTo>
                  <a:pt x="1256" y="105"/>
                  <a:pt x="1255" y="69"/>
                  <a:pt x="1255" y="35"/>
                </a:cubicBezTo>
                <a:cubicBezTo>
                  <a:pt x="1270" y="46"/>
                  <a:pt x="1280" y="50"/>
                  <a:pt x="1294" y="69"/>
                </a:cubicBezTo>
                <a:cubicBezTo>
                  <a:pt x="1318" y="102"/>
                  <a:pt x="1340" y="129"/>
                  <a:pt x="1379" y="143"/>
                </a:cubicBezTo>
                <a:cubicBezTo>
                  <a:pt x="1403" y="151"/>
                  <a:pt x="1457" y="159"/>
                  <a:pt x="1480" y="142"/>
                </a:cubicBezTo>
                <a:cubicBezTo>
                  <a:pt x="1506" y="123"/>
                  <a:pt x="1498" y="78"/>
                  <a:pt x="1498" y="51"/>
                </a:cubicBezTo>
                <a:cubicBezTo>
                  <a:pt x="1498" y="33"/>
                  <a:pt x="1498" y="17"/>
                  <a:pt x="1495" y="0"/>
                </a:cubicBezTo>
                <a:cubicBezTo>
                  <a:pt x="1491" y="30"/>
                  <a:pt x="1490" y="71"/>
                  <a:pt x="1489" y="105"/>
                </a:cubicBezTo>
                <a:cubicBezTo>
                  <a:pt x="1484" y="222"/>
                  <a:pt x="1488" y="340"/>
                  <a:pt x="1470" y="456"/>
                </a:cubicBezTo>
                <a:cubicBezTo>
                  <a:pt x="1460" y="507"/>
                  <a:pt x="1457" y="523"/>
                  <a:pt x="1451" y="55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26"/>
          <p:cNvSpPr/>
          <p:nvPr/>
        </p:nvSpPr>
        <p:spPr>
          <a:xfrm>
            <a:off x="6076800" y="4002120"/>
            <a:ext cx="163440" cy="104760"/>
          </a:xfrm>
          <a:custGeom>
            <a:avLst/>
            <a:gdLst/>
            <a:ahLst/>
            <a:rect l="l" t="t" r="r" b="b"/>
            <a:pathLst>
              <a:path w="455" h="292">
                <a:moveTo>
                  <a:pt x="73" y="42"/>
                </a:moveTo>
                <a:cubicBezTo>
                  <a:pt x="96" y="8"/>
                  <a:pt x="123" y="8"/>
                  <a:pt x="167" y="6"/>
                </a:cubicBezTo>
                <a:cubicBezTo>
                  <a:pt x="193" y="5"/>
                  <a:pt x="232" y="0"/>
                  <a:pt x="257" y="10"/>
                </a:cubicBezTo>
                <a:cubicBezTo>
                  <a:pt x="281" y="20"/>
                  <a:pt x="265" y="43"/>
                  <a:pt x="258" y="57"/>
                </a:cubicBezTo>
                <a:moveTo>
                  <a:pt x="0" y="291"/>
                </a:moveTo>
                <a:cubicBezTo>
                  <a:pt x="118" y="291"/>
                  <a:pt x="237" y="288"/>
                  <a:pt x="355" y="279"/>
                </a:cubicBezTo>
                <a:cubicBezTo>
                  <a:pt x="388" y="276"/>
                  <a:pt x="421" y="272"/>
                  <a:pt x="454" y="26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27"/>
          <p:cNvSpPr/>
          <p:nvPr/>
        </p:nvSpPr>
        <p:spPr>
          <a:xfrm>
            <a:off x="6448320" y="3867120"/>
            <a:ext cx="721800" cy="312840"/>
          </a:xfrm>
          <a:custGeom>
            <a:avLst/>
            <a:gdLst/>
            <a:ahLst/>
            <a:rect l="l" t="t" r="r" b="b"/>
            <a:pathLst>
              <a:path w="2006" h="870">
                <a:moveTo>
                  <a:pt x="167" y="68"/>
                </a:moveTo>
                <a:cubicBezTo>
                  <a:pt x="196" y="22"/>
                  <a:pt x="146" y="89"/>
                  <a:pt x="144" y="91"/>
                </a:cubicBezTo>
                <a:cubicBezTo>
                  <a:pt x="108" y="128"/>
                  <a:pt x="51" y="173"/>
                  <a:pt x="36" y="226"/>
                </a:cubicBezTo>
                <a:cubicBezTo>
                  <a:pt x="19" y="288"/>
                  <a:pt x="59" y="317"/>
                  <a:pt x="105" y="349"/>
                </a:cubicBezTo>
                <a:cubicBezTo>
                  <a:pt x="162" y="388"/>
                  <a:pt x="251" y="423"/>
                  <a:pt x="287" y="488"/>
                </a:cubicBezTo>
                <a:cubicBezTo>
                  <a:pt x="288" y="497"/>
                  <a:pt x="290" y="505"/>
                  <a:pt x="291" y="514"/>
                </a:cubicBezTo>
                <a:cubicBezTo>
                  <a:pt x="256" y="561"/>
                  <a:pt x="191" y="554"/>
                  <a:pt x="129" y="555"/>
                </a:cubicBezTo>
                <a:cubicBezTo>
                  <a:pt x="69" y="556"/>
                  <a:pt x="48" y="553"/>
                  <a:pt x="0" y="525"/>
                </a:cubicBezTo>
                <a:moveTo>
                  <a:pt x="321" y="70"/>
                </a:moveTo>
                <a:cubicBezTo>
                  <a:pt x="376" y="67"/>
                  <a:pt x="407" y="75"/>
                  <a:pt x="458" y="97"/>
                </a:cubicBezTo>
                <a:cubicBezTo>
                  <a:pt x="521" y="125"/>
                  <a:pt x="583" y="158"/>
                  <a:pt x="651" y="178"/>
                </a:cubicBezTo>
                <a:cubicBezTo>
                  <a:pt x="670" y="183"/>
                  <a:pt x="689" y="187"/>
                  <a:pt x="708" y="192"/>
                </a:cubicBezTo>
                <a:moveTo>
                  <a:pt x="977" y="179"/>
                </a:moveTo>
                <a:cubicBezTo>
                  <a:pt x="928" y="179"/>
                  <a:pt x="899" y="180"/>
                  <a:pt x="864" y="223"/>
                </a:cubicBezTo>
                <a:cubicBezTo>
                  <a:pt x="823" y="272"/>
                  <a:pt x="816" y="331"/>
                  <a:pt x="815" y="392"/>
                </a:cubicBezTo>
                <a:cubicBezTo>
                  <a:pt x="814" y="449"/>
                  <a:pt x="826" y="482"/>
                  <a:pt x="886" y="493"/>
                </a:cubicBezTo>
                <a:cubicBezTo>
                  <a:pt x="952" y="505"/>
                  <a:pt x="1027" y="499"/>
                  <a:pt x="1084" y="462"/>
                </a:cubicBezTo>
                <a:cubicBezTo>
                  <a:pt x="1133" y="432"/>
                  <a:pt x="1147" y="381"/>
                  <a:pt x="1141" y="326"/>
                </a:cubicBezTo>
                <a:cubicBezTo>
                  <a:pt x="1134" y="261"/>
                  <a:pt x="1077" y="218"/>
                  <a:pt x="1023" y="189"/>
                </a:cubicBezTo>
                <a:cubicBezTo>
                  <a:pt x="980" y="166"/>
                  <a:pt x="938" y="166"/>
                  <a:pt x="891" y="166"/>
                </a:cubicBezTo>
                <a:moveTo>
                  <a:pt x="1514" y="22"/>
                </a:moveTo>
                <a:cubicBezTo>
                  <a:pt x="1521" y="9"/>
                  <a:pt x="1520" y="12"/>
                  <a:pt x="1528" y="0"/>
                </a:cubicBezTo>
                <a:cubicBezTo>
                  <a:pt x="1486" y="60"/>
                  <a:pt x="1451" y="125"/>
                  <a:pt x="1421" y="194"/>
                </a:cubicBezTo>
                <a:cubicBezTo>
                  <a:pt x="1383" y="279"/>
                  <a:pt x="1359" y="360"/>
                  <a:pt x="1354" y="454"/>
                </a:cubicBezTo>
                <a:cubicBezTo>
                  <a:pt x="1353" y="465"/>
                  <a:pt x="1353" y="476"/>
                  <a:pt x="1353" y="488"/>
                </a:cubicBezTo>
                <a:cubicBezTo>
                  <a:pt x="1448" y="488"/>
                  <a:pt x="1540" y="477"/>
                  <a:pt x="1635" y="472"/>
                </a:cubicBezTo>
                <a:cubicBezTo>
                  <a:pt x="1713" y="468"/>
                  <a:pt x="1790" y="467"/>
                  <a:pt x="1868" y="459"/>
                </a:cubicBezTo>
                <a:cubicBezTo>
                  <a:pt x="1904" y="455"/>
                  <a:pt x="1959" y="452"/>
                  <a:pt x="1982" y="417"/>
                </a:cubicBezTo>
                <a:cubicBezTo>
                  <a:pt x="2005" y="382"/>
                  <a:pt x="1970" y="362"/>
                  <a:pt x="1944" y="355"/>
                </a:cubicBezTo>
                <a:cubicBezTo>
                  <a:pt x="1904" y="344"/>
                  <a:pt x="1896" y="376"/>
                  <a:pt x="1888" y="410"/>
                </a:cubicBezTo>
                <a:cubicBezTo>
                  <a:pt x="1862" y="524"/>
                  <a:pt x="1884" y="643"/>
                  <a:pt x="1859" y="759"/>
                </a:cubicBezTo>
                <a:cubicBezTo>
                  <a:pt x="1842" y="818"/>
                  <a:pt x="1837" y="838"/>
                  <a:pt x="1810" y="86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2044800" y="639000"/>
            <a:ext cx="33480" cy="129240"/>
          </a:xfrm>
          <a:custGeom>
            <a:avLst/>
            <a:gdLst/>
            <a:ahLst/>
            <a:rect l="l" t="t" r="r" b="b"/>
            <a:pathLst>
              <a:path w="94" h="360">
                <a:moveTo>
                  <a:pt x="0" y="22"/>
                </a:moveTo>
                <a:cubicBezTo>
                  <a:pt x="7" y="18"/>
                  <a:pt x="17" y="2"/>
                  <a:pt x="18" y="2"/>
                </a:cubicBezTo>
                <a:cubicBezTo>
                  <a:pt x="40" y="0"/>
                  <a:pt x="39" y="20"/>
                  <a:pt x="45" y="36"/>
                </a:cubicBezTo>
                <a:moveTo>
                  <a:pt x="23" y="359"/>
                </a:moveTo>
                <a:cubicBezTo>
                  <a:pt x="47" y="359"/>
                  <a:pt x="71" y="359"/>
                  <a:pt x="93" y="3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2"/>
          <p:cNvSpPr/>
          <p:nvPr/>
        </p:nvSpPr>
        <p:spPr>
          <a:xfrm>
            <a:off x="312120" y="536400"/>
            <a:ext cx="1156320" cy="430560"/>
          </a:xfrm>
          <a:custGeom>
            <a:avLst/>
            <a:gdLst/>
            <a:ahLst/>
            <a:rect l="l" t="t" r="r" b="b"/>
            <a:pathLst>
              <a:path w="3213" h="1197">
                <a:moveTo>
                  <a:pt x="532" y="42"/>
                </a:moveTo>
                <a:cubicBezTo>
                  <a:pt x="543" y="33"/>
                  <a:pt x="550" y="26"/>
                  <a:pt x="559" y="16"/>
                </a:cubicBezTo>
                <a:cubicBezTo>
                  <a:pt x="537" y="10"/>
                  <a:pt x="607" y="0"/>
                  <a:pt x="544" y="7"/>
                </a:cubicBezTo>
                <a:cubicBezTo>
                  <a:pt x="493" y="13"/>
                  <a:pt x="442" y="31"/>
                  <a:pt x="391" y="39"/>
                </a:cubicBezTo>
                <a:cubicBezTo>
                  <a:pt x="304" y="52"/>
                  <a:pt x="191" y="37"/>
                  <a:pt x="108" y="68"/>
                </a:cubicBezTo>
                <a:cubicBezTo>
                  <a:pt x="73" y="81"/>
                  <a:pt x="54" y="134"/>
                  <a:pt x="44" y="165"/>
                </a:cubicBezTo>
                <a:cubicBezTo>
                  <a:pt x="23" y="231"/>
                  <a:pt x="18" y="302"/>
                  <a:pt x="17" y="370"/>
                </a:cubicBezTo>
                <a:cubicBezTo>
                  <a:pt x="16" y="419"/>
                  <a:pt x="0" y="509"/>
                  <a:pt x="23" y="555"/>
                </a:cubicBezTo>
                <a:cubicBezTo>
                  <a:pt x="40" y="591"/>
                  <a:pt x="88" y="600"/>
                  <a:pt x="123" y="602"/>
                </a:cubicBezTo>
                <a:cubicBezTo>
                  <a:pt x="177" y="607"/>
                  <a:pt x="229" y="603"/>
                  <a:pt x="281" y="593"/>
                </a:cubicBezTo>
                <a:moveTo>
                  <a:pt x="78" y="410"/>
                </a:moveTo>
                <a:cubicBezTo>
                  <a:pt x="112" y="406"/>
                  <a:pt x="141" y="405"/>
                  <a:pt x="175" y="404"/>
                </a:cubicBezTo>
                <a:cubicBezTo>
                  <a:pt x="356" y="398"/>
                  <a:pt x="543" y="396"/>
                  <a:pt x="723" y="363"/>
                </a:cubicBezTo>
                <a:cubicBezTo>
                  <a:pt x="764" y="355"/>
                  <a:pt x="769" y="347"/>
                  <a:pt x="799" y="331"/>
                </a:cubicBezTo>
                <a:cubicBezTo>
                  <a:pt x="787" y="329"/>
                  <a:pt x="772" y="313"/>
                  <a:pt x="747" y="332"/>
                </a:cubicBezTo>
                <a:cubicBezTo>
                  <a:pt x="672" y="387"/>
                  <a:pt x="616" y="480"/>
                  <a:pt x="553" y="548"/>
                </a:cubicBezTo>
                <a:cubicBezTo>
                  <a:pt x="521" y="582"/>
                  <a:pt x="488" y="611"/>
                  <a:pt x="453" y="640"/>
                </a:cubicBezTo>
                <a:moveTo>
                  <a:pt x="468" y="311"/>
                </a:moveTo>
                <a:cubicBezTo>
                  <a:pt x="519" y="309"/>
                  <a:pt x="550" y="321"/>
                  <a:pt x="592" y="354"/>
                </a:cubicBezTo>
                <a:cubicBezTo>
                  <a:pt x="644" y="396"/>
                  <a:pt x="683" y="452"/>
                  <a:pt x="735" y="493"/>
                </a:cubicBezTo>
                <a:cubicBezTo>
                  <a:pt x="746" y="500"/>
                  <a:pt x="757" y="507"/>
                  <a:pt x="768" y="514"/>
                </a:cubicBezTo>
                <a:moveTo>
                  <a:pt x="1133" y="386"/>
                </a:moveTo>
                <a:cubicBezTo>
                  <a:pt x="1134" y="371"/>
                  <a:pt x="1134" y="355"/>
                  <a:pt x="1134" y="340"/>
                </a:cubicBezTo>
                <a:cubicBezTo>
                  <a:pt x="1086" y="353"/>
                  <a:pt x="1058" y="373"/>
                  <a:pt x="1016" y="404"/>
                </a:cubicBezTo>
                <a:cubicBezTo>
                  <a:pt x="971" y="438"/>
                  <a:pt x="916" y="474"/>
                  <a:pt x="906" y="534"/>
                </a:cubicBezTo>
                <a:cubicBezTo>
                  <a:pt x="906" y="541"/>
                  <a:pt x="906" y="547"/>
                  <a:pt x="906" y="554"/>
                </a:cubicBezTo>
                <a:cubicBezTo>
                  <a:pt x="943" y="572"/>
                  <a:pt x="990" y="575"/>
                  <a:pt x="1031" y="561"/>
                </a:cubicBezTo>
                <a:cubicBezTo>
                  <a:pt x="1085" y="543"/>
                  <a:pt x="1146" y="500"/>
                  <a:pt x="1185" y="458"/>
                </a:cubicBezTo>
                <a:cubicBezTo>
                  <a:pt x="1202" y="439"/>
                  <a:pt x="1214" y="418"/>
                  <a:pt x="1224" y="396"/>
                </a:cubicBezTo>
                <a:cubicBezTo>
                  <a:pt x="1224" y="430"/>
                  <a:pt x="1224" y="465"/>
                  <a:pt x="1224" y="499"/>
                </a:cubicBezTo>
                <a:moveTo>
                  <a:pt x="1341" y="362"/>
                </a:moveTo>
                <a:cubicBezTo>
                  <a:pt x="1352" y="340"/>
                  <a:pt x="1371" y="324"/>
                  <a:pt x="1401" y="335"/>
                </a:cubicBezTo>
                <a:cubicBezTo>
                  <a:pt x="1444" y="351"/>
                  <a:pt x="1456" y="410"/>
                  <a:pt x="1459" y="448"/>
                </a:cubicBezTo>
                <a:cubicBezTo>
                  <a:pt x="1461" y="477"/>
                  <a:pt x="1468" y="524"/>
                  <a:pt x="1443" y="545"/>
                </a:cubicBezTo>
                <a:cubicBezTo>
                  <a:pt x="1439" y="546"/>
                  <a:pt x="1436" y="548"/>
                  <a:pt x="1432" y="549"/>
                </a:cubicBezTo>
                <a:cubicBezTo>
                  <a:pt x="1410" y="537"/>
                  <a:pt x="1414" y="560"/>
                  <a:pt x="1412" y="519"/>
                </a:cubicBezTo>
                <a:cubicBezTo>
                  <a:pt x="1410" y="476"/>
                  <a:pt x="1415" y="440"/>
                  <a:pt x="1440" y="403"/>
                </a:cubicBezTo>
                <a:cubicBezTo>
                  <a:pt x="1470" y="358"/>
                  <a:pt x="1503" y="340"/>
                  <a:pt x="1556" y="336"/>
                </a:cubicBezTo>
                <a:cubicBezTo>
                  <a:pt x="1614" y="332"/>
                  <a:pt x="1658" y="362"/>
                  <a:pt x="1685" y="414"/>
                </a:cubicBezTo>
                <a:cubicBezTo>
                  <a:pt x="1698" y="438"/>
                  <a:pt x="1720" y="524"/>
                  <a:pt x="1685" y="538"/>
                </a:cubicBezTo>
                <a:cubicBezTo>
                  <a:pt x="1675" y="542"/>
                  <a:pt x="1659" y="539"/>
                  <a:pt x="1648" y="539"/>
                </a:cubicBezTo>
                <a:cubicBezTo>
                  <a:pt x="1644" y="503"/>
                  <a:pt x="1644" y="486"/>
                  <a:pt x="1670" y="458"/>
                </a:cubicBezTo>
                <a:cubicBezTo>
                  <a:pt x="1702" y="424"/>
                  <a:pt x="1756" y="390"/>
                  <a:pt x="1801" y="377"/>
                </a:cubicBezTo>
                <a:cubicBezTo>
                  <a:pt x="1848" y="363"/>
                  <a:pt x="1910" y="360"/>
                  <a:pt x="1946" y="396"/>
                </a:cubicBezTo>
                <a:cubicBezTo>
                  <a:pt x="1984" y="434"/>
                  <a:pt x="1982" y="485"/>
                  <a:pt x="1983" y="534"/>
                </a:cubicBezTo>
                <a:cubicBezTo>
                  <a:pt x="1983" y="552"/>
                  <a:pt x="1982" y="569"/>
                  <a:pt x="1980" y="586"/>
                </a:cubicBezTo>
                <a:moveTo>
                  <a:pt x="2131" y="446"/>
                </a:moveTo>
                <a:cubicBezTo>
                  <a:pt x="2150" y="414"/>
                  <a:pt x="2165" y="375"/>
                  <a:pt x="2189" y="346"/>
                </a:cubicBezTo>
                <a:cubicBezTo>
                  <a:pt x="2193" y="343"/>
                  <a:pt x="2196" y="339"/>
                  <a:pt x="2200" y="336"/>
                </a:cubicBezTo>
                <a:cubicBezTo>
                  <a:pt x="2237" y="348"/>
                  <a:pt x="2239" y="357"/>
                  <a:pt x="2247" y="408"/>
                </a:cubicBezTo>
                <a:cubicBezTo>
                  <a:pt x="2265" y="527"/>
                  <a:pt x="2259" y="642"/>
                  <a:pt x="2291" y="760"/>
                </a:cubicBezTo>
                <a:cubicBezTo>
                  <a:pt x="2295" y="773"/>
                  <a:pt x="2296" y="774"/>
                  <a:pt x="2296" y="782"/>
                </a:cubicBezTo>
                <a:cubicBezTo>
                  <a:pt x="2275" y="745"/>
                  <a:pt x="2253" y="708"/>
                  <a:pt x="2240" y="667"/>
                </a:cubicBezTo>
                <a:cubicBezTo>
                  <a:pt x="2217" y="598"/>
                  <a:pt x="2217" y="525"/>
                  <a:pt x="2219" y="453"/>
                </a:cubicBezTo>
                <a:cubicBezTo>
                  <a:pt x="2221" y="371"/>
                  <a:pt x="2247" y="287"/>
                  <a:pt x="2309" y="231"/>
                </a:cubicBezTo>
                <a:cubicBezTo>
                  <a:pt x="2353" y="191"/>
                  <a:pt x="2407" y="207"/>
                  <a:pt x="2430" y="257"/>
                </a:cubicBezTo>
                <a:cubicBezTo>
                  <a:pt x="2458" y="317"/>
                  <a:pt x="2468" y="424"/>
                  <a:pt x="2454" y="489"/>
                </a:cubicBezTo>
                <a:cubicBezTo>
                  <a:pt x="2445" y="531"/>
                  <a:pt x="2403" y="577"/>
                  <a:pt x="2360" y="585"/>
                </a:cubicBezTo>
                <a:cubicBezTo>
                  <a:pt x="2350" y="585"/>
                  <a:pt x="2340" y="585"/>
                  <a:pt x="2330" y="585"/>
                </a:cubicBezTo>
                <a:moveTo>
                  <a:pt x="2614" y="40"/>
                </a:moveTo>
                <a:cubicBezTo>
                  <a:pt x="2614" y="121"/>
                  <a:pt x="2607" y="199"/>
                  <a:pt x="2599" y="280"/>
                </a:cubicBezTo>
                <a:cubicBezTo>
                  <a:pt x="2592" y="352"/>
                  <a:pt x="2590" y="423"/>
                  <a:pt x="2590" y="496"/>
                </a:cubicBezTo>
                <a:cubicBezTo>
                  <a:pt x="2590" y="506"/>
                  <a:pt x="2590" y="515"/>
                  <a:pt x="2590" y="525"/>
                </a:cubicBezTo>
                <a:moveTo>
                  <a:pt x="2842" y="300"/>
                </a:moveTo>
                <a:cubicBezTo>
                  <a:pt x="2842" y="320"/>
                  <a:pt x="2842" y="327"/>
                  <a:pt x="2842" y="347"/>
                </a:cubicBezTo>
                <a:cubicBezTo>
                  <a:pt x="2842" y="387"/>
                  <a:pt x="2850" y="424"/>
                  <a:pt x="2888" y="445"/>
                </a:cubicBezTo>
                <a:cubicBezTo>
                  <a:pt x="2908" y="456"/>
                  <a:pt x="2957" y="459"/>
                  <a:pt x="2978" y="446"/>
                </a:cubicBezTo>
                <a:cubicBezTo>
                  <a:pt x="3025" y="417"/>
                  <a:pt x="3025" y="348"/>
                  <a:pt x="3026" y="301"/>
                </a:cubicBezTo>
                <a:cubicBezTo>
                  <a:pt x="3026" y="261"/>
                  <a:pt x="3027" y="215"/>
                  <a:pt x="2987" y="192"/>
                </a:cubicBezTo>
                <a:cubicBezTo>
                  <a:pt x="2939" y="165"/>
                  <a:pt x="2902" y="242"/>
                  <a:pt x="2887" y="271"/>
                </a:cubicBezTo>
                <a:cubicBezTo>
                  <a:pt x="2857" y="325"/>
                  <a:pt x="2822" y="416"/>
                  <a:pt x="2842" y="480"/>
                </a:cubicBezTo>
                <a:cubicBezTo>
                  <a:pt x="2861" y="542"/>
                  <a:pt x="2946" y="560"/>
                  <a:pt x="2999" y="569"/>
                </a:cubicBezTo>
                <a:cubicBezTo>
                  <a:pt x="3070" y="580"/>
                  <a:pt x="3141" y="580"/>
                  <a:pt x="3212" y="581"/>
                </a:cubicBezTo>
                <a:moveTo>
                  <a:pt x="127" y="1175"/>
                </a:moveTo>
                <a:cubicBezTo>
                  <a:pt x="215" y="1185"/>
                  <a:pt x="319" y="1191"/>
                  <a:pt x="411" y="1185"/>
                </a:cubicBezTo>
                <a:cubicBezTo>
                  <a:pt x="810" y="1160"/>
                  <a:pt x="1203" y="1066"/>
                  <a:pt x="1598" y="1007"/>
                </a:cubicBezTo>
                <a:cubicBezTo>
                  <a:pt x="2026" y="943"/>
                  <a:pt x="2456" y="880"/>
                  <a:pt x="2888" y="841"/>
                </a:cubicBezTo>
                <a:cubicBezTo>
                  <a:pt x="2924" y="838"/>
                  <a:pt x="2926" y="837"/>
                  <a:pt x="2945" y="837"/>
                </a:cubicBezTo>
                <a:moveTo>
                  <a:pt x="1658" y="1196"/>
                </a:moveTo>
                <a:cubicBezTo>
                  <a:pt x="1793" y="1191"/>
                  <a:pt x="1924" y="1175"/>
                  <a:pt x="2057" y="1156"/>
                </a:cubicBezTo>
                <a:cubicBezTo>
                  <a:pt x="2131" y="1145"/>
                  <a:pt x="2236" y="1142"/>
                  <a:pt x="2304" y="1106"/>
                </a:cubicBezTo>
                <a:cubicBezTo>
                  <a:pt x="2307" y="1102"/>
                  <a:pt x="2309" y="1099"/>
                  <a:pt x="2312" y="10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3"/>
          <p:cNvSpPr/>
          <p:nvPr/>
        </p:nvSpPr>
        <p:spPr>
          <a:xfrm>
            <a:off x="1881360" y="1026720"/>
            <a:ext cx="1512720" cy="180000"/>
          </a:xfrm>
          <a:custGeom>
            <a:avLst/>
            <a:gdLst/>
            <a:ahLst/>
            <a:rect l="l" t="t" r="r" b="b"/>
            <a:pathLst>
              <a:path w="4203" h="501">
                <a:moveTo>
                  <a:pt x="0" y="197"/>
                </a:moveTo>
                <a:cubicBezTo>
                  <a:pt x="25" y="216"/>
                  <a:pt x="46" y="234"/>
                  <a:pt x="71" y="252"/>
                </a:cubicBezTo>
                <a:cubicBezTo>
                  <a:pt x="90" y="266"/>
                  <a:pt x="109" y="278"/>
                  <a:pt x="128" y="291"/>
                </a:cubicBezTo>
                <a:moveTo>
                  <a:pt x="738" y="22"/>
                </a:moveTo>
                <a:cubicBezTo>
                  <a:pt x="801" y="0"/>
                  <a:pt x="825" y="51"/>
                  <a:pt x="868" y="97"/>
                </a:cubicBezTo>
                <a:cubicBezTo>
                  <a:pt x="881" y="112"/>
                  <a:pt x="895" y="127"/>
                  <a:pt x="908" y="142"/>
                </a:cubicBezTo>
                <a:moveTo>
                  <a:pt x="4202" y="226"/>
                </a:moveTo>
                <a:cubicBezTo>
                  <a:pt x="4114" y="214"/>
                  <a:pt x="4048" y="221"/>
                  <a:pt x="3965" y="260"/>
                </a:cubicBezTo>
                <a:cubicBezTo>
                  <a:pt x="3892" y="293"/>
                  <a:pt x="3814" y="342"/>
                  <a:pt x="3797" y="425"/>
                </a:cubicBezTo>
                <a:cubicBezTo>
                  <a:pt x="3783" y="494"/>
                  <a:pt x="3885" y="497"/>
                  <a:pt x="3929" y="500"/>
                </a:cubicBezTo>
                <a:cubicBezTo>
                  <a:pt x="3953" y="500"/>
                  <a:pt x="3978" y="500"/>
                  <a:pt x="4002" y="500"/>
                </a:cubicBezTo>
                <a:moveTo>
                  <a:pt x="4038" y="6"/>
                </a:moveTo>
                <a:cubicBezTo>
                  <a:pt x="4053" y="19"/>
                  <a:pt x="4062" y="30"/>
                  <a:pt x="4070" y="4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4"/>
          <p:cNvSpPr/>
          <p:nvPr/>
        </p:nvSpPr>
        <p:spPr>
          <a:xfrm>
            <a:off x="1231920" y="1014120"/>
            <a:ext cx="1247760" cy="308160"/>
          </a:xfrm>
          <a:custGeom>
            <a:avLst/>
            <a:gdLst/>
            <a:ahLst/>
            <a:rect l="l" t="t" r="r" b="b"/>
            <a:pathLst>
              <a:path w="3467" h="857">
                <a:moveTo>
                  <a:pt x="307" y="13"/>
                </a:moveTo>
                <a:cubicBezTo>
                  <a:pt x="307" y="19"/>
                  <a:pt x="307" y="0"/>
                  <a:pt x="307" y="6"/>
                </a:cubicBezTo>
                <a:cubicBezTo>
                  <a:pt x="307" y="93"/>
                  <a:pt x="314" y="176"/>
                  <a:pt x="288" y="261"/>
                </a:cubicBezTo>
                <a:cubicBezTo>
                  <a:pt x="254" y="369"/>
                  <a:pt x="180" y="459"/>
                  <a:pt x="104" y="540"/>
                </a:cubicBezTo>
                <a:cubicBezTo>
                  <a:pt x="72" y="574"/>
                  <a:pt x="38" y="599"/>
                  <a:pt x="0" y="625"/>
                </a:cubicBezTo>
                <a:cubicBezTo>
                  <a:pt x="4" y="623"/>
                  <a:pt x="76" y="598"/>
                  <a:pt x="86" y="595"/>
                </a:cubicBezTo>
                <a:cubicBezTo>
                  <a:pt x="289" y="541"/>
                  <a:pt x="508" y="560"/>
                  <a:pt x="716" y="560"/>
                </a:cubicBezTo>
                <a:cubicBezTo>
                  <a:pt x="718" y="560"/>
                  <a:pt x="719" y="560"/>
                  <a:pt x="721" y="560"/>
                </a:cubicBezTo>
                <a:cubicBezTo>
                  <a:pt x="705" y="538"/>
                  <a:pt x="698" y="524"/>
                  <a:pt x="670" y="503"/>
                </a:cubicBezTo>
                <a:cubicBezTo>
                  <a:pt x="625" y="468"/>
                  <a:pt x="577" y="437"/>
                  <a:pt x="529" y="408"/>
                </a:cubicBezTo>
                <a:cubicBezTo>
                  <a:pt x="533" y="455"/>
                  <a:pt x="544" y="495"/>
                  <a:pt x="557" y="542"/>
                </a:cubicBezTo>
                <a:cubicBezTo>
                  <a:pt x="581" y="628"/>
                  <a:pt x="600" y="717"/>
                  <a:pt x="625" y="804"/>
                </a:cubicBezTo>
                <a:cubicBezTo>
                  <a:pt x="631" y="821"/>
                  <a:pt x="636" y="839"/>
                  <a:pt x="642" y="856"/>
                </a:cubicBezTo>
                <a:moveTo>
                  <a:pt x="1657" y="588"/>
                </a:moveTo>
                <a:cubicBezTo>
                  <a:pt x="1637" y="543"/>
                  <a:pt x="1618" y="497"/>
                  <a:pt x="1563" y="488"/>
                </a:cubicBezTo>
                <a:cubicBezTo>
                  <a:pt x="1483" y="474"/>
                  <a:pt x="1424" y="517"/>
                  <a:pt x="1363" y="563"/>
                </a:cubicBezTo>
                <a:cubicBezTo>
                  <a:pt x="1295" y="613"/>
                  <a:pt x="1223" y="676"/>
                  <a:pt x="1205" y="762"/>
                </a:cubicBezTo>
                <a:cubicBezTo>
                  <a:pt x="1205" y="792"/>
                  <a:pt x="1204" y="799"/>
                  <a:pt x="1208" y="817"/>
                </a:cubicBezTo>
                <a:cubicBezTo>
                  <a:pt x="1289" y="828"/>
                  <a:pt x="1326" y="793"/>
                  <a:pt x="1388" y="739"/>
                </a:cubicBezTo>
                <a:cubicBezTo>
                  <a:pt x="1491" y="649"/>
                  <a:pt x="1547" y="560"/>
                  <a:pt x="1552" y="422"/>
                </a:cubicBezTo>
                <a:cubicBezTo>
                  <a:pt x="1555" y="329"/>
                  <a:pt x="1545" y="255"/>
                  <a:pt x="1510" y="168"/>
                </a:cubicBezTo>
                <a:cubicBezTo>
                  <a:pt x="1499" y="145"/>
                  <a:pt x="1501" y="139"/>
                  <a:pt x="1488" y="133"/>
                </a:cubicBezTo>
                <a:cubicBezTo>
                  <a:pt x="1468" y="188"/>
                  <a:pt x="1455" y="248"/>
                  <a:pt x="1448" y="311"/>
                </a:cubicBezTo>
                <a:cubicBezTo>
                  <a:pt x="1438" y="400"/>
                  <a:pt x="1425" y="499"/>
                  <a:pt x="1469" y="580"/>
                </a:cubicBezTo>
                <a:cubicBezTo>
                  <a:pt x="1508" y="651"/>
                  <a:pt x="1597" y="679"/>
                  <a:pt x="1672" y="664"/>
                </a:cubicBezTo>
                <a:cubicBezTo>
                  <a:pt x="1753" y="648"/>
                  <a:pt x="1803" y="572"/>
                  <a:pt x="1816" y="495"/>
                </a:cubicBezTo>
                <a:cubicBezTo>
                  <a:pt x="1822" y="458"/>
                  <a:pt x="1818" y="447"/>
                  <a:pt x="1818" y="409"/>
                </a:cubicBezTo>
                <a:cubicBezTo>
                  <a:pt x="1818" y="469"/>
                  <a:pt x="1824" y="515"/>
                  <a:pt x="1849" y="571"/>
                </a:cubicBezTo>
                <a:cubicBezTo>
                  <a:pt x="1863" y="602"/>
                  <a:pt x="1884" y="650"/>
                  <a:pt x="1921" y="659"/>
                </a:cubicBezTo>
                <a:cubicBezTo>
                  <a:pt x="1934" y="659"/>
                  <a:pt x="1939" y="659"/>
                  <a:pt x="1945" y="651"/>
                </a:cubicBezTo>
                <a:moveTo>
                  <a:pt x="2512" y="361"/>
                </a:moveTo>
                <a:cubicBezTo>
                  <a:pt x="2449" y="338"/>
                  <a:pt x="2372" y="327"/>
                  <a:pt x="2305" y="339"/>
                </a:cubicBezTo>
                <a:cubicBezTo>
                  <a:pt x="2200" y="358"/>
                  <a:pt x="2071" y="436"/>
                  <a:pt x="2043" y="547"/>
                </a:cubicBezTo>
                <a:cubicBezTo>
                  <a:pt x="2028" y="607"/>
                  <a:pt x="2048" y="633"/>
                  <a:pt x="2107" y="639"/>
                </a:cubicBezTo>
                <a:cubicBezTo>
                  <a:pt x="2177" y="648"/>
                  <a:pt x="2235" y="622"/>
                  <a:pt x="2292" y="587"/>
                </a:cubicBezTo>
                <a:cubicBezTo>
                  <a:pt x="2349" y="552"/>
                  <a:pt x="2374" y="498"/>
                  <a:pt x="2421" y="456"/>
                </a:cubicBezTo>
                <a:cubicBezTo>
                  <a:pt x="2423" y="456"/>
                  <a:pt x="2425" y="456"/>
                  <a:pt x="2427" y="456"/>
                </a:cubicBezTo>
                <a:cubicBezTo>
                  <a:pt x="2451" y="505"/>
                  <a:pt x="2468" y="546"/>
                  <a:pt x="2477" y="602"/>
                </a:cubicBezTo>
                <a:cubicBezTo>
                  <a:pt x="2486" y="656"/>
                  <a:pt x="2494" y="725"/>
                  <a:pt x="2484" y="778"/>
                </a:cubicBezTo>
                <a:cubicBezTo>
                  <a:pt x="2484" y="791"/>
                  <a:pt x="2486" y="795"/>
                  <a:pt x="2477" y="793"/>
                </a:cubicBezTo>
                <a:cubicBezTo>
                  <a:pt x="2466" y="743"/>
                  <a:pt x="2456" y="683"/>
                  <a:pt x="2466" y="631"/>
                </a:cubicBezTo>
                <a:cubicBezTo>
                  <a:pt x="2478" y="572"/>
                  <a:pt x="2516" y="509"/>
                  <a:pt x="2554" y="463"/>
                </a:cubicBezTo>
                <a:cubicBezTo>
                  <a:pt x="2582" y="430"/>
                  <a:pt x="2630" y="408"/>
                  <a:pt x="2670" y="439"/>
                </a:cubicBezTo>
                <a:cubicBezTo>
                  <a:pt x="2717" y="475"/>
                  <a:pt x="2749" y="545"/>
                  <a:pt x="2759" y="602"/>
                </a:cubicBezTo>
                <a:cubicBezTo>
                  <a:pt x="2767" y="647"/>
                  <a:pt x="2770" y="680"/>
                  <a:pt x="2737" y="700"/>
                </a:cubicBezTo>
                <a:moveTo>
                  <a:pt x="3065" y="201"/>
                </a:moveTo>
                <a:cubicBezTo>
                  <a:pt x="3060" y="216"/>
                  <a:pt x="3061" y="255"/>
                  <a:pt x="3062" y="276"/>
                </a:cubicBezTo>
                <a:cubicBezTo>
                  <a:pt x="3067" y="362"/>
                  <a:pt x="3075" y="447"/>
                  <a:pt x="3080" y="533"/>
                </a:cubicBezTo>
                <a:cubicBezTo>
                  <a:pt x="3084" y="596"/>
                  <a:pt x="3095" y="652"/>
                  <a:pt x="3110" y="713"/>
                </a:cubicBezTo>
                <a:cubicBezTo>
                  <a:pt x="3111" y="719"/>
                  <a:pt x="3112" y="725"/>
                  <a:pt x="3113" y="731"/>
                </a:cubicBezTo>
                <a:moveTo>
                  <a:pt x="2946" y="559"/>
                </a:moveTo>
                <a:cubicBezTo>
                  <a:pt x="2976" y="541"/>
                  <a:pt x="3006" y="541"/>
                  <a:pt x="3052" y="540"/>
                </a:cubicBezTo>
                <a:cubicBezTo>
                  <a:pt x="3190" y="537"/>
                  <a:pt x="3328" y="539"/>
                  <a:pt x="3466" y="5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5"/>
          <p:cNvSpPr/>
          <p:nvPr/>
        </p:nvSpPr>
        <p:spPr>
          <a:xfrm>
            <a:off x="2755800" y="984240"/>
            <a:ext cx="2763720" cy="280440"/>
          </a:xfrm>
          <a:custGeom>
            <a:avLst/>
            <a:gdLst/>
            <a:ahLst/>
            <a:rect l="l" t="t" r="r" b="b"/>
            <a:pathLst>
              <a:path w="7678" h="780">
                <a:moveTo>
                  <a:pt x="353" y="632"/>
                </a:moveTo>
                <a:cubicBezTo>
                  <a:pt x="361" y="610"/>
                  <a:pt x="371" y="591"/>
                  <a:pt x="372" y="563"/>
                </a:cubicBezTo>
                <a:cubicBezTo>
                  <a:pt x="372" y="546"/>
                  <a:pt x="372" y="540"/>
                  <a:pt x="368" y="530"/>
                </a:cubicBezTo>
                <a:cubicBezTo>
                  <a:pt x="289" y="509"/>
                  <a:pt x="232" y="505"/>
                  <a:pt x="152" y="541"/>
                </a:cubicBezTo>
                <a:cubicBezTo>
                  <a:pt x="90" y="570"/>
                  <a:pt x="15" y="614"/>
                  <a:pt x="0" y="686"/>
                </a:cubicBezTo>
                <a:cubicBezTo>
                  <a:pt x="0" y="696"/>
                  <a:pt x="0" y="707"/>
                  <a:pt x="0" y="718"/>
                </a:cubicBezTo>
                <a:cubicBezTo>
                  <a:pt x="41" y="750"/>
                  <a:pt x="63" y="779"/>
                  <a:pt x="135" y="761"/>
                </a:cubicBezTo>
                <a:cubicBezTo>
                  <a:pt x="225" y="739"/>
                  <a:pt x="326" y="669"/>
                  <a:pt x="389" y="602"/>
                </a:cubicBezTo>
                <a:cubicBezTo>
                  <a:pt x="477" y="511"/>
                  <a:pt x="474" y="384"/>
                  <a:pt x="468" y="265"/>
                </a:cubicBezTo>
                <a:cubicBezTo>
                  <a:pt x="465" y="208"/>
                  <a:pt x="453" y="156"/>
                  <a:pt x="441" y="100"/>
                </a:cubicBezTo>
                <a:cubicBezTo>
                  <a:pt x="437" y="162"/>
                  <a:pt x="427" y="222"/>
                  <a:pt x="422" y="282"/>
                </a:cubicBezTo>
                <a:cubicBezTo>
                  <a:pt x="416" y="369"/>
                  <a:pt x="396" y="504"/>
                  <a:pt x="431" y="585"/>
                </a:cubicBezTo>
                <a:cubicBezTo>
                  <a:pt x="460" y="653"/>
                  <a:pt x="531" y="660"/>
                  <a:pt x="595" y="658"/>
                </a:cubicBezTo>
                <a:cubicBezTo>
                  <a:pt x="661" y="656"/>
                  <a:pt x="703" y="618"/>
                  <a:pt x="739" y="566"/>
                </a:cubicBezTo>
                <a:cubicBezTo>
                  <a:pt x="769" y="523"/>
                  <a:pt x="780" y="472"/>
                  <a:pt x="804" y="426"/>
                </a:cubicBezTo>
                <a:cubicBezTo>
                  <a:pt x="808" y="420"/>
                  <a:pt x="812" y="414"/>
                  <a:pt x="816" y="408"/>
                </a:cubicBezTo>
                <a:cubicBezTo>
                  <a:pt x="866" y="407"/>
                  <a:pt x="875" y="410"/>
                  <a:pt x="921" y="443"/>
                </a:cubicBezTo>
                <a:cubicBezTo>
                  <a:pt x="998" y="497"/>
                  <a:pt x="1061" y="528"/>
                  <a:pt x="1157" y="533"/>
                </a:cubicBezTo>
                <a:cubicBezTo>
                  <a:pt x="1222" y="536"/>
                  <a:pt x="1276" y="538"/>
                  <a:pt x="1323" y="491"/>
                </a:cubicBezTo>
                <a:cubicBezTo>
                  <a:pt x="1324" y="483"/>
                  <a:pt x="1325" y="475"/>
                  <a:pt x="1326" y="467"/>
                </a:cubicBezTo>
                <a:cubicBezTo>
                  <a:pt x="1284" y="414"/>
                  <a:pt x="1268" y="399"/>
                  <a:pt x="1181" y="387"/>
                </a:cubicBezTo>
                <a:cubicBezTo>
                  <a:pt x="1083" y="375"/>
                  <a:pt x="954" y="361"/>
                  <a:pt x="868" y="420"/>
                </a:cubicBezTo>
                <a:cubicBezTo>
                  <a:pt x="788" y="476"/>
                  <a:pt x="791" y="589"/>
                  <a:pt x="874" y="636"/>
                </a:cubicBezTo>
                <a:cubicBezTo>
                  <a:pt x="942" y="661"/>
                  <a:pt x="967" y="670"/>
                  <a:pt x="1017" y="674"/>
                </a:cubicBezTo>
                <a:moveTo>
                  <a:pt x="1852" y="384"/>
                </a:moveTo>
                <a:cubicBezTo>
                  <a:pt x="1838" y="367"/>
                  <a:pt x="1845" y="375"/>
                  <a:pt x="1833" y="368"/>
                </a:cubicBezTo>
                <a:cubicBezTo>
                  <a:pt x="1818" y="413"/>
                  <a:pt x="1804" y="460"/>
                  <a:pt x="1797" y="508"/>
                </a:cubicBezTo>
                <a:cubicBezTo>
                  <a:pt x="1793" y="537"/>
                  <a:pt x="1780" y="609"/>
                  <a:pt x="1800" y="637"/>
                </a:cubicBezTo>
                <a:cubicBezTo>
                  <a:pt x="1818" y="649"/>
                  <a:pt x="1824" y="653"/>
                  <a:pt x="1839" y="651"/>
                </a:cubicBezTo>
                <a:moveTo>
                  <a:pt x="2040" y="389"/>
                </a:moveTo>
                <a:cubicBezTo>
                  <a:pt x="2033" y="393"/>
                  <a:pt x="2030" y="349"/>
                  <a:pt x="2033" y="410"/>
                </a:cubicBezTo>
                <a:cubicBezTo>
                  <a:pt x="2036" y="466"/>
                  <a:pt x="2048" y="521"/>
                  <a:pt x="2052" y="575"/>
                </a:cubicBezTo>
                <a:cubicBezTo>
                  <a:pt x="2054" y="605"/>
                  <a:pt x="2052" y="640"/>
                  <a:pt x="2066" y="668"/>
                </a:cubicBezTo>
                <a:cubicBezTo>
                  <a:pt x="2070" y="672"/>
                  <a:pt x="2070" y="673"/>
                  <a:pt x="2074" y="672"/>
                </a:cubicBezTo>
                <a:cubicBezTo>
                  <a:pt x="2085" y="651"/>
                  <a:pt x="2103" y="619"/>
                  <a:pt x="2116" y="595"/>
                </a:cubicBezTo>
                <a:cubicBezTo>
                  <a:pt x="2139" y="554"/>
                  <a:pt x="2163" y="515"/>
                  <a:pt x="2200" y="483"/>
                </a:cubicBezTo>
                <a:cubicBezTo>
                  <a:pt x="2216" y="469"/>
                  <a:pt x="2257" y="448"/>
                  <a:pt x="2278" y="470"/>
                </a:cubicBezTo>
                <a:cubicBezTo>
                  <a:pt x="2306" y="499"/>
                  <a:pt x="2306" y="554"/>
                  <a:pt x="2307" y="590"/>
                </a:cubicBezTo>
                <a:cubicBezTo>
                  <a:pt x="2307" y="608"/>
                  <a:pt x="2305" y="623"/>
                  <a:pt x="2303" y="639"/>
                </a:cubicBezTo>
                <a:cubicBezTo>
                  <a:pt x="2288" y="624"/>
                  <a:pt x="2289" y="654"/>
                  <a:pt x="2289" y="612"/>
                </a:cubicBezTo>
                <a:cubicBezTo>
                  <a:pt x="2289" y="568"/>
                  <a:pt x="2339" y="537"/>
                  <a:pt x="2372" y="515"/>
                </a:cubicBezTo>
                <a:cubicBezTo>
                  <a:pt x="2412" y="487"/>
                  <a:pt x="2462" y="451"/>
                  <a:pt x="2512" y="443"/>
                </a:cubicBezTo>
                <a:cubicBezTo>
                  <a:pt x="2562" y="435"/>
                  <a:pt x="2600" y="446"/>
                  <a:pt x="2631" y="487"/>
                </a:cubicBezTo>
                <a:cubicBezTo>
                  <a:pt x="2660" y="526"/>
                  <a:pt x="2668" y="576"/>
                  <a:pt x="2683" y="622"/>
                </a:cubicBezTo>
                <a:moveTo>
                  <a:pt x="3198" y="412"/>
                </a:moveTo>
                <a:cubicBezTo>
                  <a:pt x="3138" y="367"/>
                  <a:pt x="3104" y="351"/>
                  <a:pt x="3025" y="358"/>
                </a:cubicBezTo>
                <a:cubicBezTo>
                  <a:pt x="2936" y="366"/>
                  <a:pt x="2828" y="397"/>
                  <a:pt x="2775" y="476"/>
                </a:cubicBezTo>
                <a:cubicBezTo>
                  <a:pt x="2738" y="532"/>
                  <a:pt x="2763" y="581"/>
                  <a:pt x="2820" y="600"/>
                </a:cubicBezTo>
                <a:cubicBezTo>
                  <a:pt x="2896" y="625"/>
                  <a:pt x="3004" y="624"/>
                  <a:pt x="3081" y="606"/>
                </a:cubicBezTo>
                <a:cubicBezTo>
                  <a:pt x="3137" y="593"/>
                  <a:pt x="3187" y="563"/>
                  <a:pt x="3217" y="515"/>
                </a:cubicBezTo>
                <a:cubicBezTo>
                  <a:pt x="3228" y="493"/>
                  <a:pt x="3232" y="487"/>
                  <a:pt x="3233" y="471"/>
                </a:cubicBezTo>
                <a:cubicBezTo>
                  <a:pt x="3240" y="484"/>
                  <a:pt x="3233" y="470"/>
                  <a:pt x="3235" y="485"/>
                </a:cubicBezTo>
                <a:cubicBezTo>
                  <a:pt x="3242" y="528"/>
                  <a:pt x="3277" y="549"/>
                  <a:pt x="3318" y="554"/>
                </a:cubicBezTo>
                <a:cubicBezTo>
                  <a:pt x="3392" y="563"/>
                  <a:pt x="3449" y="550"/>
                  <a:pt x="3503" y="499"/>
                </a:cubicBezTo>
                <a:cubicBezTo>
                  <a:pt x="3588" y="417"/>
                  <a:pt x="3592" y="306"/>
                  <a:pt x="3588" y="197"/>
                </a:cubicBezTo>
                <a:cubicBezTo>
                  <a:pt x="3585" y="126"/>
                  <a:pt x="3569" y="60"/>
                  <a:pt x="3541" y="0"/>
                </a:cubicBezTo>
                <a:cubicBezTo>
                  <a:pt x="3510" y="66"/>
                  <a:pt x="3473" y="132"/>
                  <a:pt x="3451" y="202"/>
                </a:cubicBezTo>
                <a:cubicBezTo>
                  <a:pt x="3418" y="310"/>
                  <a:pt x="3429" y="402"/>
                  <a:pt x="3478" y="503"/>
                </a:cubicBezTo>
                <a:cubicBezTo>
                  <a:pt x="3504" y="556"/>
                  <a:pt x="3537" y="607"/>
                  <a:pt x="3566" y="660"/>
                </a:cubicBezTo>
                <a:moveTo>
                  <a:pt x="4192" y="449"/>
                </a:moveTo>
                <a:cubicBezTo>
                  <a:pt x="4175" y="427"/>
                  <a:pt x="4171" y="420"/>
                  <a:pt x="4146" y="410"/>
                </a:cubicBezTo>
                <a:cubicBezTo>
                  <a:pt x="4163" y="433"/>
                  <a:pt x="4172" y="445"/>
                  <a:pt x="4191" y="467"/>
                </a:cubicBezTo>
                <a:cubicBezTo>
                  <a:pt x="4242" y="528"/>
                  <a:pt x="4284" y="587"/>
                  <a:pt x="4307" y="664"/>
                </a:cubicBezTo>
                <a:cubicBezTo>
                  <a:pt x="4313" y="683"/>
                  <a:pt x="4314" y="703"/>
                  <a:pt x="4317" y="722"/>
                </a:cubicBezTo>
                <a:cubicBezTo>
                  <a:pt x="4316" y="688"/>
                  <a:pt x="4314" y="652"/>
                  <a:pt x="4313" y="617"/>
                </a:cubicBezTo>
                <a:cubicBezTo>
                  <a:pt x="4312" y="546"/>
                  <a:pt x="4320" y="488"/>
                  <a:pt x="4351" y="422"/>
                </a:cubicBezTo>
                <a:cubicBezTo>
                  <a:pt x="4366" y="390"/>
                  <a:pt x="4408" y="334"/>
                  <a:pt x="4453" y="365"/>
                </a:cubicBezTo>
                <a:cubicBezTo>
                  <a:pt x="4513" y="406"/>
                  <a:pt x="4543" y="503"/>
                  <a:pt x="4560" y="568"/>
                </a:cubicBezTo>
                <a:cubicBezTo>
                  <a:pt x="4574" y="622"/>
                  <a:pt x="4570" y="676"/>
                  <a:pt x="4578" y="731"/>
                </a:cubicBezTo>
                <a:cubicBezTo>
                  <a:pt x="4579" y="735"/>
                  <a:pt x="4580" y="738"/>
                  <a:pt x="4581" y="742"/>
                </a:cubicBezTo>
                <a:moveTo>
                  <a:pt x="4662" y="417"/>
                </a:moveTo>
                <a:cubicBezTo>
                  <a:pt x="4678" y="467"/>
                  <a:pt x="4707" y="512"/>
                  <a:pt x="4738" y="554"/>
                </a:cubicBezTo>
                <a:cubicBezTo>
                  <a:pt x="4765" y="590"/>
                  <a:pt x="4809" y="652"/>
                  <a:pt x="4861" y="654"/>
                </a:cubicBezTo>
                <a:cubicBezTo>
                  <a:pt x="4896" y="655"/>
                  <a:pt x="4909" y="622"/>
                  <a:pt x="4923" y="595"/>
                </a:cubicBezTo>
                <a:cubicBezTo>
                  <a:pt x="4941" y="561"/>
                  <a:pt x="4949" y="525"/>
                  <a:pt x="4957" y="487"/>
                </a:cubicBezTo>
                <a:cubicBezTo>
                  <a:pt x="4959" y="473"/>
                  <a:pt x="4960" y="470"/>
                  <a:pt x="4962" y="462"/>
                </a:cubicBezTo>
                <a:cubicBezTo>
                  <a:pt x="4966" y="495"/>
                  <a:pt x="4970" y="528"/>
                  <a:pt x="4983" y="558"/>
                </a:cubicBezTo>
                <a:cubicBezTo>
                  <a:pt x="5002" y="601"/>
                  <a:pt x="5032" y="643"/>
                  <a:pt x="5082" y="651"/>
                </a:cubicBezTo>
                <a:cubicBezTo>
                  <a:pt x="5130" y="659"/>
                  <a:pt x="5177" y="651"/>
                  <a:pt x="5214" y="619"/>
                </a:cubicBezTo>
                <a:cubicBezTo>
                  <a:pt x="5246" y="592"/>
                  <a:pt x="5266" y="551"/>
                  <a:pt x="5273" y="512"/>
                </a:cubicBezTo>
                <a:cubicBezTo>
                  <a:pt x="5276" y="494"/>
                  <a:pt x="5275" y="475"/>
                  <a:pt x="5275" y="456"/>
                </a:cubicBezTo>
                <a:cubicBezTo>
                  <a:pt x="5275" y="460"/>
                  <a:pt x="5274" y="512"/>
                  <a:pt x="5275" y="526"/>
                </a:cubicBezTo>
                <a:cubicBezTo>
                  <a:pt x="5278" y="557"/>
                  <a:pt x="5287" y="614"/>
                  <a:pt x="5321" y="630"/>
                </a:cubicBezTo>
                <a:cubicBezTo>
                  <a:pt x="5344" y="641"/>
                  <a:pt x="5373" y="646"/>
                  <a:pt x="5396" y="630"/>
                </a:cubicBezTo>
                <a:cubicBezTo>
                  <a:pt x="5440" y="599"/>
                  <a:pt x="5463" y="526"/>
                  <a:pt x="5485" y="480"/>
                </a:cubicBezTo>
                <a:cubicBezTo>
                  <a:pt x="5496" y="458"/>
                  <a:pt x="5506" y="445"/>
                  <a:pt x="5521" y="429"/>
                </a:cubicBezTo>
                <a:cubicBezTo>
                  <a:pt x="5551" y="443"/>
                  <a:pt x="5555" y="449"/>
                  <a:pt x="5566" y="488"/>
                </a:cubicBezTo>
                <a:cubicBezTo>
                  <a:pt x="5577" y="526"/>
                  <a:pt x="5578" y="565"/>
                  <a:pt x="5602" y="597"/>
                </a:cubicBezTo>
                <a:cubicBezTo>
                  <a:pt x="5623" y="627"/>
                  <a:pt x="5650" y="627"/>
                  <a:pt x="5683" y="627"/>
                </a:cubicBezTo>
                <a:cubicBezTo>
                  <a:pt x="5720" y="627"/>
                  <a:pt x="5751" y="614"/>
                  <a:pt x="5773" y="583"/>
                </a:cubicBezTo>
                <a:cubicBezTo>
                  <a:pt x="5793" y="555"/>
                  <a:pt x="5792" y="506"/>
                  <a:pt x="5782" y="474"/>
                </a:cubicBezTo>
                <a:cubicBezTo>
                  <a:pt x="5773" y="454"/>
                  <a:pt x="5770" y="448"/>
                  <a:pt x="5769" y="434"/>
                </a:cubicBezTo>
                <a:moveTo>
                  <a:pt x="5761" y="376"/>
                </a:moveTo>
                <a:cubicBezTo>
                  <a:pt x="5761" y="366"/>
                  <a:pt x="5761" y="355"/>
                  <a:pt x="5761" y="345"/>
                </a:cubicBezTo>
                <a:cubicBezTo>
                  <a:pt x="5776" y="344"/>
                  <a:pt x="5792" y="344"/>
                  <a:pt x="5807" y="344"/>
                </a:cubicBezTo>
                <a:cubicBezTo>
                  <a:pt x="5834" y="344"/>
                  <a:pt x="5860" y="342"/>
                  <a:pt x="5887" y="349"/>
                </a:cubicBezTo>
                <a:cubicBezTo>
                  <a:pt x="5917" y="356"/>
                  <a:pt x="5950" y="370"/>
                  <a:pt x="5975" y="387"/>
                </a:cubicBezTo>
                <a:cubicBezTo>
                  <a:pt x="6004" y="408"/>
                  <a:pt x="6015" y="438"/>
                  <a:pt x="6018" y="473"/>
                </a:cubicBezTo>
                <a:cubicBezTo>
                  <a:pt x="6024" y="529"/>
                  <a:pt x="6027" y="598"/>
                  <a:pt x="6012" y="653"/>
                </a:cubicBezTo>
                <a:cubicBezTo>
                  <a:pt x="6006" y="676"/>
                  <a:pt x="6009" y="676"/>
                  <a:pt x="6004" y="674"/>
                </a:cubicBezTo>
                <a:moveTo>
                  <a:pt x="6164" y="34"/>
                </a:moveTo>
                <a:cubicBezTo>
                  <a:pt x="6164" y="116"/>
                  <a:pt x="6163" y="198"/>
                  <a:pt x="6158" y="280"/>
                </a:cubicBezTo>
                <a:cubicBezTo>
                  <a:pt x="6153" y="353"/>
                  <a:pt x="6144" y="436"/>
                  <a:pt x="6154" y="509"/>
                </a:cubicBezTo>
                <a:cubicBezTo>
                  <a:pt x="6158" y="538"/>
                  <a:pt x="6179" y="536"/>
                  <a:pt x="6203" y="535"/>
                </a:cubicBezTo>
                <a:cubicBezTo>
                  <a:pt x="6237" y="533"/>
                  <a:pt x="6274" y="492"/>
                  <a:pt x="6300" y="473"/>
                </a:cubicBezTo>
                <a:cubicBezTo>
                  <a:pt x="6336" y="446"/>
                  <a:pt x="6371" y="416"/>
                  <a:pt x="6417" y="410"/>
                </a:cubicBezTo>
                <a:cubicBezTo>
                  <a:pt x="6461" y="404"/>
                  <a:pt x="6474" y="442"/>
                  <a:pt x="6479" y="480"/>
                </a:cubicBezTo>
                <a:cubicBezTo>
                  <a:pt x="6484" y="524"/>
                  <a:pt x="6486" y="571"/>
                  <a:pt x="6444" y="595"/>
                </a:cubicBezTo>
                <a:cubicBezTo>
                  <a:pt x="6411" y="615"/>
                  <a:pt x="6340" y="611"/>
                  <a:pt x="6306" y="597"/>
                </a:cubicBezTo>
                <a:cubicBezTo>
                  <a:pt x="6259" y="578"/>
                  <a:pt x="6256" y="557"/>
                  <a:pt x="6248" y="516"/>
                </a:cubicBezTo>
                <a:moveTo>
                  <a:pt x="6528" y="243"/>
                </a:moveTo>
                <a:cubicBezTo>
                  <a:pt x="6564" y="258"/>
                  <a:pt x="6570" y="262"/>
                  <a:pt x="6595" y="300"/>
                </a:cubicBezTo>
                <a:cubicBezTo>
                  <a:pt x="6626" y="348"/>
                  <a:pt x="6655" y="383"/>
                  <a:pt x="6710" y="403"/>
                </a:cubicBezTo>
                <a:cubicBezTo>
                  <a:pt x="6787" y="433"/>
                  <a:pt x="6898" y="437"/>
                  <a:pt x="6975" y="406"/>
                </a:cubicBezTo>
                <a:cubicBezTo>
                  <a:pt x="7032" y="383"/>
                  <a:pt x="7077" y="331"/>
                  <a:pt x="7065" y="266"/>
                </a:cubicBezTo>
                <a:cubicBezTo>
                  <a:pt x="7056" y="217"/>
                  <a:pt x="7008" y="194"/>
                  <a:pt x="6963" y="191"/>
                </a:cubicBezTo>
                <a:cubicBezTo>
                  <a:pt x="6897" y="185"/>
                  <a:pt x="6847" y="240"/>
                  <a:pt x="6808" y="286"/>
                </a:cubicBezTo>
                <a:cubicBezTo>
                  <a:pt x="6774" y="326"/>
                  <a:pt x="6744" y="386"/>
                  <a:pt x="6761" y="440"/>
                </a:cubicBezTo>
                <a:cubicBezTo>
                  <a:pt x="6780" y="500"/>
                  <a:pt x="6866" y="494"/>
                  <a:pt x="6914" y="494"/>
                </a:cubicBezTo>
                <a:cubicBezTo>
                  <a:pt x="7008" y="494"/>
                  <a:pt x="7087" y="464"/>
                  <a:pt x="7166" y="414"/>
                </a:cubicBezTo>
                <a:cubicBezTo>
                  <a:pt x="7254" y="359"/>
                  <a:pt x="7293" y="254"/>
                  <a:pt x="7354" y="175"/>
                </a:cubicBezTo>
                <a:cubicBezTo>
                  <a:pt x="7381" y="139"/>
                  <a:pt x="7394" y="132"/>
                  <a:pt x="7433" y="120"/>
                </a:cubicBezTo>
                <a:cubicBezTo>
                  <a:pt x="7449" y="169"/>
                  <a:pt x="7457" y="205"/>
                  <a:pt x="7457" y="260"/>
                </a:cubicBezTo>
                <a:cubicBezTo>
                  <a:pt x="7457" y="314"/>
                  <a:pt x="7442" y="363"/>
                  <a:pt x="7439" y="416"/>
                </a:cubicBezTo>
                <a:cubicBezTo>
                  <a:pt x="7436" y="459"/>
                  <a:pt x="7437" y="483"/>
                  <a:pt x="7479" y="503"/>
                </a:cubicBezTo>
                <a:cubicBezTo>
                  <a:pt x="7515" y="520"/>
                  <a:pt x="7625" y="536"/>
                  <a:pt x="7661" y="512"/>
                </a:cubicBezTo>
                <a:cubicBezTo>
                  <a:pt x="7671" y="500"/>
                  <a:pt x="7674" y="497"/>
                  <a:pt x="7677" y="4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6"/>
          <p:cNvSpPr/>
          <p:nvPr/>
        </p:nvSpPr>
        <p:spPr>
          <a:xfrm>
            <a:off x="1588680" y="1452600"/>
            <a:ext cx="1983600" cy="360360"/>
          </a:xfrm>
          <a:custGeom>
            <a:avLst/>
            <a:gdLst/>
            <a:ahLst/>
            <a:rect l="l" t="t" r="r" b="b"/>
            <a:pathLst>
              <a:path w="5511" h="1002">
                <a:moveTo>
                  <a:pt x="14" y="439"/>
                </a:moveTo>
                <a:cubicBezTo>
                  <a:pt x="17" y="441"/>
                  <a:pt x="22" y="431"/>
                  <a:pt x="23" y="435"/>
                </a:cubicBezTo>
                <a:cubicBezTo>
                  <a:pt x="23" y="435"/>
                  <a:pt x="20" y="503"/>
                  <a:pt x="20" y="504"/>
                </a:cubicBezTo>
                <a:cubicBezTo>
                  <a:pt x="10" y="589"/>
                  <a:pt x="2" y="671"/>
                  <a:pt x="1" y="756"/>
                </a:cubicBezTo>
                <a:cubicBezTo>
                  <a:pt x="0" y="822"/>
                  <a:pt x="4" y="886"/>
                  <a:pt x="8" y="951"/>
                </a:cubicBezTo>
                <a:cubicBezTo>
                  <a:pt x="9" y="963"/>
                  <a:pt x="7" y="991"/>
                  <a:pt x="14" y="1001"/>
                </a:cubicBezTo>
                <a:cubicBezTo>
                  <a:pt x="16" y="999"/>
                  <a:pt x="18" y="996"/>
                  <a:pt x="20" y="994"/>
                </a:cubicBezTo>
                <a:moveTo>
                  <a:pt x="29" y="738"/>
                </a:moveTo>
                <a:cubicBezTo>
                  <a:pt x="22" y="664"/>
                  <a:pt x="14" y="592"/>
                  <a:pt x="14" y="518"/>
                </a:cubicBezTo>
                <a:cubicBezTo>
                  <a:pt x="14" y="516"/>
                  <a:pt x="14" y="514"/>
                  <a:pt x="14" y="512"/>
                </a:cubicBezTo>
                <a:cubicBezTo>
                  <a:pt x="56" y="556"/>
                  <a:pt x="98" y="606"/>
                  <a:pt x="138" y="655"/>
                </a:cubicBezTo>
                <a:cubicBezTo>
                  <a:pt x="191" y="721"/>
                  <a:pt x="246" y="804"/>
                  <a:pt x="327" y="838"/>
                </a:cubicBezTo>
                <a:cubicBezTo>
                  <a:pt x="385" y="863"/>
                  <a:pt x="466" y="856"/>
                  <a:pt x="515" y="818"/>
                </a:cubicBezTo>
                <a:cubicBezTo>
                  <a:pt x="578" y="770"/>
                  <a:pt x="588" y="699"/>
                  <a:pt x="590" y="626"/>
                </a:cubicBezTo>
                <a:cubicBezTo>
                  <a:pt x="592" y="549"/>
                  <a:pt x="574" y="488"/>
                  <a:pt x="547" y="417"/>
                </a:cubicBezTo>
                <a:cubicBezTo>
                  <a:pt x="531" y="374"/>
                  <a:pt x="515" y="331"/>
                  <a:pt x="493" y="291"/>
                </a:cubicBezTo>
                <a:cubicBezTo>
                  <a:pt x="492" y="291"/>
                  <a:pt x="492" y="291"/>
                  <a:pt x="491" y="291"/>
                </a:cubicBezTo>
                <a:cubicBezTo>
                  <a:pt x="489" y="362"/>
                  <a:pt x="478" y="433"/>
                  <a:pt x="476" y="505"/>
                </a:cubicBezTo>
                <a:cubicBezTo>
                  <a:pt x="476" y="578"/>
                  <a:pt x="476" y="600"/>
                  <a:pt x="476" y="648"/>
                </a:cubicBezTo>
                <a:moveTo>
                  <a:pt x="833" y="642"/>
                </a:moveTo>
                <a:cubicBezTo>
                  <a:pt x="819" y="668"/>
                  <a:pt x="806" y="709"/>
                  <a:pt x="797" y="745"/>
                </a:cubicBezTo>
                <a:cubicBezTo>
                  <a:pt x="790" y="775"/>
                  <a:pt x="763" y="860"/>
                  <a:pt x="782" y="891"/>
                </a:cubicBezTo>
                <a:cubicBezTo>
                  <a:pt x="797" y="915"/>
                  <a:pt x="860" y="916"/>
                  <a:pt x="881" y="904"/>
                </a:cubicBezTo>
                <a:cubicBezTo>
                  <a:pt x="926" y="878"/>
                  <a:pt x="930" y="826"/>
                  <a:pt x="931" y="781"/>
                </a:cubicBezTo>
                <a:cubicBezTo>
                  <a:pt x="933" y="720"/>
                  <a:pt x="916" y="679"/>
                  <a:pt x="867" y="639"/>
                </a:cubicBezTo>
                <a:cubicBezTo>
                  <a:pt x="833" y="612"/>
                  <a:pt x="796" y="602"/>
                  <a:pt x="754" y="600"/>
                </a:cubicBezTo>
                <a:cubicBezTo>
                  <a:pt x="745" y="600"/>
                  <a:pt x="742" y="601"/>
                  <a:pt x="743" y="612"/>
                </a:cubicBezTo>
                <a:moveTo>
                  <a:pt x="875" y="436"/>
                </a:moveTo>
                <a:cubicBezTo>
                  <a:pt x="879" y="413"/>
                  <a:pt x="887" y="418"/>
                  <a:pt x="927" y="415"/>
                </a:cubicBezTo>
                <a:cubicBezTo>
                  <a:pt x="1005" y="410"/>
                  <a:pt x="1084" y="410"/>
                  <a:pt x="1162" y="410"/>
                </a:cubicBezTo>
                <a:cubicBezTo>
                  <a:pt x="1201" y="410"/>
                  <a:pt x="1318" y="410"/>
                  <a:pt x="1279" y="411"/>
                </a:cubicBezTo>
                <a:cubicBezTo>
                  <a:pt x="1270" y="411"/>
                  <a:pt x="1261" y="411"/>
                  <a:pt x="1252" y="411"/>
                </a:cubicBezTo>
                <a:moveTo>
                  <a:pt x="988" y="182"/>
                </a:moveTo>
                <a:cubicBezTo>
                  <a:pt x="985" y="197"/>
                  <a:pt x="983" y="244"/>
                  <a:pt x="983" y="267"/>
                </a:cubicBezTo>
                <a:cubicBezTo>
                  <a:pt x="983" y="358"/>
                  <a:pt x="998" y="440"/>
                  <a:pt x="1025" y="528"/>
                </a:cubicBezTo>
                <a:cubicBezTo>
                  <a:pt x="1055" y="625"/>
                  <a:pt x="1091" y="719"/>
                  <a:pt x="1118" y="816"/>
                </a:cubicBezTo>
                <a:cubicBezTo>
                  <a:pt x="1132" y="866"/>
                  <a:pt x="1143" y="917"/>
                  <a:pt x="1158" y="967"/>
                </a:cubicBezTo>
                <a:moveTo>
                  <a:pt x="2448" y="311"/>
                </a:moveTo>
                <a:cubicBezTo>
                  <a:pt x="2436" y="296"/>
                  <a:pt x="2426" y="284"/>
                  <a:pt x="2412" y="271"/>
                </a:cubicBezTo>
                <a:cubicBezTo>
                  <a:pt x="2412" y="317"/>
                  <a:pt x="2413" y="357"/>
                  <a:pt x="2423" y="403"/>
                </a:cubicBezTo>
                <a:cubicBezTo>
                  <a:pt x="2441" y="490"/>
                  <a:pt x="2464" y="577"/>
                  <a:pt x="2478" y="665"/>
                </a:cubicBezTo>
                <a:cubicBezTo>
                  <a:pt x="2486" y="716"/>
                  <a:pt x="2492" y="765"/>
                  <a:pt x="2500" y="816"/>
                </a:cubicBezTo>
                <a:cubicBezTo>
                  <a:pt x="2502" y="824"/>
                  <a:pt x="2501" y="826"/>
                  <a:pt x="2505" y="829"/>
                </a:cubicBezTo>
                <a:cubicBezTo>
                  <a:pt x="2505" y="789"/>
                  <a:pt x="2499" y="752"/>
                  <a:pt x="2494" y="713"/>
                </a:cubicBezTo>
                <a:cubicBezTo>
                  <a:pt x="2485" y="644"/>
                  <a:pt x="2476" y="560"/>
                  <a:pt x="2489" y="490"/>
                </a:cubicBezTo>
                <a:cubicBezTo>
                  <a:pt x="2492" y="472"/>
                  <a:pt x="2499" y="464"/>
                  <a:pt x="2511" y="455"/>
                </a:cubicBezTo>
                <a:cubicBezTo>
                  <a:pt x="2514" y="455"/>
                  <a:pt x="2515" y="455"/>
                  <a:pt x="2517" y="456"/>
                </a:cubicBezTo>
                <a:cubicBezTo>
                  <a:pt x="2519" y="473"/>
                  <a:pt x="2521" y="495"/>
                  <a:pt x="2524" y="507"/>
                </a:cubicBezTo>
                <a:moveTo>
                  <a:pt x="2345" y="373"/>
                </a:moveTo>
                <a:cubicBezTo>
                  <a:pt x="2342" y="363"/>
                  <a:pt x="2337" y="353"/>
                  <a:pt x="2335" y="343"/>
                </a:cubicBezTo>
                <a:cubicBezTo>
                  <a:pt x="2333" y="335"/>
                  <a:pt x="2331" y="328"/>
                  <a:pt x="2329" y="321"/>
                </a:cubicBezTo>
                <a:cubicBezTo>
                  <a:pt x="2327" y="315"/>
                  <a:pt x="2332" y="314"/>
                  <a:pt x="2326" y="313"/>
                </a:cubicBezTo>
                <a:moveTo>
                  <a:pt x="1753" y="284"/>
                </a:moveTo>
                <a:cubicBezTo>
                  <a:pt x="1692" y="340"/>
                  <a:pt x="1677" y="407"/>
                  <a:pt x="1656" y="489"/>
                </a:cubicBezTo>
                <a:cubicBezTo>
                  <a:pt x="1631" y="589"/>
                  <a:pt x="1607" y="709"/>
                  <a:pt x="1631" y="810"/>
                </a:cubicBezTo>
                <a:cubicBezTo>
                  <a:pt x="1649" y="884"/>
                  <a:pt x="1703" y="944"/>
                  <a:pt x="1777" y="961"/>
                </a:cubicBezTo>
                <a:cubicBezTo>
                  <a:pt x="1835" y="967"/>
                  <a:pt x="1855" y="969"/>
                  <a:pt x="1895" y="967"/>
                </a:cubicBezTo>
                <a:moveTo>
                  <a:pt x="2199" y="399"/>
                </a:moveTo>
                <a:cubicBezTo>
                  <a:pt x="2222" y="406"/>
                  <a:pt x="2276" y="435"/>
                  <a:pt x="2307" y="458"/>
                </a:cubicBezTo>
                <a:cubicBezTo>
                  <a:pt x="2392" y="522"/>
                  <a:pt x="2456" y="593"/>
                  <a:pt x="2481" y="698"/>
                </a:cubicBezTo>
                <a:cubicBezTo>
                  <a:pt x="2488" y="727"/>
                  <a:pt x="2487" y="753"/>
                  <a:pt x="2487" y="782"/>
                </a:cubicBezTo>
                <a:cubicBezTo>
                  <a:pt x="2477" y="770"/>
                  <a:pt x="2464" y="760"/>
                  <a:pt x="2456" y="737"/>
                </a:cubicBezTo>
                <a:cubicBezTo>
                  <a:pt x="2431" y="663"/>
                  <a:pt x="2424" y="583"/>
                  <a:pt x="2423" y="505"/>
                </a:cubicBezTo>
                <a:cubicBezTo>
                  <a:pt x="2422" y="452"/>
                  <a:pt x="2418" y="395"/>
                  <a:pt x="2469" y="363"/>
                </a:cubicBezTo>
                <a:cubicBezTo>
                  <a:pt x="2519" y="332"/>
                  <a:pt x="2596" y="353"/>
                  <a:pt x="2641" y="379"/>
                </a:cubicBezTo>
                <a:cubicBezTo>
                  <a:pt x="2719" y="425"/>
                  <a:pt x="2776" y="496"/>
                  <a:pt x="2804" y="582"/>
                </a:cubicBezTo>
                <a:cubicBezTo>
                  <a:pt x="2816" y="617"/>
                  <a:pt x="2840" y="725"/>
                  <a:pt x="2804" y="752"/>
                </a:cubicBezTo>
                <a:cubicBezTo>
                  <a:pt x="2798" y="753"/>
                  <a:pt x="2792" y="755"/>
                  <a:pt x="2786" y="757"/>
                </a:cubicBezTo>
                <a:moveTo>
                  <a:pt x="2882" y="383"/>
                </a:moveTo>
                <a:cubicBezTo>
                  <a:pt x="2926" y="388"/>
                  <a:pt x="2939" y="417"/>
                  <a:pt x="2965" y="451"/>
                </a:cubicBezTo>
                <a:cubicBezTo>
                  <a:pt x="2999" y="496"/>
                  <a:pt x="3029" y="559"/>
                  <a:pt x="3091" y="568"/>
                </a:cubicBezTo>
                <a:cubicBezTo>
                  <a:pt x="3146" y="576"/>
                  <a:pt x="3184" y="560"/>
                  <a:pt x="3228" y="528"/>
                </a:cubicBezTo>
                <a:cubicBezTo>
                  <a:pt x="3268" y="497"/>
                  <a:pt x="3305" y="457"/>
                  <a:pt x="3313" y="406"/>
                </a:cubicBezTo>
                <a:cubicBezTo>
                  <a:pt x="3322" y="351"/>
                  <a:pt x="3277" y="320"/>
                  <a:pt x="3228" y="310"/>
                </a:cubicBezTo>
                <a:cubicBezTo>
                  <a:pt x="3150" y="294"/>
                  <a:pt x="3093" y="316"/>
                  <a:pt x="3043" y="377"/>
                </a:cubicBezTo>
                <a:cubicBezTo>
                  <a:pt x="2978" y="456"/>
                  <a:pt x="2939" y="592"/>
                  <a:pt x="2962" y="694"/>
                </a:cubicBezTo>
                <a:cubicBezTo>
                  <a:pt x="2980" y="770"/>
                  <a:pt x="3048" y="813"/>
                  <a:pt x="3122" y="823"/>
                </a:cubicBezTo>
                <a:cubicBezTo>
                  <a:pt x="3205" y="835"/>
                  <a:pt x="3266" y="819"/>
                  <a:pt x="3344" y="799"/>
                </a:cubicBezTo>
                <a:moveTo>
                  <a:pt x="3466" y="366"/>
                </a:moveTo>
                <a:cubicBezTo>
                  <a:pt x="3469" y="420"/>
                  <a:pt x="3472" y="456"/>
                  <a:pt x="3499" y="507"/>
                </a:cubicBezTo>
                <a:cubicBezTo>
                  <a:pt x="3537" y="578"/>
                  <a:pt x="3590" y="657"/>
                  <a:pt x="3647" y="714"/>
                </a:cubicBezTo>
                <a:cubicBezTo>
                  <a:pt x="3653" y="720"/>
                  <a:pt x="3654" y="722"/>
                  <a:pt x="3659" y="721"/>
                </a:cubicBezTo>
                <a:cubicBezTo>
                  <a:pt x="3669" y="684"/>
                  <a:pt x="3678" y="647"/>
                  <a:pt x="3684" y="609"/>
                </a:cubicBezTo>
                <a:cubicBezTo>
                  <a:pt x="3696" y="536"/>
                  <a:pt x="3693" y="435"/>
                  <a:pt x="3750" y="379"/>
                </a:cubicBezTo>
                <a:cubicBezTo>
                  <a:pt x="3798" y="332"/>
                  <a:pt x="3917" y="337"/>
                  <a:pt x="3978" y="347"/>
                </a:cubicBezTo>
                <a:cubicBezTo>
                  <a:pt x="4011" y="352"/>
                  <a:pt x="4025" y="360"/>
                  <a:pt x="4048" y="382"/>
                </a:cubicBezTo>
                <a:cubicBezTo>
                  <a:pt x="4092" y="426"/>
                  <a:pt x="4103" y="469"/>
                  <a:pt x="4175" y="469"/>
                </a:cubicBezTo>
                <a:cubicBezTo>
                  <a:pt x="4222" y="469"/>
                  <a:pt x="4254" y="454"/>
                  <a:pt x="4290" y="424"/>
                </a:cubicBezTo>
                <a:cubicBezTo>
                  <a:pt x="4329" y="392"/>
                  <a:pt x="4361" y="343"/>
                  <a:pt x="4329" y="296"/>
                </a:cubicBezTo>
                <a:cubicBezTo>
                  <a:pt x="4301" y="254"/>
                  <a:pt x="4199" y="277"/>
                  <a:pt x="4166" y="293"/>
                </a:cubicBezTo>
                <a:cubicBezTo>
                  <a:pt x="4064" y="343"/>
                  <a:pt x="3985" y="473"/>
                  <a:pt x="4005" y="590"/>
                </a:cubicBezTo>
                <a:cubicBezTo>
                  <a:pt x="4017" y="659"/>
                  <a:pt x="4087" y="681"/>
                  <a:pt x="4147" y="686"/>
                </a:cubicBezTo>
                <a:cubicBezTo>
                  <a:pt x="4244" y="694"/>
                  <a:pt x="4323" y="656"/>
                  <a:pt x="4406" y="612"/>
                </a:cubicBezTo>
                <a:cubicBezTo>
                  <a:pt x="4486" y="570"/>
                  <a:pt x="4579" y="521"/>
                  <a:pt x="4599" y="424"/>
                </a:cubicBezTo>
                <a:cubicBezTo>
                  <a:pt x="4611" y="370"/>
                  <a:pt x="4600" y="304"/>
                  <a:pt x="4579" y="254"/>
                </a:cubicBezTo>
                <a:cubicBezTo>
                  <a:pt x="4570" y="235"/>
                  <a:pt x="4568" y="230"/>
                  <a:pt x="4561" y="218"/>
                </a:cubicBezTo>
                <a:cubicBezTo>
                  <a:pt x="4565" y="227"/>
                  <a:pt x="4551" y="218"/>
                  <a:pt x="4557" y="226"/>
                </a:cubicBezTo>
                <a:cubicBezTo>
                  <a:pt x="4615" y="299"/>
                  <a:pt x="4736" y="330"/>
                  <a:pt x="4749" y="433"/>
                </a:cubicBezTo>
                <a:cubicBezTo>
                  <a:pt x="4756" y="484"/>
                  <a:pt x="4740" y="511"/>
                  <a:pt x="4724" y="556"/>
                </a:cubicBezTo>
                <a:cubicBezTo>
                  <a:pt x="4718" y="573"/>
                  <a:pt x="4718" y="588"/>
                  <a:pt x="4713" y="604"/>
                </a:cubicBezTo>
                <a:cubicBezTo>
                  <a:pt x="4726" y="608"/>
                  <a:pt x="4748" y="620"/>
                  <a:pt x="4776" y="622"/>
                </a:cubicBezTo>
                <a:cubicBezTo>
                  <a:pt x="4818" y="622"/>
                  <a:pt x="4835" y="622"/>
                  <a:pt x="4864" y="618"/>
                </a:cubicBezTo>
                <a:moveTo>
                  <a:pt x="5203" y="0"/>
                </a:moveTo>
                <a:cubicBezTo>
                  <a:pt x="5233" y="55"/>
                  <a:pt x="5269" y="103"/>
                  <a:pt x="5310" y="154"/>
                </a:cubicBezTo>
                <a:cubicBezTo>
                  <a:pt x="5391" y="252"/>
                  <a:pt x="5482" y="358"/>
                  <a:pt x="5498" y="490"/>
                </a:cubicBezTo>
                <a:cubicBezTo>
                  <a:pt x="5510" y="591"/>
                  <a:pt x="5470" y="682"/>
                  <a:pt x="5407" y="757"/>
                </a:cubicBezTo>
                <a:cubicBezTo>
                  <a:pt x="5341" y="837"/>
                  <a:pt x="5258" y="863"/>
                  <a:pt x="5162" y="8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7"/>
          <p:cNvSpPr/>
          <p:nvPr/>
        </p:nvSpPr>
        <p:spPr>
          <a:xfrm>
            <a:off x="3886560" y="1414080"/>
            <a:ext cx="1314000" cy="341640"/>
          </a:xfrm>
          <a:custGeom>
            <a:avLst/>
            <a:gdLst/>
            <a:ahLst/>
            <a:rect l="l" t="t" r="r" b="b"/>
            <a:pathLst>
              <a:path w="3651" h="950">
                <a:moveTo>
                  <a:pt x="51" y="25"/>
                </a:moveTo>
                <a:cubicBezTo>
                  <a:pt x="0" y="39"/>
                  <a:pt x="9" y="88"/>
                  <a:pt x="9" y="137"/>
                </a:cubicBezTo>
                <a:cubicBezTo>
                  <a:pt x="9" y="254"/>
                  <a:pt x="47" y="351"/>
                  <a:pt x="80" y="460"/>
                </a:cubicBezTo>
                <a:cubicBezTo>
                  <a:pt x="99" y="523"/>
                  <a:pt x="111" y="587"/>
                  <a:pt x="124" y="651"/>
                </a:cubicBezTo>
                <a:cubicBezTo>
                  <a:pt x="126" y="664"/>
                  <a:pt x="126" y="666"/>
                  <a:pt x="129" y="673"/>
                </a:cubicBezTo>
                <a:cubicBezTo>
                  <a:pt x="128" y="640"/>
                  <a:pt x="126" y="609"/>
                  <a:pt x="126" y="578"/>
                </a:cubicBezTo>
                <a:cubicBezTo>
                  <a:pt x="125" y="503"/>
                  <a:pt x="129" y="449"/>
                  <a:pt x="172" y="384"/>
                </a:cubicBezTo>
                <a:cubicBezTo>
                  <a:pt x="205" y="336"/>
                  <a:pt x="253" y="298"/>
                  <a:pt x="315" y="306"/>
                </a:cubicBezTo>
                <a:cubicBezTo>
                  <a:pt x="382" y="314"/>
                  <a:pt x="407" y="400"/>
                  <a:pt x="414" y="457"/>
                </a:cubicBezTo>
                <a:cubicBezTo>
                  <a:pt x="422" y="525"/>
                  <a:pt x="410" y="595"/>
                  <a:pt x="409" y="664"/>
                </a:cubicBezTo>
                <a:cubicBezTo>
                  <a:pt x="409" y="668"/>
                  <a:pt x="409" y="673"/>
                  <a:pt x="409" y="677"/>
                </a:cubicBezTo>
                <a:moveTo>
                  <a:pt x="939" y="278"/>
                </a:moveTo>
                <a:cubicBezTo>
                  <a:pt x="870" y="288"/>
                  <a:pt x="826" y="310"/>
                  <a:pt x="761" y="351"/>
                </a:cubicBezTo>
                <a:cubicBezTo>
                  <a:pt x="696" y="391"/>
                  <a:pt x="601" y="442"/>
                  <a:pt x="575" y="522"/>
                </a:cubicBezTo>
                <a:cubicBezTo>
                  <a:pt x="575" y="531"/>
                  <a:pt x="575" y="541"/>
                  <a:pt x="575" y="550"/>
                </a:cubicBezTo>
                <a:cubicBezTo>
                  <a:pt x="619" y="578"/>
                  <a:pt x="688" y="583"/>
                  <a:pt x="743" y="573"/>
                </a:cubicBezTo>
                <a:cubicBezTo>
                  <a:pt x="807" y="561"/>
                  <a:pt x="886" y="528"/>
                  <a:pt x="918" y="467"/>
                </a:cubicBezTo>
                <a:cubicBezTo>
                  <a:pt x="931" y="441"/>
                  <a:pt x="930" y="398"/>
                  <a:pt x="927" y="369"/>
                </a:cubicBezTo>
                <a:cubicBezTo>
                  <a:pt x="927" y="364"/>
                  <a:pt x="927" y="363"/>
                  <a:pt x="923" y="364"/>
                </a:cubicBezTo>
                <a:cubicBezTo>
                  <a:pt x="917" y="407"/>
                  <a:pt x="918" y="452"/>
                  <a:pt x="918" y="496"/>
                </a:cubicBezTo>
                <a:cubicBezTo>
                  <a:pt x="918" y="551"/>
                  <a:pt x="937" y="595"/>
                  <a:pt x="994" y="612"/>
                </a:cubicBezTo>
                <a:cubicBezTo>
                  <a:pt x="1008" y="614"/>
                  <a:pt x="1021" y="615"/>
                  <a:pt x="1035" y="617"/>
                </a:cubicBezTo>
                <a:moveTo>
                  <a:pt x="1178" y="290"/>
                </a:moveTo>
                <a:cubicBezTo>
                  <a:pt x="1167" y="274"/>
                  <a:pt x="1162" y="273"/>
                  <a:pt x="1164" y="261"/>
                </a:cubicBezTo>
                <a:cubicBezTo>
                  <a:pt x="1172" y="308"/>
                  <a:pt x="1181" y="351"/>
                  <a:pt x="1200" y="394"/>
                </a:cubicBezTo>
                <a:cubicBezTo>
                  <a:pt x="1223" y="449"/>
                  <a:pt x="1251" y="512"/>
                  <a:pt x="1288" y="560"/>
                </a:cubicBezTo>
                <a:cubicBezTo>
                  <a:pt x="1297" y="571"/>
                  <a:pt x="1333" y="599"/>
                  <a:pt x="1350" y="584"/>
                </a:cubicBezTo>
                <a:cubicBezTo>
                  <a:pt x="1380" y="556"/>
                  <a:pt x="1397" y="490"/>
                  <a:pt x="1412" y="453"/>
                </a:cubicBezTo>
                <a:cubicBezTo>
                  <a:pt x="1431" y="405"/>
                  <a:pt x="1445" y="354"/>
                  <a:pt x="1467" y="309"/>
                </a:cubicBezTo>
                <a:cubicBezTo>
                  <a:pt x="1481" y="280"/>
                  <a:pt x="1492" y="273"/>
                  <a:pt x="1518" y="261"/>
                </a:cubicBezTo>
                <a:moveTo>
                  <a:pt x="1742" y="266"/>
                </a:moveTo>
                <a:cubicBezTo>
                  <a:pt x="1742" y="298"/>
                  <a:pt x="1740" y="328"/>
                  <a:pt x="1736" y="357"/>
                </a:cubicBezTo>
                <a:cubicBezTo>
                  <a:pt x="1729" y="410"/>
                  <a:pt x="1716" y="464"/>
                  <a:pt x="1713" y="517"/>
                </a:cubicBezTo>
                <a:cubicBezTo>
                  <a:pt x="1712" y="538"/>
                  <a:pt x="1713" y="559"/>
                  <a:pt x="1713" y="580"/>
                </a:cubicBezTo>
                <a:cubicBezTo>
                  <a:pt x="1741" y="576"/>
                  <a:pt x="1745" y="572"/>
                  <a:pt x="1753" y="536"/>
                </a:cubicBezTo>
                <a:cubicBezTo>
                  <a:pt x="1755" y="520"/>
                  <a:pt x="1757" y="505"/>
                  <a:pt x="1759" y="490"/>
                </a:cubicBezTo>
                <a:moveTo>
                  <a:pt x="1551" y="16"/>
                </a:moveTo>
                <a:cubicBezTo>
                  <a:pt x="1551" y="11"/>
                  <a:pt x="1551" y="6"/>
                  <a:pt x="1551" y="1"/>
                </a:cubicBezTo>
                <a:cubicBezTo>
                  <a:pt x="1551" y="0"/>
                  <a:pt x="1593" y="57"/>
                  <a:pt x="1610" y="74"/>
                </a:cubicBezTo>
                <a:cubicBezTo>
                  <a:pt x="1624" y="86"/>
                  <a:pt x="1637" y="98"/>
                  <a:pt x="1651" y="110"/>
                </a:cubicBezTo>
                <a:moveTo>
                  <a:pt x="1889" y="192"/>
                </a:moveTo>
                <a:cubicBezTo>
                  <a:pt x="1899" y="214"/>
                  <a:pt x="1885" y="165"/>
                  <a:pt x="1897" y="198"/>
                </a:cubicBezTo>
                <a:cubicBezTo>
                  <a:pt x="1925" y="270"/>
                  <a:pt x="1936" y="350"/>
                  <a:pt x="1977" y="414"/>
                </a:cubicBezTo>
                <a:cubicBezTo>
                  <a:pt x="1981" y="418"/>
                  <a:pt x="1985" y="421"/>
                  <a:pt x="1989" y="424"/>
                </a:cubicBezTo>
                <a:cubicBezTo>
                  <a:pt x="2018" y="409"/>
                  <a:pt x="2021" y="429"/>
                  <a:pt x="2048" y="391"/>
                </a:cubicBezTo>
                <a:cubicBezTo>
                  <a:pt x="2085" y="339"/>
                  <a:pt x="2103" y="272"/>
                  <a:pt x="2134" y="216"/>
                </a:cubicBezTo>
                <a:cubicBezTo>
                  <a:pt x="2135" y="216"/>
                  <a:pt x="2136" y="216"/>
                  <a:pt x="2137" y="216"/>
                </a:cubicBezTo>
                <a:cubicBezTo>
                  <a:pt x="2159" y="242"/>
                  <a:pt x="2164" y="268"/>
                  <a:pt x="2195" y="290"/>
                </a:cubicBezTo>
                <a:cubicBezTo>
                  <a:pt x="2280" y="350"/>
                  <a:pt x="2472" y="320"/>
                  <a:pt x="2567" y="316"/>
                </a:cubicBezTo>
                <a:cubicBezTo>
                  <a:pt x="2631" y="313"/>
                  <a:pt x="2748" y="313"/>
                  <a:pt x="2797" y="259"/>
                </a:cubicBezTo>
                <a:cubicBezTo>
                  <a:pt x="2846" y="207"/>
                  <a:pt x="2766" y="147"/>
                  <a:pt x="2726" y="132"/>
                </a:cubicBezTo>
                <a:cubicBezTo>
                  <a:pt x="2667" y="112"/>
                  <a:pt x="2588" y="113"/>
                  <a:pt x="2538" y="151"/>
                </a:cubicBezTo>
                <a:cubicBezTo>
                  <a:pt x="2506" y="176"/>
                  <a:pt x="2468" y="256"/>
                  <a:pt x="2492" y="298"/>
                </a:cubicBezTo>
                <a:cubicBezTo>
                  <a:pt x="2522" y="348"/>
                  <a:pt x="2584" y="353"/>
                  <a:pt x="2635" y="354"/>
                </a:cubicBezTo>
                <a:cubicBezTo>
                  <a:pt x="2695" y="356"/>
                  <a:pt x="2721" y="347"/>
                  <a:pt x="2770" y="318"/>
                </a:cubicBezTo>
                <a:cubicBezTo>
                  <a:pt x="2889" y="247"/>
                  <a:pt x="3004" y="162"/>
                  <a:pt x="3141" y="264"/>
                </a:cubicBezTo>
                <a:cubicBezTo>
                  <a:pt x="3237" y="336"/>
                  <a:pt x="3251" y="432"/>
                  <a:pt x="3255" y="543"/>
                </a:cubicBezTo>
                <a:cubicBezTo>
                  <a:pt x="3259" y="654"/>
                  <a:pt x="3237" y="760"/>
                  <a:pt x="3173" y="852"/>
                </a:cubicBezTo>
                <a:cubicBezTo>
                  <a:pt x="3131" y="914"/>
                  <a:pt x="3085" y="928"/>
                  <a:pt x="3022" y="949"/>
                </a:cubicBezTo>
                <a:cubicBezTo>
                  <a:pt x="3021" y="949"/>
                  <a:pt x="3019" y="949"/>
                  <a:pt x="3018" y="949"/>
                </a:cubicBezTo>
                <a:cubicBezTo>
                  <a:pt x="3030" y="892"/>
                  <a:pt x="3042" y="865"/>
                  <a:pt x="3085" y="819"/>
                </a:cubicBezTo>
                <a:cubicBezTo>
                  <a:pt x="3237" y="649"/>
                  <a:pt x="3429" y="522"/>
                  <a:pt x="3650" y="47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8"/>
          <p:cNvSpPr/>
          <p:nvPr/>
        </p:nvSpPr>
        <p:spPr>
          <a:xfrm>
            <a:off x="5648760" y="1266840"/>
            <a:ext cx="2436840" cy="484200"/>
          </a:xfrm>
          <a:custGeom>
            <a:avLst/>
            <a:gdLst/>
            <a:ahLst/>
            <a:rect l="l" t="t" r="r" b="b"/>
            <a:pathLst>
              <a:path w="6770" h="1346">
                <a:moveTo>
                  <a:pt x="92" y="410"/>
                </a:moveTo>
                <a:cubicBezTo>
                  <a:pt x="75" y="392"/>
                  <a:pt x="71" y="387"/>
                  <a:pt x="56" y="382"/>
                </a:cubicBezTo>
                <a:cubicBezTo>
                  <a:pt x="17" y="411"/>
                  <a:pt x="13" y="505"/>
                  <a:pt x="8" y="562"/>
                </a:cubicBezTo>
                <a:cubicBezTo>
                  <a:pt x="0" y="645"/>
                  <a:pt x="3" y="732"/>
                  <a:pt x="5" y="815"/>
                </a:cubicBezTo>
                <a:cubicBezTo>
                  <a:pt x="6" y="857"/>
                  <a:pt x="9" y="922"/>
                  <a:pt x="40" y="958"/>
                </a:cubicBezTo>
                <a:cubicBezTo>
                  <a:pt x="58" y="979"/>
                  <a:pt x="92" y="968"/>
                  <a:pt x="104" y="948"/>
                </a:cubicBezTo>
                <a:cubicBezTo>
                  <a:pt x="108" y="937"/>
                  <a:pt x="113" y="926"/>
                  <a:pt x="117" y="915"/>
                </a:cubicBezTo>
                <a:moveTo>
                  <a:pt x="47" y="375"/>
                </a:moveTo>
                <a:cubicBezTo>
                  <a:pt x="55" y="322"/>
                  <a:pt x="63" y="312"/>
                  <a:pt x="120" y="309"/>
                </a:cubicBezTo>
                <a:cubicBezTo>
                  <a:pt x="179" y="306"/>
                  <a:pt x="219" y="343"/>
                  <a:pt x="238" y="398"/>
                </a:cubicBezTo>
                <a:cubicBezTo>
                  <a:pt x="259" y="460"/>
                  <a:pt x="247" y="521"/>
                  <a:pt x="204" y="569"/>
                </a:cubicBezTo>
                <a:cubicBezTo>
                  <a:pt x="172" y="605"/>
                  <a:pt x="135" y="611"/>
                  <a:pt x="90" y="614"/>
                </a:cubicBezTo>
                <a:moveTo>
                  <a:pt x="456" y="731"/>
                </a:moveTo>
                <a:cubicBezTo>
                  <a:pt x="456" y="714"/>
                  <a:pt x="455" y="704"/>
                  <a:pt x="456" y="687"/>
                </a:cubicBezTo>
                <a:cubicBezTo>
                  <a:pt x="461" y="621"/>
                  <a:pt x="482" y="539"/>
                  <a:pt x="519" y="487"/>
                </a:cubicBezTo>
                <a:cubicBezTo>
                  <a:pt x="545" y="450"/>
                  <a:pt x="575" y="440"/>
                  <a:pt x="618" y="441"/>
                </a:cubicBezTo>
                <a:cubicBezTo>
                  <a:pt x="667" y="442"/>
                  <a:pt x="686" y="504"/>
                  <a:pt x="699" y="543"/>
                </a:cubicBezTo>
                <a:cubicBezTo>
                  <a:pt x="719" y="604"/>
                  <a:pt x="708" y="669"/>
                  <a:pt x="726" y="729"/>
                </a:cubicBezTo>
                <a:cubicBezTo>
                  <a:pt x="734" y="754"/>
                  <a:pt x="736" y="751"/>
                  <a:pt x="761" y="753"/>
                </a:cubicBezTo>
                <a:cubicBezTo>
                  <a:pt x="797" y="755"/>
                  <a:pt x="838" y="710"/>
                  <a:pt x="860" y="687"/>
                </a:cubicBezTo>
                <a:cubicBezTo>
                  <a:pt x="905" y="642"/>
                  <a:pt x="938" y="588"/>
                  <a:pt x="981" y="542"/>
                </a:cubicBezTo>
                <a:cubicBezTo>
                  <a:pt x="1007" y="515"/>
                  <a:pt x="1033" y="503"/>
                  <a:pt x="1067" y="491"/>
                </a:cubicBezTo>
                <a:cubicBezTo>
                  <a:pt x="1076" y="488"/>
                  <a:pt x="1093" y="489"/>
                  <a:pt x="1101" y="484"/>
                </a:cubicBezTo>
                <a:cubicBezTo>
                  <a:pt x="1114" y="477"/>
                  <a:pt x="1112" y="478"/>
                  <a:pt x="1114" y="461"/>
                </a:cubicBezTo>
                <a:cubicBezTo>
                  <a:pt x="1118" y="428"/>
                  <a:pt x="1115" y="393"/>
                  <a:pt x="1098" y="365"/>
                </a:cubicBezTo>
                <a:cubicBezTo>
                  <a:pt x="1089" y="350"/>
                  <a:pt x="1077" y="340"/>
                  <a:pt x="1065" y="327"/>
                </a:cubicBezTo>
                <a:cubicBezTo>
                  <a:pt x="1051" y="343"/>
                  <a:pt x="1031" y="362"/>
                  <a:pt x="1016" y="389"/>
                </a:cubicBezTo>
                <a:cubicBezTo>
                  <a:pt x="991" y="433"/>
                  <a:pt x="958" y="475"/>
                  <a:pt x="942" y="523"/>
                </a:cubicBezTo>
                <a:cubicBezTo>
                  <a:pt x="935" y="545"/>
                  <a:pt x="931" y="588"/>
                  <a:pt x="937" y="611"/>
                </a:cubicBezTo>
                <a:cubicBezTo>
                  <a:pt x="946" y="646"/>
                  <a:pt x="985" y="709"/>
                  <a:pt x="1020" y="724"/>
                </a:cubicBezTo>
                <a:cubicBezTo>
                  <a:pt x="1043" y="734"/>
                  <a:pt x="1074" y="731"/>
                  <a:pt x="1098" y="731"/>
                </a:cubicBezTo>
                <a:cubicBezTo>
                  <a:pt x="1108" y="731"/>
                  <a:pt x="1117" y="731"/>
                  <a:pt x="1127" y="731"/>
                </a:cubicBezTo>
                <a:moveTo>
                  <a:pt x="1725" y="612"/>
                </a:moveTo>
                <a:cubicBezTo>
                  <a:pt x="1715" y="584"/>
                  <a:pt x="1681" y="567"/>
                  <a:pt x="1651" y="552"/>
                </a:cubicBezTo>
                <a:cubicBezTo>
                  <a:pt x="1588" y="520"/>
                  <a:pt x="1521" y="522"/>
                  <a:pt x="1452" y="521"/>
                </a:cubicBezTo>
                <a:cubicBezTo>
                  <a:pt x="1367" y="520"/>
                  <a:pt x="1294" y="539"/>
                  <a:pt x="1231" y="601"/>
                </a:cubicBezTo>
                <a:cubicBezTo>
                  <a:pt x="1197" y="634"/>
                  <a:pt x="1165" y="703"/>
                  <a:pt x="1204" y="746"/>
                </a:cubicBezTo>
                <a:cubicBezTo>
                  <a:pt x="1253" y="801"/>
                  <a:pt x="1349" y="796"/>
                  <a:pt x="1414" y="797"/>
                </a:cubicBezTo>
                <a:cubicBezTo>
                  <a:pt x="1497" y="798"/>
                  <a:pt x="1570" y="789"/>
                  <a:pt x="1648" y="757"/>
                </a:cubicBezTo>
                <a:cubicBezTo>
                  <a:pt x="1663" y="750"/>
                  <a:pt x="1677" y="743"/>
                  <a:pt x="1692" y="736"/>
                </a:cubicBezTo>
                <a:moveTo>
                  <a:pt x="1725" y="612"/>
                </a:moveTo>
                <a:cubicBezTo>
                  <a:pt x="1870" y="579"/>
                  <a:pt x="1792" y="575"/>
                  <a:pt x="1870" y="602"/>
                </a:cubicBezTo>
                <a:cubicBezTo>
                  <a:pt x="1911" y="616"/>
                  <a:pt x="1950" y="615"/>
                  <a:pt x="1993" y="615"/>
                </a:cubicBezTo>
                <a:cubicBezTo>
                  <a:pt x="2035" y="615"/>
                  <a:pt x="2076" y="603"/>
                  <a:pt x="2083" y="555"/>
                </a:cubicBezTo>
                <a:cubicBezTo>
                  <a:pt x="2088" y="520"/>
                  <a:pt x="2083" y="482"/>
                  <a:pt x="2045" y="468"/>
                </a:cubicBezTo>
                <a:cubicBezTo>
                  <a:pt x="1987" y="446"/>
                  <a:pt x="1917" y="476"/>
                  <a:pt x="1871" y="509"/>
                </a:cubicBezTo>
                <a:cubicBezTo>
                  <a:pt x="1808" y="555"/>
                  <a:pt x="1758" y="619"/>
                  <a:pt x="1747" y="698"/>
                </a:cubicBezTo>
                <a:cubicBezTo>
                  <a:pt x="1737" y="767"/>
                  <a:pt x="1761" y="779"/>
                  <a:pt x="1818" y="805"/>
                </a:cubicBezTo>
                <a:moveTo>
                  <a:pt x="2625" y="546"/>
                </a:moveTo>
                <a:cubicBezTo>
                  <a:pt x="2594" y="533"/>
                  <a:pt x="2545" y="526"/>
                  <a:pt x="2495" y="536"/>
                </a:cubicBezTo>
                <a:cubicBezTo>
                  <a:pt x="2423" y="550"/>
                  <a:pt x="2321" y="580"/>
                  <a:pt x="2274" y="641"/>
                </a:cubicBezTo>
                <a:cubicBezTo>
                  <a:pt x="2257" y="663"/>
                  <a:pt x="2265" y="688"/>
                  <a:pt x="2263" y="712"/>
                </a:cubicBezTo>
                <a:cubicBezTo>
                  <a:pt x="2310" y="724"/>
                  <a:pt x="2356" y="739"/>
                  <a:pt x="2408" y="729"/>
                </a:cubicBezTo>
                <a:cubicBezTo>
                  <a:pt x="2499" y="711"/>
                  <a:pt x="2592" y="656"/>
                  <a:pt x="2664" y="598"/>
                </a:cubicBezTo>
                <a:cubicBezTo>
                  <a:pt x="2768" y="513"/>
                  <a:pt x="2787" y="407"/>
                  <a:pt x="2785" y="279"/>
                </a:cubicBezTo>
                <a:cubicBezTo>
                  <a:pt x="2783" y="188"/>
                  <a:pt x="2756" y="107"/>
                  <a:pt x="2708" y="30"/>
                </a:cubicBezTo>
                <a:cubicBezTo>
                  <a:pt x="2691" y="8"/>
                  <a:pt x="2688" y="1"/>
                  <a:pt x="2670" y="0"/>
                </a:cubicBezTo>
                <a:cubicBezTo>
                  <a:pt x="2628" y="44"/>
                  <a:pt x="2583" y="94"/>
                  <a:pt x="2551" y="154"/>
                </a:cubicBezTo>
                <a:cubicBezTo>
                  <a:pt x="2488" y="274"/>
                  <a:pt x="2420" y="463"/>
                  <a:pt x="2452" y="602"/>
                </a:cubicBezTo>
                <a:cubicBezTo>
                  <a:pt x="2481" y="733"/>
                  <a:pt x="2624" y="755"/>
                  <a:pt x="2733" y="757"/>
                </a:cubicBezTo>
                <a:cubicBezTo>
                  <a:pt x="2820" y="759"/>
                  <a:pt x="2904" y="757"/>
                  <a:pt x="2982" y="711"/>
                </a:cubicBezTo>
                <a:cubicBezTo>
                  <a:pt x="3045" y="674"/>
                  <a:pt x="3058" y="624"/>
                  <a:pt x="3069" y="560"/>
                </a:cubicBezTo>
                <a:cubicBezTo>
                  <a:pt x="3052" y="594"/>
                  <a:pt x="3009" y="683"/>
                  <a:pt x="3050" y="709"/>
                </a:cubicBezTo>
                <a:cubicBezTo>
                  <a:pt x="3066" y="711"/>
                  <a:pt x="3071" y="712"/>
                  <a:pt x="3082" y="711"/>
                </a:cubicBezTo>
                <a:moveTo>
                  <a:pt x="3052" y="253"/>
                </a:moveTo>
                <a:cubicBezTo>
                  <a:pt x="3047" y="234"/>
                  <a:pt x="3047" y="231"/>
                  <a:pt x="3042" y="221"/>
                </a:cubicBezTo>
                <a:cubicBezTo>
                  <a:pt x="3042" y="252"/>
                  <a:pt x="3038" y="286"/>
                  <a:pt x="3046" y="316"/>
                </a:cubicBezTo>
                <a:cubicBezTo>
                  <a:pt x="3059" y="363"/>
                  <a:pt x="3086" y="397"/>
                  <a:pt x="3115" y="434"/>
                </a:cubicBezTo>
                <a:moveTo>
                  <a:pt x="3283" y="506"/>
                </a:moveTo>
                <a:cubicBezTo>
                  <a:pt x="3289" y="495"/>
                  <a:pt x="3294" y="483"/>
                  <a:pt x="3300" y="470"/>
                </a:cubicBezTo>
                <a:cubicBezTo>
                  <a:pt x="3301" y="468"/>
                  <a:pt x="3302" y="467"/>
                  <a:pt x="3303" y="465"/>
                </a:cubicBezTo>
                <a:cubicBezTo>
                  <a:pt x="3304" y="474"/>
                  <a:pt x="3306" y="504"/>
                  <a:pt x="3307" y="513"/>
                </a:cubicBezTo>
                <a:cubicBezTo>
                  <a:pt x="3315" y="578"/>
                  <a:pt x="3332" y="634"/>
                  <a:pt x="3400" y="652"/>
                </a:cubicBezTo>
                <a:cubicBezTo>
                  <a:pt x="3447" y="664"/>
                  <a:pt x="3492" y="641"/>
                  <a:pt x="3529" y="614"/>
                </a:cubicBezTo>
                <a:cubicBezTo>
                  <a:pt x="3561" y="591"/>
                  <a:pt x="3643" y="475"/>
                  <a:pt x="3678" y="471"/>
                </a:cubicBezTo>
                <a:cubicBezTo>
                  <a:pt x="3705" y="468"/>
                  <a:pt x="3685" y="475"/>
                  <a:pt x="3714" y="488"/>
                </a:cubicBezTo>
                <a:cubicBezTo>
                  <a:pt x="3804" y="528"/>
                  <a:pt x="3883" y="556"/>
                  <a:pt x="3984" y="565"/>
                </a:cubicBezTo>
                <a:cubicBezTo>
                  <a:pt x="4032" y="569"/>
                  <a:pt x="4125" y="586"/>
                  <a:pt x="4166" y="552"/>
                </a:cubicBezTo>
                <a:cubicBezTo>
                  <a:pt x="4194" y="529"/>
                  <a:pt x="4182" y="487"/>
                  <a:pt x="4163" y="465"/>
                </a:cubicBezTo>
                <a:cubicBezTo>
                  <a:pt x="4133" y="429"/>
                  <a:pt x="4029" y="457"/>
                  <a:pt x="3997" y="471"/>
                </a:cubicBezTo>
                <a:cubicBezTo>
                  <a:pt x="3959" y="488"/>
                  <a:pt x="3858" y="548"/>
                  <a:pt x="3880" y="607"/>
                </a:cubicBezTo>
                <a:cubicBezTo>
                  <a:pt x="3895" y="649"/>
                  <a:pt x="3948" y="644"/>
                  <a:pt x="3985" y="645"/>
                </a:cubicBezTo>
                <a:cubicBezTo>
                  <a:pt x="4031" y="646"/>
                  <a:pt x="4045" y="635"/>
                  <a:pt x="4083" y="622"/>
                </a:cubicBezTo>
                <a:cubicBezTo>
                  <a:pt x="4131" y="606"/>
                  <a:pt x="4155" y="608"/>
                  <a:pt x="4195" y="649"/>
                </a:cubicBezTo>
                <a:cubicBezTo>
                  <a:pt x="4253" y="711"/>
                  <a:pt x="4275" y="805"/>
                  <a:pt x="4295" y="883"/>
                </a:cubicBezTo>
                <a:cubicBezTo>
                  <a:pt x="4327" y="1011"/>
                  <a:pt x="4361" y="1138"/>
                  <a:pt x="4395" y="1264"/>
                </a:cubicBezTo>
                <a:cubicBezTo>
                  <a:pt x="4405" y="1302"/>
                  <a:pt x="4400" y="1313"/>
                  <a:pt x="4398" y="1345"/>
                </a:cubicBezTo>
                <a:cubicBezTo>
                  <a:pt x="4325" y="1345"/>
                  <a:pt x="4274" y="1338"/>
                  <a:pt x="4210" y="1296"/>
                </a:cubicBezTo>
                <a:cubicBezTo>
                  <a:pt x="4151" y="1258"/>
                  <a:pt x="4112" y="1202"/>
                  <a:pt x="4103" y="1133"/>
                </a:cubicBezTo>
                <a:cubicBezTo>
                  <a:pt x="4091" y="1038"/>
                  <a:pt x="4153" y="988"/>
                  <a:pt x="4227" y="942"/>
                </a:cubicBezTo>
                <a:cubicBezTo>
                  <a:pt x="4324" y="883"/>
                  <a:pt x="4433" y="849"/>
                  <a:pt x="4539" y="811"/>
                </a:cubicBezTo>
                <a:moveTo>
                  <a:pt x="4836" y="425"/>
                </a:moveTo>
                <a:cubicBezTo>
                  <a:pt x="4880" y="389"/>
                  <a:pt x="4902" y="360"/>
                  <a:pt x="4961" y="349"/>
                </a:cubicBezTo>
                <a:cubicBezTo>
                  <a:pt x="5010" y="340"/>
                  <a:pt x="5045" y="353"/>
                  <a:pt x="5078" y="388"/>
                </a:cubicBezTo>
                <a:cubicBezTo>
                  <a:pt x="5119" y="431"/>
                  <a:pt x="5129" y="522"/>
                  <a:pt x="5116" y="577"/>
                </a:cubicBezTo>
                <a:cubicBezTo>
                  <a:pt x="5101" y="641"/>
                  <a:pt x="5040" y="697"/>
                  <a:pt x="4999" y="746"/>
                </a:cubicBezTo>
                <a:cubicBezTo>
                  <a:pt x="5084" y="702"/>
                  <a:pt x="5171" y="663"/>
                  <a:pt x="5258" y="624"/>
                </a:cubicBezTo>
                <a:cubicBezTo>
                  <a:pt x="5355" y="580"/>
                  <a:pt x="5450" y="527"/>
                  <a:pt x="5550" y="488"/>
                </a:cubicBezTo>
                <a:cubicBezTo>
                  <a:pt x="5612" y="463"/>
                  <a:pt x="5583" y="482"/>
                  <a:pt x="5627" y="470"/>
                </a:cubicBezTo>
                <a:cubicBezTo>
                  <a:pt x="5604" y="504"/>
                  <a:pt x="5578" y="538"/>
                  <a:pt x="5551" y="573"/>
                </a:cubicBezTo>
                <a:cubicBezTo>
                  <a:pt x="5538" y="591"/>
                  <a:pt x="5536" y="609"/>
                  <a:pt x="5527" y="624"/>
                </a:cubicBezTo>
                <a:cubicBezTo>
                  <a:pt x="5578" y="616"/>
                  <a:pt x="5612" y="609"/>
                  <a:pt x="5660" y="583"/>
                </a:cubicBezTo>
                <a:cubicBezTo>
                  <a:pt x="5725" y="548"/>
                  <a:pt x="5725" y="528"/>
                  <a:pt x="5745" y="468"/>
                </a:cubicBezTo>
                <a:cubicBezTo>
                  <a:pt x="5704" y="446"/>
                  <a:pt x="5670" y="420"/>
                  <a:pt x="5611" y="438"/>
                </a:cubicBezTo>
                <a:cubicBezTo>
                  <a:pt x="5524" y="465"/>
                  <a:pt x="5383" y="552"/>
                  <a:pt x="5358" y="645"/>
                </a:cubicBezTo>
                <a:cubicBezTo>
                  <a:pt x="5339" y="715"/>
                  <a:pt x="5387" y="755"/>
                  <a:pt x="5445" y="777"/>
                </a:cubicBezTo>
                <a:cubicBezTo>
                  <a:pt x="5517" y="803"/>
                  <a:pt x="5625" y="804"/>
                  <a:pt x="5699" y="790"/>
                </a:cubicBezTo>
                <a:cubicBezTo>
                  <a:pt x="5819" y="767"/>
                  <a:pt x="5931" y="699"/>
                  <a:pt x="5965" y="576"/>
                </a:cubicBezTo>
                <a:cubicBezTo>
                  <a:pt x="5983" y="511"/>
                  <a:pt x="5990" y="442"/>
                  <a:pt x="6030" y="385"/>
                </a:cubicBezTo>
                <a:cubicBezTo>
                  <a:pt x="6058" y="346"/>
                  <a:pt x="6106" y="327"/>
                  <a:pt x="6153" y="339"/>
                </a:cubicBezTo>
                <a:cubicBezTo>
                  <a:pt x="6203" y="352"/>
                  <a:pt x="6197" y="461"/>
                  <a:pt x="6198" y="494"/>
                </a:cubicBezTo>
                <a:cubicBezTo>
                  <a:pt x="6199" y="549"/>
                  <a:pt x="6180" y="607"/>
                  <a:pt x="6172" y="663"/>
                </a:cubicBezTo>
                <a:cubicBezTo>
                  <a:pt x="6208" y="663"/>
                  <a:pt x="6230" y="669"/>
                  <a:pt x="6269" y="655"/>
                </a:cubicBezTo>
                <a:cubicBezTo>
                  <a:pt x="6380" y="616"/>
                  <a:pt x="6489" y="549"/>
                  <a:pt x="6583" y="480"/>
                </a:cubicBezTo>
                <a:cubicBezTo>
                  <a:pt x="6626" y="448"/>
                  <a:pt x="6663" y="413"/>
                  <a:pt x="6699" y="374"/>
                </a:cubicBezTo>
                <a:cubicBezTo>
                  <a:pt x="6649" y="425"/>
                  <a:pt x="6575" y="485"/>
                  <a:pt x="6558" y="558"/>
                </a:cubicBezTo>
                <a:cubicBezTo>
                  <a:pt x="6554" y="590"/>
                  <a:pt x="6553" y="599"/>
                  <a:pt x="6554" y="619"/>
                </a:cubicBezTo>
                <a:cubicBezTo>
                  <a:pt x="6594" y="631"/>
                  <a:pt x="6612" y="654"/>
                  <a:pt x="6662" y="632"/>
                </a:cubicBezTo>
                <a:cubicBezTo>
                  <a:pt x="6705" y="613"/>
                  <a:pt x="6769" y="531"/>
                  <a:pt x="6744" y="481"/>
                </a:cubicBezTo>
                <a:cubicBezTo>
                  <a:pt x="6716" y="423"/>
                  <a:pt x="6645" y="430"/>
                  <a:pt x="6590" y="42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9"/>
          <p:cNvSpPr/>
          <p:nvPr/>
        </p:nvSpPr>
        <p:spPr>
          <a:xfrm>
            <a:off x="1538280" y="2003400"/>
            <a:ext cx="564480" cy="308880"/>
          </a:xfrm>
          <a:custGeom>
            <a:avLst/>
            <a:gdLst/>
            <a:ahLst/>
            <a:rect l="l" t="t" r="r" b="b"/>
            <a:pathLst>
              <a:path w="1569" h="859">
                <a:moveTo>
                  <a:pt x="322" y="303"/>
                </a:moveTo>
                <a:cubicBezTo>
                  <a:pt x="265" y="288"/>
                  <a:pt x="220" y="268"/>
                  <a:pt x="166" y="301"/>
                </a:cubicBezTo>
                <a:cubicBezTo>
                  <a:pt x="113" y="334"/>
                  <a:pt x="73" y="386"/>
                  <a:pt x="42" y="439"/>
                </a:cubicBezTo>
                <a:cubicBezTo>
                  <a:pt x="22" y="473"/>
                  <a:pt x="0" y="526"/>
                  <a:pt x="13" y="567"/>
                </a:cubicBezTo>
                <a:cubicBezTo>
                  <a:pt x="24" y="603"/>
                  <a:pt x="115" y="597"/>
                  <a:pt x="141" y="591"/>
                </a:cubicBezTo>
                <a:cubicBezTo>
                  <a:pt x="210" y="575"/>
                  <a:pt x="285" y="531"/>
                  <a:pt x="338" y="485"/>
                </a:cubicBezTo>
                <a:cubicBezTo>
                  <a:pt x="371" y="458"/>
                  <a:pt x="391" y="426"/>
                  <a:pt x="401" y="385"/>
                </a:cubicBezTo>
                <a:cubicBezTo>
                  <a:pt x="401" y="383"/>
                  <a:pt x="402" y="381"/>
                  <a:pt x="402" y="379"/>
                </a:cubicBezTo>
                <a:cubicBezTo>
                  <a:pt x="402" y="445"/>
                  <a:pt x="400" y="512"/>
                  <a:pt x="404" y="578"/>
                </a:cubicBezTo>
                <a:moveTo>
                  <a:pt x="478" y="456"/>
                </a:moveTo>
                <a:cubicBezTo>
                  <a:pt x="497" y="403"/>
                  <a:pt x="514" y="340"/>
                  <a:pt x="562" y="304"/>
                </a:cubicBezTo>
                <a:cubicBezTo>
                  <a:pt x="607" y="271"/>
                  <a:pt x="675" y="265"/>
                  <a:pt x="712" y="309"/>
                </a:cubicBezTo>
                <a:cubicBezTo>
                  <a:pt x="755" y="360"/>
                  <a:pt x="754" y="426"/>
                  <a:pt x="755" y="487"/>
                </a:cubicBezTo>
                <a:cubicBezTo>
                  <a:pt x="755" y="533"/>
                  <a:pt x="755" y="532"/>
                  <a:pt x="725" y="550"/>
                </a:cubicBezTo>
                <a:cubicBezTo>
                  <a:pt x="714" y="524"/>
                  <a:pt x="707" y="488"/>
                  <a:pt x="709" y="446"/>
                </a:cubicBezTo>
                <a:cubicBezTo>
                  <a:pt x="712" y="374"/>
                  <a:pt x="742" y="309"/>
                  <a:pt x="787" y="252"/>
                </a:cubicBezTo>
                <a:cubicBezTo>
                  <a:pt x="834" y="190"/>
                  <a:pt x="885" y="169"/>
                  <a:pt x="961" y="170"/>
                </a:cubicBezTo>
                <a:cubicBezTo>
                  <a:pt x="1047" y="171"/>
                  <a:pt x="1089" y="244"/>
                  <a:pt x="1113" y="319"/>
                </a:cubicBezTo>
                <a:cubicBezTo>
                  <a:pt x="1139" y="402"/>
                  <a:pt x="1135" y="489"/>
                  <a:pt x="1135" y="574"/>
                </a:cubicBezTo>
                <a:cubicBezTo>
                  <a:pt x="1135" y="590"/>
                  <a:pt x="1135" y="605"/>
                  <a:pt x="1135" y="621"/>
                </a:cubicBezTo>
                <a:moveTo>
                  <a:pt x="1436" y="580"/>
                </a:moveTo>
                <a:cubicBezTo>
                  <a:pt x="1478" y="537"/>
                  <a:pt x="1487" y="513"/>
                  <a:pt x="1489" y="452"/>
                </a:cubicBezTo>
                <a:cubicBezTo>
                  <a:pt x="1489" y="447"/>
                  <a:pt x="1489" y="441"/>
                  <a:pt x="1489" y="436"/>
                </a:cubicBezTo>
                <a:cubicBezTo>
                  <a:pt x="1449" y="414"/>
                  <a:pt x="1405" y="407"/>
                  <a:pt x="1357" y="414"/>
                </a:cubicBezTo>
                <a:cubicBezTo>
                  <a:pt x="1267" y="428"/>
                  <a:pt x="1204" y="498"/>
                  <a:pt x="1158" y="571"/>
                </a:cubicBezTo>
                <a:cubicBezTo>
                  <a:pt x="1119" y="633"/>
                  <a:pt x="1072" y="737"/>
                  <a:pt x="1088" y="815"/>
                </a:cubicBezTo>
                <a:cubicBezTo>
                  <a:pt x="1094" y="824"/>
                  <a:pt x="1099" y="833"/>
                  <a:pt x="1105" y="842"/>
                </a:cubicBezTo>
                <a:cubicBezTo>
                  <a:pt x="1211" y="858"/>
                  <a:pt x="1273" y="839"/>
                  <a:pt x="1362" y="772"/>
                </a:cubicBezTo>
                <a:cubicBezTo>
                  <a:pt x="1455" y="703"/>
                  <a:pt x="1535" y="606"/>
                  <a:pt x="1552" y="487"/>
                </a:cubicBezTo>
                <a:cubicBezTo>
                  <a:pt x="1568" y="370"/>
                  <a:pt x="1541" y="256"/>
                  <a:pt x="1501" y="147"/>
                </a:cubicBezTo>
                <a:cubicBezTo>
                  <a:pt x="1483" y="99"/>
                  <a:pt x="1460" y="43"/>
                  <a:pt x="1438" y="0"/>
                </a:cubicBezTo>
                <a:cubicBezTo>
                  <a:pt x="1438" y="152"/>
                  <a:pt x="1451" y="298"/>
                  <a:pt x="1474" y="448"/>
                </a:cubicBezTo>
                <a:cubicBezTo>
                  <a:pt x="1491" y="549"/>
                  <a:pt x="1496" y="579"/>
                  <a:pt x="1519" y="64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10"/>
          <p:cNvSpPr/>
          <p:nvPr/>
        </p:nvSpPr>
        <p:spPr>
          <a:xfrm>
            <a:off x="2440080" y="2070000"/>
            <a:ext cx="460080" cy="173160"/>
          </a:xfrm>
          <a:custGeom>
            <a:avLst/>
            <a:gdLst/>
            <a:ahLst/>
            <a:rect l="l" t="t" r="r" b="b"/>
            <a:pathLst>
              <a:path w="1279" h="482">
                <a:moveTo>
                  <a:pt x="15" y="193"/>
                </a:moveTo>
                <a:cubicBezTo>
                  <a:pt x="9" y="180"/>
                  <a:pt x="1" y="171"/>
                  <a:pt x="0" y="147"/>
                </a:cubicBezTo>
                <a:cubicBezTo>
                  <a:pt x="32" y="144"/>
                  <a:pt x="67" y="138"/>
                  <a:pt x="98" y="154"/>
                </a:cubicBezTo>
                <a:cubicBezTo>
                  <a:pt x="165" y="188"/>
                  <a:pt x="212" y="265"/>
                  <a:pt x="242" y="330"/>
                </a:cubicBezTo>
                <a:cubicBezTo>
                  <a:pt x="264" y="377"/>
                  <a:pt x="271" y="419"/>
                  <a:pt x="272" y="470"/>
                </a:cubicBezTo>
                <a:cubicBezTo>
                  <a:pt x="272" y="474"/>
                  <a:pt x="272" y="477"/>
                  <a:pt x="272" y="481"/>
                </a:cubicBezTo>
                <a:cubicBezTo>
                  <a:pt x="229" y="473"/>
                  <a:pt x="218" y="471"/>
                  <a:pt x="199" y="421"/>
                </a:cubicBezTo>
                <a:cubicBezTo>
                  <a:pt x="176" y="362"/>
                  <a:pt x="173" y="280"/>
                  <a:pt x="181" y="217"/>
                </a:cubicBezTo>
                <a:cubicBezTo>
                  <a:pt x="189" y="154"/>
                  <a:pt x="217" y="71"/>
                  <a:pt x="283" y="45"/>
                </a:cubicBezTo>
                <a:cubicBezTo>
                  <a:pt x="363" y="14"/>
                  <a:pt x="423" y="72"/>
                  <a:pt x="470" y="127"/>
                </a:cubicBezTo>
                <a:cubicBezTo>
                  <a:pt x="532" y="200"/>
                  <a:pt x="556" y="280"/>
                  <a:pt x="579" y="370"/>
                </a:cubicBezTo>
                <a:cubicBezTo>
                  <a:pt x="584" y="392"/>
                  <a:pt x="587" y="440"/>
                  <a:pt x="604" y="456"/>
                </a:cubicBezTo>
                <a:cubicBezTo>
                  <a:pt x="608" y="456"/>
                  <a:pt x="611" y="456"/>
                  <a:pt x="615" y="456"/>
                </a:cubicBezTo>
                <a:moveTo>
                  <a:pt x="758" y="151"/>
                </a:moveTo>
                <a:cubicBezTo>
                  <a:pt x="766" y="100"/>
                  <a:pt x="774" y="50"/>
                  <a:pt x="788" y="0"/>
                </a:cubicBezTo>
                <a:cubicBezTo>
                  <a:pt x="786" y="33"/>
                  <a:pt x="781" y="66"/>
                  <a:pt x="776" y="100"/>
                </a:cubicBezTo>
                <a:cubicBezTo>
                  <a:pt x="764" y="182"/>
                  <a:pt x="742" y="295"/>
                  <a:pt x="801" y="363"/>
                </a:cubicBezTo>
                <a:cubicBezTo>
                  <a:pt x="861" y="431"/>
                  <a:pt x="1001" y="434"/>
                  <a:pt x="1083" y="420"/>
                </a:cubicBezTo>
                <a:cubicBezTo>
                  <a:pt x="1167" y="406"/>
                  <a:pt x="1263" y="363"/>
                  <a:pt x="1270" y="270"/>
                </a:cubicBezTo>
                <a:cubicBezTo>
                  <a:pt x="1278" y="174"/>
                  <a:pt x="1165" y="106"/>
                  <a:pt x="1091" y="70"/>
                </a:cubicBezTo>
                <a:cubicBezTo>
                  <a:pt x="1031" y="40"/>
                  <a:pt x="920" y="3"/>
                  <a:pt x="852" y="33"/>
                </a:cubicBezTo>
                <a:cubicBezTo>
                  <a:pt x="844" y="41"/>
                  <a:pt x="836" y="49"/>
                  <a:pt x="828" y="5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11"/>
          <p:cNvSpPr/>
          <p:nvPr/>
        </p:nvSpPr>
        <p:spPr>
          <a:xfrm>
            <a:off x="3203280" y="1868400"/>
            <a:ext cx="1577520" cy="395640"/>
          </a:xfrm>
          <a:custGeom>
            <a:avLst/>
            <a:gdLst/>
            <a:ahLst/>
            <a:rect l="l" t="t" r="r" b="b"/>
            <a:pathLst>
              <a:path w="4383" h="1100">
                <a:moveTo>
                  <a:pt x="74" y="983"/>
                </a:moveTo>
                <a:cubicBezTo>
                  <a:pt x="52" y="987"/>
                  <a:pt x="34" y="988"/>
                  <a:pt x="13" y="990"/>
                </a:cubicBezTo>
                <a:cubicBezTo>
                  <a:pt x="13" y="945"/>
                  <a:pt x="0" y="933"/>
                  <a:pt x="28" y="887"/>
                </a:cubicBezTo>
                <a:cubicBezTo>
                  <a:pt x="75" y="811"/>
                  <a:pt x="138" y="761"/>
                  <a:pt x="136" y="665"/>
                </a:cubicBezTo>
                <a:cubicBezTo>
                  <a:pt x="135" y="619"/>
                  <a:pt x="132" y="608"/>
                  <a:pt x="100" y="577"/>
                </a:cubicBezTo>
                <a:cubicBezTo>
                  <a:pt x="90" y="572"/>
                  <a:pt x="88" y="570"/>
                  <a:pt x="81" y="570"/>
                </a:cubicBezTo>
                <a:cubicBezTo>
                  <a:pt x="81" y="571"/>
                  <a:pt x="78" y="596"/>
                  <a:pt x="84" y="605"/>
                </a:cubicBezTo>
                <a:cubicBezTo>
                  <a:pt x="139" y="684"/>
                  <a:pt x="293" y="724"/>
                  <a:pt x="372" y="774"/>
                </a:cubicBezTo>
                <a:cubicBezTo>
                  <a:pt x="421" y="806"/>
                  <a:pt x="454" y="836"/>
                  <a:pt x="484" y="884"/>
                </a:cubicBezTo>
                <a:cubicBezTo>
                  <a:pt x="491" y="895"/>
                  <a:pt x="484" y="907"/>
                  <a:pt x="496" y="910"/>
                </a:cubicBezTo>
                <a:cubicBezTo>
                  <a:pt x="521" y="918"/>
                  <a:pt x="572" y="859"/>
                  <a:pt x="588" y="846"/>
                </a:cubicBezTo>
                <a:cubicBezTo>
                  <a:pt x="655" y="789"/>
                  <a:pt x="699" y="719"/>
                  <a:pt x="755" y="653"/>
                </a:cubicBezTo>
                <a:cubicBezTo>
                  <a:pt x="788" y="614"/>
                  <a:pt x="804" y="619"/>
                  <a:pt x="845" y="606"/>
                </a:cubicBezTo>
                <a:cubicBezTo>
                  <a:pt x="870" y="644"/>
                  <a:pt x="888" y="684"/>
                  <a:pt x="910" y="726"/>
                </a:cubicBezTo>
                <a:cubicBezTo>
                  <a:pt x="933" y="769"/>
                  <a:pt x="982" y="811"/>
                  <a:pt x="1036" y="791"/>
                </a:cubicBezTo>
                <a:cubicBezTo>
                  <a:pt x="1096" y="768"/>
                  <a:pt x="1116" y="681"/>
                  <a:pt x="1089" y="627"/>
                </a:cubicBezTo>
                <a:cubicBezTo>
                  <a:pt x="1048" y="544"/>
                  <a:pt x="883" y="572"/>
                  <a:pt x="831" y="617"/>
                </a:cubicBezTo>
                <a:cubicBezTo>
                  <a:pt x="763" y="677"/>
                  <a:pt x="723" y="826"/>
                  <a:pt x="782" y="903"/>
                </a:cubicBezTo>
                <a:cubicBezTo>
                  <a:pt x="836" y="974"/>
                  <a:pt x="942" y="976"/>
                  <a:pt x="1020" y="974"/>
                </a:cubicBezTo>
                <a:cubicBezTo>
                  <a:pt x="1140" y="971"/>
                  <a:pt x="1261" y="924"/>
                  <a:pt x="1358" y="853"/>
                </a:cubicBezTo>
                <a:cubicBezTo>
                  <a:pt x="1432" y="800"/>
                  <a:pt x="1445" y="742"/>
                  <a:pt x="1447" y="657"/>
                </a:cubicBezTo>
                <a:cubicBezTo>
                  <a:pt x="1448" y="611"/>
                  <a:pt x="1434" y="595"/>
                  <a:pt x="1420" y="556"/>
                </a:cubicBezTo>
                <a:cubicBezTo>
                  <a:pt x="1420" y="598"/>
                  <a:pt x="1414" y="650"/>
                  <a:pt x="1419" y="693"/>
                </a:cubicBezTo>
                <a:cubicBezTo>
                  <a:pt x="1433" y="820"/>
                  <a:pt x="1458" y="980"/>
                  <a:pt x="1530" y="1089"/>
                </a:cubicBezTo>
                <a:cubicBezTo>
                  <a:pt x="1535" y="1099"/>
                  <a:pt x="1533" y="1094"/>
                  <a:pt x="1523" y="1069"/>
                </a:cubicBezTo>
                <a:cubicBezTo>
                  <a:pt x="1437" y="950"/>
                  <a:pt x="1377" y="854"/>
                  <a:pt x="1374" y="703"/>
                </a:cubicBezTo>
                <a:cubicBezTo>
                  <a:pt x="1373" y="629"/>
                  <a:pt x="1402" y="539"/>
                  <a:pt x="1496" y="557"/>
                </a:cubicBezTo>
                <a:cubicBezTo>
                  <a:pt x="1558" y="569"/>
                  <a:pt x="1578" y="648"/>
                  <a:pt x="1584" y="701"/>
                </a:cubicBezTo>
                <a:cubicBezTo>
                  <a:pt x="1590" y="762"/>
                  <a:pt x="1574" y="807"/>
                  <a:pt x="1526" y="845"/>
                </a:cubicBezTo>
                <a:cubicBezTo>
                  <a:pt x="1505" y="861"/>
                  <a:pt x="1498" y="849"/>
                  <a:pt x="1480" y="858"/>
                </a:cubicBezTo>
                <a:moveTo>
                  <a:pt x="1770" y="560"/>
                </a:moveTo>
                <a:cubicBezTo>
                  <a:pt x="1798" y="563"/>
                  <a:pt x="1803" y="568"/>
                  <a:pt x="1826" y="589"/>
                </a:cubicBezTo>
                <a:cubicBezTo>
                  <a:pt x="1859" y="619"/>
                  <a:pt x="1891" y="656"/>
                  <a:pt x="1936" y="668"/>
                </a:cubicBezTo>
                <a:cubicBezTo>
                  <a:pt x="1979" y="680"/>
                  <a:pt x="2027" y="674"/>
                  <a:pt x="2063" y="650"/>
                </a:cubicBezTo>
                <a:cubicBezTo>
                  <a:pt x="2100" y="625"/>
                  <a:pt x="2102" y="598"/>
                  <a:pt x="2103" y="558"/>
                </a:cubicBezTo>
                <a:cubicBezTo>
                  <a:pt x="2062" y="533"/>
                  <a:pt x="2002" y="518"/>
                  <a:pt x="1952" y="532"/>
                </a:cubicBezTo>
                <a:cubicBezTo>
                  <a:pt x="1854" y="561"/>
                  <a:pt x="1811" y="655"/>
                  <a:pt x="1806" y="747"/>
                </a:cubicBezTo>
                <a:cubicBezTo>
                  <a:pt x="1802" y="826"/>
                  <a:pt x="1861" y="855"/>
                  <a:pt x="1933" y="868"/>
                </a:cubicBezTo>
                <a:cubicBezTo>
                  <a:pt x="2009" y="882"/>
                  <a:pt x="2090" y="871"/>
                  <a:pt x="2167" y="868"/>
                </a:cubicBezTo>
                <a:moveTo>
                  <a:pt x="2430" y="784"/>
                </a:moveTo>
                <a:cubicBezTo>
                  <a:pt x="2498" y="740"/>
                  <a:pt x="2563" y="708"/>
                  <a:pt x="2577" y="622"/>
                </a:cubicBezTo>
                <a:cubicBezTo>
                  <a:pt x="2577" y="595"/>
                  <a:pt x="2577" y="589"/>
                  <a:pt x="2577" y="572"/>
                </a:cubicBezTo>
                <a:cubicBezTo>
                  <a:pt x="2528" y="559"/>
                  <a:pt x="2489" y="560"/>
                  <a:pt x="2443" y="586"/>
                </a:cubicBezTo>
                <a:cubicBezTo>
                  <a:pt x="2391" y="616"/>
                  <a:pt x="2358" y="654"/>
                  <a:pt x="2352" y="713"/>
                </a:cubicBezTo>
                <a:cubicBezTo>
                  <a:pt x="2346" y="772"/>
                  <a:pt x="2405" y="764"/>
                  <a:pt x="2447" y="765"/>
                </a:cubicBezTo>
                <a:cubicBezTo>
                  <a:pt x="2509" y="766"/>
                  <a:pt x="2567" y="761"/>
                  <a:pt x="2617" y="721"/>
                </a:cubicBezTo>
                <a:cubicBezTo>
                  <a:pt x="2640" y="702"/>
                  <a:pt x="2633" y="691"/>
                  <a:pt x="2640" y="668"/>
                </a:cubicBezTo>
                <a:cubicBezTo>
                  <a:pt x="2633" y="661"/>
                  <a:pt x="2632" y="648"/>
                  <a:pt x="2628" y="657"/>
                </a:cubicBezTo>
                <a:cubicBezTo>
                  <a:pt x="2614" y="685"/>
                  <a:pt x="2629" y="731"/>
                  <a:pt x="2652" y="746"/>
                </a:cubicBezTo>
                <a:cubicBezTo>
                  <a:pt x="2699" y="776"/>
                  <a:pt x="2779" y="763"/>
                  <a:pt x="2826" y="742"/>
                </a:cubicBezTo>
                <a:cubicBezTo>
                  <a:pt x="2913" y="703"/>
                  <a:pt x="3012" y="625"/>
                  <a:pt x="3027" y="525"/>
                </a:cubicBezTo>
                <a:cubicBezTo>
                  <a:pt x="3038" y="451"/>
                  <a:pt x="3019" y="382"/>
                  <a:pt x="3000" y="312"/>
                </a:cubicBezTo>
                <a:cubicBezTo>
                  <a:pt x="2990" y="275"/>
                  <a:pt x="2979" y="239"/>
                  <a:pt x="2969" y="202"/>
                </a:cubicBezTo>
                <a:cubicBezTo>
                  <a:pt x="2961" y="217"/>
                  <a:pt x="2940" y="250"/>
                  <a:pt x="2935" y="289"/>
                </a:cubicBezTo>
                <a:cubicBezTo>
                  <a:pt x="2924" y="367"/>
                  <a:pt x="2920" y="451"/>
                  <a:pt x="2945" y="526"/>
                </a:cubicBezTo>
                <a:cubicBezTo>
                  <a:pt x="2965" y="588"/>
                  <a:pt x="2997" y="638"/>
                  <a:pt x="3039" y="686"/>
                </a:cubicBezTo>
                <a:moveTo>
                  <a:pt x="2847" y="532"/>
                </a:moveTo>
                <a:cubicBezTo>
                  <a:pt x="2901" y="525"/>
                  <a:pt x="2954" y="524"/>
                  <a:pt x="3009" y="519"/>
                </a:cubicBezTo>
                <a:cubicBezTo>
                  <a:pt x="3088" y="512"/>
                  <a:pt x="3166" y="504"/>
                  <a:pt x="3245" y="499"/>
                </a:cubicBezTo>
                <a:cubicBezTo>
                  <a:pt x="3296" y="496"/>
                  <a:pt x="3348" y="492"/>
                  <a:pt x="3399" y="491"/>
                </a:cubicBezTo>
                <a:cubicBezTo>
                  <a:pt x="3435" y="491"/>
                  <a:pt x="3451" y="495"/>
                  <a:pt x="3482" y="513"/>
                </a:cubicBezTo>
                <a:cubicBezTo>
                  <a:pt x="3511" y="530"/>
                  <a:pt x="3534" y="544"/>
                  <a:pt x="3568" y="546"/>
                </a:cubicBezTo>
                <a:cubicBezTo>
                  <a:pt x="3619" y="551"/>
                  <a:pt x="3663" y="544"/>
                  <a:pt x="3706" y="516"/>
                </a:cubicBezTo>
                <a:cubicBezTo>
                  <a:pt x="3730" y="500"/>
                  <a:pt x="3726" y="492"/>
                  <a:pt x="3737" y="471"/>
                </a:cubicBezTo>
                <a:cubicBezTo>
                  <a:pt x="3717" y="435"/>
                  <a:pt x="3715" y="435"/>
                  <a:pt x="3661" y="433"/>
                </a:cubicBezTo>
                <a:cubicBezTo>
                  <a:pt x="3573" y="430"/>
                  <a:pt x="3497" y="465"/>
                  <a:pt x="3435" y="527"/>
                </a:cubicBezTo>
                <a:cubicBezTo>
                  <a:pt x="3389" y="574"/>
                  <a:pt x="3303" y="712"/>
                  <a:pt x="3366" y="777"/>
                </a:cubicBezTo>
                <a:cubicBezTo>
                  <a:pt x="3418" y="831"/>
                  <a:pt x="3541" y="811"/>
                  <a:pt x="3604" y="811"/>
                </a:cubicBezTo>
                <a:moveTo>
                  <a:pt x="4147" y="642"/>
                </a:moveTo>
                <a:cubicBezTo>
                  <a:pt x="4186" y="593"/>
                  <a:pt x="4226" y="553"/>
                  <a:pt x="4235" y="489"/>
                </a:cubicBezTo>
                <a:cubicBezTo>
                  <a:pt x="4235" y="486"/>
                  <a:pt x="4235" y="483"/>
                  <a:pt x="4235" y="480"/>
                </a:cubicBezTo>
                <a:cubicBezTo>
                  <a:pt x="4156" y="483"/>
                  <a:pt x="4104" y="501"/>
                  <a:pt x="4041" y="554"/>
                </a:cubicBezTo>
                <a:cubicBezTo>
                  <a:pt x="3982" y="603"/>
                  <a:pt x="3935" y="666"/>
                  <a:pt x="3924" y="743"/>
                </a:cubicBezTo>
                <a:cubicBezTo>
                  <a:pt x="3924" y="754"/>
                  <a:pt x="3924" y="764"/>
                  <a:pt x="3924" y="775"/>
                </a:cubicBezTo>
                <a:cubicBezTo>
                  <a:pt x="3968" y="816"/>
                  <a:pt x="4032" y="827"/>
                  <a:pt x="4095" y="811"/>
                </a:cubicBezTo>
                <a:cubicBezTo>
                  <a:pt x="4263" y="768"/>
                  <a:pt x="4365" y="615"/>
                  <a:pt x="4375" y="450"/>
                </a:cubicBezTo>
                <a:cubicBezTo>
                  <a:pt x="4382" y="333"/>
                  <a:pt x="4341" y="235"/>
                  <a:pt x="4303" y="126"/>
                </a:cubicBezTo>
                <a:cubicBezTo>
                  <a:pt x="4289" y="86"/>
                  <a:pt x="4270" y="30"/>
                  <a:pt x="4253" y="0"/>
                </a:cubicBezTo>
                <a:cubicBezTo>
                  <a:pt x="4222" y="60"/>
                  <a:pt x="4196" y="118"/>
                  <a:pt x="4187" y="190"/>
                </a:cubicBezTo>
                <a:cubicBezTo>
                  <a:pt x="4170" y="324"/>
                  <a:pt x="4192" y="439"/>
                  <a:pt x="4241" y="563"/>
                </a:cubicBezTo>
                <a:cubicBezTo>
                  <a:pt x="4262" y="613"/>
                  <a:pt x="4268" y="628"/>
                  <a:pt x="4281" y="66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2"/>
          <p:cNvSpPr/>
          <p:nvPr/>
        </p:nvSpPr>
        <p:spPr>
          <a:xfrm>
            <a:off x="5078160" y="1911960"/>
            <a:ext cx="924840" cy="282960"/>
          </a:xfrm>
          <a:custGeom>
            <a:avLst/>
            <a:gdLst/>
            <a:ahLst/>
            <a:rect l="l" t="t" r="r" b="b"/>
            <a:pathLst>
              <a:path w="2570" h="787">
                <a:moveTo>
                  <a:pt x="500" y="611"/>
                </a:moveTo>
                <a:cubicBezTo>
                  <a:pt x="500" y="588"/>
                  <a:pt x="514" y="562"/>
                  <a:pt x="495" y="544"/>
                </a:cubicBezTo>
                <a:cubicBezTo>
                  <a:pt x="454" y="505"/>
                  <a:pt x="297" y="545"/>
                  <a:pt x="258" y="558"/>
                </a:cubicBezTo>
                <a:cubicBezTo>
                  <a:pt x="176" y="584"/>
                  <a:pt x="85" y="627"/>
                  <a:pt x="27" y="694"/>
                </a:cubicBezTo>
                <a:cubicBezTo>
                  <a:pt x="0" y="725"/>
                  <a:pt x="14" y="728"/>
                  <a:pt x="12" y="759"/>
                </a:cubicBezTo>
                <a:cubicBezTo>
                  <a:pt x="104" y="764"/>
                  <a:pt x="174" y="750"/>
                  <a:pt x="258" y="710"/>
                </a:cubicBezTo>
                <a:cubicBezTo>
                  <a:pt x="369" y="657"/>
                  <a:pt x="470" y="584"/>
                  <a:pt x="522" y="469"/>
                </a:cubicBezTo>
                <a:cubicBezTo>
                  <a:pt x="557" y="391"/>
                  <a:pt x="560" y="275"/>
                  <a:pt x="549" y="192"/>
                </a:cubicBezTo>
                <a:cubicBezTo>
                  <a:pt x="543" y="152"/>
                  <a:pt x="527" y="111"/>
                  <a:pt x="511" y="74"/>
                </a:cubicBezTo>
                <a:cubicBezTo>
                  <a:pt x="466" y="97"/>
                  <a:pt x="458" y="123"/>
                  <a:pt x="437" y="183"/>
                </a:cubicBezTo>
                <a:cubicBezTo>
                  <a:pt x="400" y="288"/>
                  <a:pt x="378" y="418"/>
                  <a:pt x="395" y="530"/>
                </a:cubicBezTo>
                <a:cubicBezTo>
                  <a:pt x="408" y="612"/>
                  <a:pt x="466" y="688"/>
                  <a:pt x="550" y="707"/>
                </a:cubicBezTo>
                <a:cubicBezTo>
                  <a:pt x="634" y="726"/>
                  <a:pt x="712" y="703"/>
                  <a:pt x="778" y="651"/>
                </a:cubicBezTo>
                <a:cubicBezTo>
                  <a:pt x="868" y="582"/>
                  <a:pt x="875" y="485"/>
                  <a:pt x="875" y="380"/>
                </a:cubicBezTo>
                <a:cubicBezTo>
                  <a:pt x="875" y="365"/>
                  <a:pt x="875" y="363"/>
                  <a:pt x="875" y="355"/>
                </a:cubicBezTo>
                <a:cubicBezTo>
                  <a:pt x="868" y="431"/>
                  <a:pt x="850" y="525"/>
                  <a:pt x="872" y="598"/>
                </a:cubicBezTo>
                <a:cubicBezTo>
                  <a:pt x="885" y="640"/>
                  <a:pt x="900" y="627"/>
                  <a:pt x="930" y="636"/>
                </a:cubicBezTo>
                <a:moveTo>
                  <a:pt x="888" y="221"/>
                </a:moveTo>
                <a:cubicBezTo>
                  <a:pt x="888" y="205"/>
                  <a:pt x="888" y="203"/>
                  <a:pt x="888" y="194"/>
                </a:cubicBezTo>
                <a:cubicBezTo>
                  <a:pt x="942" y="203"/>
                  <a:pt x="975" y="240"/>
                  <a:pt x="1017" y="276"/>
                </a:cubicBezTo>
                <a:moveTo>
                  <a:pt x="1273" y="384"/>
                </a:moveTo>
                <a:cubicBezTo>
                  <a:pt x="1312" y="390"/>
                  <a:pt x="1349" y="395"/>
                  <a:pt x="1388" y="398"/>
                </a:cubicBezTo>
                <a:cubicBezTo>
                  <a:pt x="1342" y="398"/>
                  <a:pt x="1294" y="393"/>
                  <a:pt x="1249" y="408"/>
                </a:cubicBezTo>
                <a:cubicBezTo>
                  <a:pt x="1192" y="428"/>
                  <a:pt x="1121" y="475"/>
                  <a:pt x="1105" y="538"/>
                </a:cubicBezTo>
                <a:cubicBezTo>
                  <a:pt x="1090" y="595"/>
                  <a:pt x="1119" y="619"/>
                  <a:pt x="1172" y="629"/>
                </a:cubicBezTo>
                <a:cubicBezTo>
                  <a:pt x="1219" y="638"/>
                  <a:pt x="1275" y="639"/>
                  <a:pt x="1315" y="610"/>
                </a:cubicBezTo>
                <a:cubicBezTo>
                  <a:pt x="1354" y="583"/>
                  <a:pt x="1361" y="525"/>
                  <a:pt x="1398" y="499"/>
                </a:cubicBezTo>
                <a:cubicBezTo>
                  <a:pt x="1403" y="498"/>
                  <a:pt x="1409" y="496"/>
                  <a:pt x="1414" y="495"/>
                </a:cubicBezTo>
                <a:cubicBezTo>
                  <a:pt x="1463" y="509"/>
                  <a:pt x="1478" y="558"/>
                  <a:pt x="1492" y="607"/>
                </a:cubicBezTo>
                <a:cubicBezTo>
                  <a:pt x="1506" y="657"/>
                  <a:pt x="1518" y="732"/>
                  <a:pt x="1492" y="776"/>
                </a:cubicBezTo>
                <a:cubicBezTo>
                  <a:pt x="1453" y="780"/>
                  <a:pt x="1422" y="786"/>
                  <a:pt x="1397" y="750"/>
                </a:cubicBezTo>
                <a:cubicBezTo>
                  <a:pt x="1370" y="711"/>
                  <a:pt x="1382" y="654"/>
                  <a:pt x="1407" y="619"/>
                </a:cubicBezTo>
                <a:cubicBezTo>
                  <a:pt x="1445" y="567"/>
                  <a:pt x="1513" y="513"/>
                  <a:pt x="1567" y="477"/>
                </a:cubicBezTo>
                <a:cubicBezTo>
                  <a:pt x="1612" y="447"/>
                  <a:pt x="1697" y="409"/>
                  <a:pt x="1753" y="431"/>
                </a:cubicBezTo>
                <a:cubicBezTo>
                  <a:pt x="1829" y="461"/>
                  <a:pt x="1833" y="566"/>
                  <a:pt x="1831" y="631"/>
                </a:cubicBezTo>
                <a:cubicBezTo>
                  <a:pt x="1829" y="673"/>
                  <a:pt x="1819" y="687"/>
                  <a:pt x="1782" y="698"/>
                </a:cubicBezTo>
                <a:cubicBezTo>
                  <a:pt x="1776" y="698"/>
                  <a:pt x="1770" y="698"/>
                  <a:pt x="1764" y="698"/>
                </a:cubicBezTo>
                <a:moveTo>
                  <a:pt x="1665" y="42"/>
                </a:moveTo>
                <a:cubicBezTo>
                  <a:pt x="1686" y="13"/>
                  <a:pt x="1700" y="0"/>
                  <a:pt x="1734" y="28"/>
                </a:cubicBezTo>
                <a:cubicBezTo>
                  <a:pt x="1772" y="59"/>
                  <a:pt x="1799" y="107"/>
                  <a:pt x="1828" y="146"/>
                </a:cubicBezTo>
                <a:moveTo>
                  <a:pt x="2014" y="184"/>
                </a:moveTo>
                <a:cubicBezTo>
                  <a:pt x="2026" y="183"/>
                  <a:pt x="2021" y="162"/>
                  <a:pt x="2032" y="194"/>
                </a:cubicBezTo>
                <a:cubicBezTo>
                  <a:pt x="2053" y="256"/>
                  <a:pt x="2059" y="331"/>
                  <a:pt x="2068" y="397"/>
                </a:cubicBezTo>
                <a:cubicBezTo>
                  <a:pt x="2080" y="484"/>
                  <a:pt x="2090" y="569"/>
                  <a:pt x="2124" y="650"/>
                </a:cubicBezTo>
                <a:cubicBezTo>
                  <a:pt x="2136" y="678"/>
                  <a:pt x="2149" y="697"/>
                  <a:pt x="2169" y="718"/>
                </a:cubicBezTo>
                <a:moveTo>
                  <a:pt x="1932" y="473"/>
                </a:moveTo>
                <a:cubicBezTo>
                  <a:pt x="1969" y="453"/>
                  <a:pt x="2011" y="446"/>
                  <a:pt x="2066" y="438"/>
                </a:cubicBezTo>
                <a:cubicBezTo>
                  <a:pt x="2196" y="420"/>
                  <a:pt x="2328" y="399"/>
                  <a:pt x="2455" y="365"/>
                </a:cubicBezTo>
                <a:cubicBezTo>
                  <a:pt x="2497" y="354"/>
                  <a:pt x="2518" y="339"/>
                  <a:pt x="2549" y="321"/>
                </a:cubicBezTo>
                <a:cubicBezTo>
                  <a:pt x="2520" y="315"/>
                  <a:pt x="2458" y="302"/>
                  <a:pt x="2418" y="311"/>
                </a:cubicBezTo>
                <a:cubicBezTo>
                  <a:pt x="2362" y="323"/>
                  <a:pt x="2312" y="352"/>
                  <a:pt x="2305" y="410"/>
                </a:cubicBezTo>
                <a:cubicBezTo>
                  <a:pt x="2297" y="480"/>
                  <a:pt x="2372" y="511"/>
                  <a:pt x="2421" y="544"/>
                </a:cubicBezTo>
                <a:cubicBezTo>
                  <a:pt x="2467" y="575"/>
                  <a:pt x="2534" y="603"/>
                  <a:pt x="2563" y="653"/>
                </a:cubicBezTo>
                <a:cubicBezTo>
                  <a:pt x="2568" y="672"/>
                  <a:pt x="2569" y="678"/>
                  <a:pt x="2568" y="691"/>
                </a:cubicBezTo>
                <a:cubicBezTo>
                  <a:pt x="2530" y="719"/>
                  <a:pt x="2492" y="729"/>
                  <a:pt x="2444" y="735"/>
                </a:cubicBezTo>
                <a:cubicBezTo>
                  <a:pt x="2426" y="737"/>
                  <a:pt x="2409" y="737"/>
                  <a:pt x="2391" y="7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13"/>
          <p:cNvSpPr/>
          <p:nvPr/>
        </p:nvSpPr>
        <p:spPr>
          <a:xfrm>
            <a:off x="6170760" y="2127240"/>
            <a:ext cx="21960" cy="22320"/>
          </a:xfrm>
          <a:custGeom>
            <a:avLst/>
            <a:gdLst/>
            <a:ahLst/>
            <a:rect l="l" t="t" r="r" b="b"/>
            <a:pathLst>
              <a:path w="62" h="63">
                <a:moveTo>
                  <a:pt x="12" y="41"/>
                </a:moveTo>
                <a:cubicBezTo>
                  <a:pt x="15" y="42"/>
                  <a:pt x="21" y="42"/>
                  <a:pt x="23" y="45"/>
                </a:cubicBezTo>
                <a:cubicBezTo>
                  <a:pt x="26" y="48"/>
                  <a:pt x="28" y="53"/>
                  <a:pt x="29" y="57"/>
                </a:cubicBezTo>
                <a:cubicBezTo>
                  <a:pt x="29" y="58"/>
                  <a:pt x="29" y="61"/>
                  <a:pt x="29" y="62"/>
                </a:cubicBezTo>
                <a:cubicBezTo>
                  <a:pt x="21" y="62"/>
                  <a:pt x="12" y="62"/>
                  <a:pt x="4" y="62"/>
                </a:cubicBezTo>
                <a:cubicBezTo>
                  <a:pt x="0" y="27"/>
                  <a:pt x="35" y="18"/>
                  <a:pt x="61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CustomShape 14"/>
          <p:cNvSpPr/>
          <p:nvPr/>
        </p:nvSpPr>
        <p:spPr>
          <a:xfrm>
            <a:off x="1982880" y="2884320"/>
            <a:ext cx="1366920" cy="254160"/>
          </a:xfrm>
          <a:custGeom>
            <a:avLst/>
            <a:gdLst/>
            <a:ahLst/>
            <a:rect l="l" t="t" r="r" b="b"/>
            <a:pathLst>
              <a:path w="3798" h="707">
                <a:moveTo>
                  <a:pt x="604" y="144"/>
                </a:moveTo>
                <a:cubicBezTo>
                  <a:pt x="614" y="128"/>
                  <a:pt x="618" y="118"/>
                  <a:pt x="625" y="103"/>
                </a:cubicBezTo>
                <a:cubicBezTo>
                  <a:pt x="585" y="100"/>
                  <a:pt x="546" y="99"/>
                  <a:pt x="506" y="99"/>
                </a:cubicBezTo>
                <a:cubicBezTo>
                  <a:pt x="433" y="99"/>
                  <a:pt x="380" y="126"/>
                  <a:pt x="322" y="172"/>
                </a:cubicBezTo>
                <a:cubicBezTo>
                  <a:pt x="275" y="208"/>
                  <a:pt x="231" y="249"/>
                  <a:pt x="224" y="310"/>
                </a:cubicBezTo>
                <a:cubicBezTo>
                  <a:pt x="216" y="374"/>
                  <a:pt x="299" y="385"/>
                  <a:pt x="344" y="397"/>
                </a:cubicBezTo>
                <a:cubicBezTo>
                  <a:pt x="407" y="414"/>
                  <a:pt x="463" y="420"/>
                  <a:pt x="519" y="453"/>
                </a:cubicBezTo>
                <a:cubicBezTo>
                  <a:pt x="504" y="534"/>
                  <a:pt x="436" y="559"/>
                  <a:pt x="364" y="590"/>
                </a:cubicBezTo>
                <a:cubicBezTo>
                  <a:pt x="248" y="640"/>
                  <a:pt x="125" y="665"/>
                  <a:pt x="0" y="674"/>
                </a:cubicBezTo>
                <a:moveTo>
                  <a:pt x="343" y="165"/>
                </a:moveTo>
                <a:cubicBezTo>
                  <a:pt x="354" y="144"/>
                  <a:pt x="427" y="155"/>
                  <a:pt x="452" y="155"/>
                </a:cubicBezTo>
                <a:cubicBezTo>
                  <a:pt x="542" y="155"/>
                  <a:pt x="633" y="151"/>
                  <a:pt x="722" y="165"/>
                </a:cubicBezTo>
                <a:cubicBezTo>
                  <a:pt x="768" y="176"/>
                  <a:pt x="782" y="179"/>
                  <a:pt x="811" y="187"/>
                </a:cubicBezTo>
                <a:moveTo>
                  <a:pt x="1244" y="311"/>
                </a:moveTo>
                <a:cubicBezTo>
                  <a:pt x="1245" y="293"/>
                  <a:pt x="1247" y="280"/>
                  <a:pt x="1250" y="264"/>
                </a:cubicBezTo>
                <a:cubicBezTo>
                  <a:pt x="1250" y="263"/>
                  <a:pt x="1250" y="261"/>
                  <a:pt x="1250" y="260"/>
                </a:cubicBezTo>
                <a:cubicBezTo>
                  <a:pt x="1236" y="320"/>
                  <a:pt x="1190" y="368"/>
                  <a:pt x="1159" y="422"/>
                </a:cubicBezTo>
                <a:cubicBezTo>
                  <a:pt x="1134" y="466"/>
                  <a:pt x="1090" y="550"/>
                  <a:pt x="1113" y="605"/>
                </a:cubicBezTo>
                <a:cubicBezTo>
                  <a:pt x="1135" y="655"/>
                  <a:pt x="1242" y="647"/>
                  <a:pt x="1281" y="638"/>
                </a:cubicBezTo>
                <a:cubicBezTo>
                  <a:pt x="1369" y="616"/>
                  <a:pt x="1472" y="559"/>
                  <a:pt x="1535" y="491"/>
                </a:cubicBezTo>
                <a:cubicBezTo>
                  <a:pt x="1577" y="446"/>
                  <a:pt x="1580" y="384"/>
                  <a:pt x="1545" y="335"/>
                </a:cubicBezTo>
                <a:cubicBezTo>
                  <a:pt x="1506" y="280"/>
                  <a:pt x="1438" y="234"/>
                  <a:pt x="1372" y="222"/>
                </a:cubicBezTo>
                <a:cubicBezTo>
                  <a:pt x="1342" y="217"/>
                  <a:pt x="1361" y="226"/>
                  <a:pt x="1353" y="226"/>
                </a:cubicBezTo>
                <a:moveTo>
                  <a:pt x="1838" y="0"/>
                </a:moveTo>
                <a:cubicBezTo>
                  <a:pt x="1836" y="26"/>
                  <a:pt x="1838" y="29"/>
                  <a:pt x="1833" y="54"/>
                </a:cubicBezTo>
                <a:cubicBezTo>
                  <a:pt x="1806" y="182"/>
                  <a:pt x="1753" y="304"/>
                  <a:pt x="1723" y="431"/>
                </a:cubicBezTo>
                <a:cubicBezTo>
                  <a:pt x="1719" y="449"/>
                  <a:pt x="1693" y="537"/>
                  <a:pt x="1709" y="555"/>
                </a:cubicBezTo>
                <a:cubicBezTo>
                  <a:pt x="1740" y="591"/>
                  <a:pt x="1786" y="584"/>
                  <a:pt x="1830" y="584"/>
                </a:cubicBezTo>
                <a:cubicBezTo>
                  <a:pt x="1918" y="585"/>
                  <a:pt x="1997" y="574"/>
                  <a:pt x="2081" y="543"/>
                </a:cubicBezTo>
                <a:cubicBezTo>
                  <a:pt x="2142" y="520"/>
                  <a:pt x="2227" y="486"/>
                  <a:pt x="2267" y="429"/>
                </a:cubicBezTo>
                <a:cubicBezTo>
                  <a:pt x="2283" y="406"/>
                  <a:pt x="2282" y="368"/>
                  <a:pt x="2270" y="344"/>
                </a:cubicBezTo>
                <a:cubicBezTo>
                  <a:pt x="2266" y="341"/>
                  <a:pt x="2261" y="338"/>
                  <a:pt x="2257" y="335"/>
                </a:cubicBezTo>
                <a:cubicBezTo>
                  <a:pt x="2243" y="340"/>
                  <a:pt x="2242" y="323"/>
                  <a:pt x="2236" y="337"/>
                </a:cubicBezTo>
                <a:cubicBezTo>
                  <a:pt x="2210" y="397"/>
                  <a:pt x="2239" y="524"/>
                  <a:pt x="2246" y="587"/>
                </a:cubicBezTo>
                <a:cubicBezTo>
                  <a:pt x="2251" y="627"/>
                  <a:pt x="2249" y="666"/>
                  <a:pt x="2249" y="706"/>
                </a:cubicBezTo>
                <a:moveTo>
                  <a:pt x="2449" y="193"/>
                </a:moveTo>
                <a:cubicBezTo>
                  <a:pt x="2449" y="163"/>
                  <a:pt x="2449" y="294"/>
                  <a:pt x="2449" y="302"/>
                </a:cubicBezTo>
                <a:cubicBezTo>
                  <a:pt x="2444" y="389"/>
                  <a:pt x="2411" y="473"/>
                  <a:pt x="2415" y="561"/>
                </a:cubicBezTo>
                <a:cubicBezTo>
                  <a:pt x="2418" y="628"/>
                  <a:pt x="2501" y="626"/>
                  <a:pt x="2550" y="618"/>
                </a:cubicBezTo>
                <a:cubicBezTo>
                  <a:pt x="2619" y="608"/>
                  <a:pt x="2695" y="561"/>
                  <a:pt x="2716" y="489"/>
                </a:cubicBezTo>
                <a:cubicBezTo>
                  <a:pt x="2737" y="417"/>
                  <a:pt x="2698" y="358"/>
                  <a:pt x="2649" y="311"/>
                </a:cubicBezTo>
                <a:cubicBezTo>
                  <a:pt x="2614" y="278"/>
                  <a:pt x="2558" y="238"/>
                  <a:pt x="2507" y="247"/>
                </a:cubicBezTo>
                <a:cubicBezTo>
                  <a:pt x="2474" y="252"/>
                  <a:pt x="2481" y="283"/>
                  <a:pt x="2479" y="308"/>
                </a:cubicBezTo>
                <a:moveTo>
                  <a:pt x="3131" y="271"/>
                </a:moveTo>
                <a:cubicBezTo>
                  <a:pt x="3176" y="271"/>
                  <a:pt x="3246" y="281"/>
                  <a:pt x="3295" y="284"/>
                </a:cubicBezTo>
                <a:cubicBezTo>
                  <a:pt x="3415" y="291"/>
                  <a:pt x="3539" y="294"/>
                  <a:pt x="3659" y="288"/>
                </a:cubicBezTo>
                <a:cubicBezTo>
                  <a:pt x="3707" y="286"/>
                  <a:pt x="3751" y="275"/>
                  <a:pt x="3797" y="266"/>
                </a:cubicBezTo>
                <a:cubicBezTo>
                  <a:pt x="3762" y="266"/>
                  <a:pt x="3731" y="267"/>
                  <a:pt x="3696" y="273"/>
                </a:cubicBezTo>
                <a:cubicBezTo>
                  <a:pt x="3683" y="276"/>
                  <a:pt x="3670" y="279"/>
                  <a:pt x="3657" y="28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15"/>
          <p:cNvSpPr/>
          <p:nvPr/>
        </p:nvSpPr>
        <p:spPr>
          <a:xfrm>
            <a:off x="3675240" y="2719440"/>
            <a:ext cx="581760" cy="230040"/>
          </a:xfrm>
          <a:custGeom>
            <a:avLst/>
            <a:gdLst/>
            <a:ahLst/>
            <a:rect l="l" t="t" r="r" b="b"/>
            <a:pathLst>
              <a:path w="1617" h="640">
                <a:moveTo>
                  <a:pt x="286" y="127"/>
                </a:moveTo>
                <a:cubicBezTo>
                  <a:pt x="246" y="127"/>
                  <a:pt x="211" y="122"/>
                  <a:pt x="174" y="142"/>
                </a:cubicBezTo>
                <a:cubicBezTo>
                  <a:pt x="137" y="161"/>
                  <a:pt x="119" y="196"/>
                  <a:pt x="123" y="238"/>
                </a:cubicBezTo>
                <a:cubicBezTo>
                  <a:pt x="129" y="305"/>
                  <a:pt x="206" y="334"/>
                  <a:pt x="256" y="365"/>
                </a:cubicBezTo>
                <a:cubicBezTo>
                  <a:pt x="305" y="395"/>
                  <a:pt x="383" y="429"/>
                  <a:pt x="400" y="490"/>
                </a:cubicBezTo>
                <a:cubicBezTo>
                  <a:pt x="419" y="560"/>
                  <a:pt x="311" y="583"/>
                  <a:pt x="268" y="595"/>
                </a:cubicBezTo>
                <a:cubicBezTo>
                  <a:pt x="206" y="611"/>
                  <a:pt x="92" y="633"/>
                  <a:pt x="29" y="609"/>
                </a:cubicBezTo>
                <a:cubicBezTo>
                  <a:pt x="19" y="601"/>
                  <a:pt x="10" y="592"/>
                  <a:pt x="0" y="584"/>
                </a:cubicBezTo>
                <a:moveTo>
                  <a:pt x="204" y="113"/>
                </a:moveTo>
                <a:cubicBezTo>
                  <a:pt x="254" y="84"/>
                  <a:pt x="313" y="104"/>
                  <a:pt x="371" y="113"/>
                </a:cubicBezTo>
                <a:cubicBezTo>
                  <a:pt x="448" y="125"/>
                  <a:pt x="524" y="141"/>
                  <a:pt x="601" y="158"/>
                </a:cubicBezTo>
                <a:moveTo>
                  <a:pt x="961" y="255"/>
                </a:moveTo>
                <a:cubicBezTo>
                  <a:pt x="916" y="294"/>
                  <a:pt x="866" y="332"/>
                  <a:pt x="854" y="395"/>
                </a:cubicBezTo>
                <a:cubicBezTo>
                  <a:pt x="843" y="454"/>
                  <a:pt x="879" y="481"/>
                  <a:pt x="933" y="489"/>
                </a:cubicBezTo>
                <a:cubicBezTo>
                  <a:pt x="996" y="499"/>
                  <a:pt x="1073" y="495"/>
                  <a:pt x="1125" y="455"/>
                </a:cubicBezTo>
                <a:cubicBezTo>
                  <a:pt x="1166" y="423"/>
                  <a:pt x="1170" y="367"/>
                  <a:pt x="1134" y="331"/>
                </a:cubicBezTo>
                <a:cubicBezTo>
                  <a:pt x="1083" y="279"/>
                  <a:pt x="1006" y="254"/>
                  <a:pt x="939" y="234"/>
                </a:cubicBezTo>
                <a:cubicBezTo>
                  <a:pt x="935" y="233"/>
                  <a:pt x="822" y="206"/>
                  <a:pt x="893" y="226"/>
                </a:cubicBezTo>
                <a:moveTo>
                  <a:pt x="1343" y="0"/>
                </a:moveTo>
                <a:cubicBezTo>
                  <a:pt x="1340" y="21"/>
                  <a:pt x="1337" y="27"/>
                  <a:pt x="1339" y="50"/>
                </a:cubicBezTo>
                <a:cubicBezTo>
                  <a:pt x="1347" y="122"/>
                  <a:pt x="1355" y="188"/>
                  <a:pt x="1355" y="262"/>
                </a:cubicBezTo>
                <a:cubicBezTo>
                  <a:pt x="1355" y="286"/>
                  <a:pt x="1337" y="379"/>
                  <a:pt x="1370" y="387"/>
                </a:cubicBezTo>
                <a:cubicBezTo>
                  <a:pt x="1408" y="397"/>
                  <a:pt x="1450" y="380"/>
                  <a:pt x="1482" y="361"/>
                </a:cubicBezTo>
                <a:cubicBezTo>
                  <a:pt x="1513" y="342"/>
                  <a:pt x="1542" y="309"/>
                  <a:pt x="1575" y="295"/>
                </a:cubicBezTo>
                <a:cubicBezTo>
                  <a:pt x="1579" y="295"/>
                  <a:pt x="1580" y="295"/>
                  <a:pt x="1583" y="295"/>
                </a:cubicBezTo>
                <a:cubicBezTo>
                  <a:pt x="1601" y="341"/>
                  <a:pt x="1611" y="381"/>
                  <a:pt x="1613" y="431"/>
                </a:cubicBezTo>
                <a:cubicBezTo>
                  <a:pt x="1616" y="499"/>
                  <a:pt x="1608" y="569"/>
                  <a:pt x="1607" y="6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16"/>
          <p:cNvSpPr/>
          <p:nvPr/>
        </p:nvSpPr>
        <p:spPr>
          <a:xfrm>
            <a:off x="4495680" y="2835360"/>
            <a:ext cx="174600" cy="86040"/>
          </a:xfrm>
          <a:custGeom>
            <a:avLst/>
            <a:gdLst/>
            <a:ahLst/>
            <a:rect l="l" t="t" r="r" b="b"/>
            <a:pathLst>
              <a:path w="486" h="240">
                <a:moveTo>
                  <a:pt x="0" y="0"/>
                </a:moveTo>
                <a:cubicBezTo>
                  <a:pt x="6" y="0"/>
                  <a:pt x="124" y="1"/>
                  <a:pt x="155" y="2"/>
                </a:cubicBezTo>
                <a:cubicBezTo>
                  <a:pt x="248" y="5"/>
                  <a:pt x="340" y="11"/>
                  <a:pt x="432" y="18"/>
                </a:cubicBezTo>
                <a:cubicBezTo>
                  <a:pt x="467" y="21"/>
                  <a:pt x="476" y="16"/>
                  <a:pt x="485" y="42"/>
                </a:cubicBezTo>
                <a:moveTo>
                  <a:pt x="79" y="221"/>
                </a:moveTo>
                <a:cubicBezTo>
                  <a:pt x="108" y="234"/>
                  <a:pt x="143" y="236"/>
                  <a:pt x="178" y="237"/>
                </a:cubicBezTo>
                <a:cubicBezTo>
                  <a:pt x="258" y="239"/>
                  <a:pt x="337" y="238"/>
                  <a:pt x="416" y="238"/>
                </a:cubicBezTo>
                <a:cubicBezTo>
                  <a:pt x="427" y="238"/>
                  <a:pt x="438" y="238"/>
                  <a:pt x="449" y="2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7"/>
          <p:cNvSpPr/>
          <p:nvPr/>
        </p:nvSpPr>
        <p:spPr>
          <a:xfrm>
            <a:off x="5361120" y="2671920"/>
            <a:ext cx="1079640" cy="259920"/>
          </a:xfrm>
          <a:custGeom>
            <a:avLst/>
            <a:gdLst/>
            <a:ahLst/>
            <a:rect l="l" t="t" r="r" b="b"/>
            <a:pathLst>
              <a:path w="3000" h="723">
                <a:moveTo>
                  <a:pt x="1700" y="219"/>
                </a:moveTo>
                <a:cubicBezTo>
                  <a:pt x="1721" y="183"/>
                  <a:pt x="1718" y="192"/>
                  <a:pt x="1781" y="192"/>
                </a:cubicBezTo>
                <a:cubicBezTo>
                  <a:pt x="1872" y="192"/>
                  <a:pt x="1969" y="183"/>
                  <a:pt x="2059" y="196"/>
                </a:cubicBezTo>
                <a:cubicBezTo>
                  <a:pt x="2109" y="209"/>
                  <a:pt x="2122" y="211"/>
                  <a:pt x="2150" y="229"/>
                </a:cubicBezTo>
                <a:cubicBezTo>
                  <a:pt x="2171" y="299"/>
                  <a:pt x="2140" y="323"/>
                  <a:pt x="2076" y="358"/>
                </a:cubicBezTo>
                <a:cubicBezTo>
                  <a:pt x="1996" y="402"/>
                  <a:pt x="1907" y="416"/>
                  <a:pt x="1818" y="424"/>
                </a:cubicBezTo>
                <a:cubicBezTo>
                  <a:pt x="1905" y="424"/>
                  <a:pt x="1992" y="419"/>
                  <a:pt x="2078" y="436"/>
                </a:cubicBezTo>
                <a:cubicBezTo>
                  <a:pt x="2126" y="445"/>
                  <a:pt x="2138" y="455"/>
                  <a:pt x="2164" y="490"/>
                </a:cubicBezTo>
                <a:cubicBezTo>
                  <a:pt x="2158" y="559"/>
                  <a:pt x="2128" y="577"/>
                  <a:pt x="2061" y="599"/>
                </a:cubicBezTo>
                <a:cubicBezTo>
                  <a:pt x="1976" y="626"/>
                  <a:pt x="1888" y="624"/>
                  <a:pt x="1800" y="624"/>
                </a:cubicBezTo>
                <a:cubicBezTo>
                  <a:pt x="1798" y="624"/>
                  <a:pt x="1707" y="630"/>
                  <a:pt x="1708" y="620"/>
                </a:cubicBezTo>
                <a:cubicBezTo>
                  <a:pt x="1730" y="601"/>
                  <a:pt x="1743" y="592"/>
                  <a:pt x="1766" y="587"/>
                </a:cubicBezTo>
                <a:moveTo>
                  <a:pt x="2969" y="120"/>
                </a:moveTo>
                <a:cubicBezTo>
                  <a:pt x="2909" y="120"/>
                  <a:pt x="2884" y="146"/>
                  <a:pt x="2833" y="182"/>
                </a:cubicBezTo>
                <a:cubicBezTo>
                  <a:pt x="2768" y="227"/>
                  <a:pt x="2682" y="274"/>
                  <a:pt x="2662" y="358"/>
                </a:cubicBezTo>
                <a:cubicBezTo>
                  <a:pt x="2645" y="430"/>
                  <a:pt x="2693" y="465"/>
                  <a:pt x="2752" y="488"/>
                </a:cubicBezTo>
                <a:cubicBezTo>
                  <a:pt x="2824" y="516"/>
                  <a:pt x="2899" y="518"/>
                  <a:pt x="2975" y="519"/>
                </a:cubicBezTo>
                <a:cubicBezTo>
                  <a:pt x="2990" y="519"/>
                  <a:pt x="2991" y="519"/>
                  <a:pt x="2999" y="519"/>
                </a:cubicBezTo>
                <a:cubicBezTo>
                  <a:pt x="2953" y="500"/>
                  <a:pt x="2906" y="496"/>
                  <a:pt x="2847" y="495"/>
                </a:cubicBezTo>
                <a:cubicBezTo>
                  <a:pt x="2761" y="494"/>
                  <a:pt x="2651" y="490"/>
                  <a:pt x="2583" y="555"/>
                </a:cubicBezTo>
                <a:cubicBezTo>
                  <a:pt x="2563" y="587"/>
                  <a:pt x="2557" y="597"/>
                  <a:pt x="2562" y="623"/>
                </a:cubicBezTo>
                <a:moveTo>
                  <a:pt x="183" y="16"/>
                </a:moveTo>
                <a:cubicBezTo>
                  <a:pt x="183" y="11"/>
                  <a:pt x="183" y="5"/>
                  <a:pt x="183" y="0"/>
                </a:cubicBezTo>
                <a:cubicBezTo>
                  <a:pt x="183" y="19"/>
                  <a:pt x="185" y="19"/>
                  <a:pt x="183" y="38"/>
                </a:cubicBezTo>
                <a:cubicBezTo>
                  <a:pt x="176" y="113"/>
                  <a:pt x="137" y="184"/>
                  <a:pt x="106" y="250"/>
                </a:cubicBezTo>
                <a:cubicBezTo>
                  <a:pt x="80" y="306"/>
                  <a:pt x="58" y="361"/>
                  <a:pt x="27" y="413"/>
                </a:cubicBezTo>
                <a:cubicBezTo>
                  <a:pt x="19" y="428"/>
                  <a:pt x="9" y="441"/>
                  <a:pt x="0" y="454"/>
                </a:cubicBezTo>
                <a:cubicBezTo>
                  <a:pt x="45" y="443"/>
                  <a:pt x="90" y="434"/>
                  <a:pt x="137" y="429"/>
                </a:cubicBezTo>
                <a:cubicBezTo>
                  <a:pt x="227" y="419"/>
                  <a:pt x="317" y="415"/>
                  <a:pt x="406" y="399"/>
                </a:cubicBezTo>
                <a:cubicBezTo>
                  <a:pt x="454" y="391"/>
                  <a:pt x="476" y="381"/>
                  <a:pt x="505" y="355"/>
                </a:cubicBezTo>
                <a:cubicBezTo>
                  <a:pt x="482" y="345"/>
                  <a:pt x="451" y="338"/>
                  <a:pt x="416" y="340"/>
                </a:cubicBezTo>
                <a:cubicBezTo>
                  <a:pt x="366" y="343"/>
                  <a:pt x="326" y="369"/>
                  <a:pt x="309" y="419"/>
                </a:cubicBezTo>
                <a:cubicBezTo>
                  <a:pt x="296" y="457"/>
                  <a:pt x="300" y="512"/>
                  <a:pt x="315" y="549"/>
                </a:cubicBezTo>
                <a:cubicBezTo>
                  <a:pt x="327" y="579"/>
                  <a:pt x="353" y="623"/>
                  <a:pt x="386" y="634"/>
                </a:cubicBezTo>
                <a:cubicBezTo>
                  <a:pt x="394" y="635"/>
                  <a:pt x="402" y="636"/>
                  <a:pt x="410" y="637"/>
                </a:cubicBezTo>
                <a:moveTo>
                  <a:pt x="702" y="285"/>
                </a:moveTo>
                <a:cubicBezTo>
                  <a:pt x="706" y="268"/>
                  <a:pt x="709" y="250"/>
                  <a:pt x="712" y="233"/>
                </a:cubicBezTo>
                <a:cubicBezTo>
                  <a:pt x="694" y="258"/>
                  <a:pt x="677" y="278"/>
                  <a:pt x="669" y="310"/>
                </a:cubicBezTo>
                <a:cubicBezTo>
                  <a:pt x="651" y="380"/>
                  <a:pt x="669" y="432"/>
                  <a:pt x="711" y="488"/>
                </a:cubicBezTo>
                <a:cubicBezTo>
                  <a:pt x="758" y="551"/>
                  <a:pt x="823" y="592"/>
                  <a:pt x="875" y="648"/>
                </a:cubicBezTo>
                <a:cubicBezTo>
                  <a:pt x="896" y="672"/>
                  <a:pt x="891" y="677"/>
                  <a:pt x="899" y="701"/>
                </a:cubicBezTo>
                <a:cubicBezTo>
                  <a:pt x="855" y="711"/>
                  <a:pt x="789" y="722"/>
                  <a:pt x="744" y="707"/>
                </a:cubicBezTo>
                <a:cubicBezTo>
                  <a:pt x="694" y="691"/>
                  <a:pt x="668" y="644"/>
                  <a:pt x="639" y="605"/>
                </a:cubicBezTo>
                <a:moveTo>
                  <a:pt x="884" y="159"/>
                </a:moveTo>
                <a:cubicBezTo>
                  <a:pt x="979" y="133"/>
                  <a:pt x="1071" y="135"/>
                  <a:pt x="1170" y="137"/>
                </a:cubicBezTo>
                <a:cubicBezTo>
                  <a:pt x="1248" y="138"/>
                  <a:pt x="1311" y="143"/>
                  <a:pt x="1375" y="1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CustomShape 18"/>
          <p:cNvSpPr/>
          <p:nvPr/>
        </p:nvSpPr>
        <p:spPr>
          <a:xfrm>
            <a:off x="1739520" y="3684240"/>
            <a:ext cx="1076760" cy="397800"/>
          </a:xfrm>
          <a:custGeom>
            <a:avLst/>
            <a:gdLst/>
            <a:ahLst/>
            <a:rect l="l" t="t" r="r" b="b"/>
            <a:pathLst>
              <a:path w="2992" h="1106">
                <a:moveTo>
                  <a:pt x="119" y="65"/>
                </a:moveTo>
                <a:cubicBezTo>
                  <a:pt x="102" y="44"/>
                  <a:pt x="96" y="32"/>
                  <a:pt x="74" y="23"/>
                </a:cubicBezTo>
                <a:cubicBezTo>
                  <a:pt x="74" y="193"/>
                  <a:pt x="76" y="363"/>
                  <a:pt x="79" y="533"/>
                </a:cubicBezTo>
                <a:cubicBezTo>
                  <a:pt x="81" y="633"/>
                  <a:pt x="84" y="735"/>
                  <a:pt x="74" y="834"/>
                </a:cubicBezTo>
                <a:cubicBezTo>
                  <a:pt x="70" y="877"/>
                  <a:pt x="63" y="919"/>
                  <a:pt x="61" y="962"/>
                </a:cubicBezTo>
                <a:moveTo>
                  <a:pt x="176" y="163"/>
                </a:moveTo>
                <a:cubicBezTo>
                  <a:pt x="206" y="118"/>
                  <a:pt x="205" y="117"/>
                  <a:pt x="270" y="104"/>
                </a:cubicBezTo>
                <a:cubicBezTo>
                  <a:pt x="406" y="76"/>
                  <a:pt x="548" y="80"/>
                  <a:pt x="687" y="77"/>
                </a:cubicBezTo>
                <a:cubicBezTo>
                  <a:pt x="760" y="75"/>
                  <a:pt x="836" y="74"/>
                  <a:pt x="904" y="86"/>
                </a:cubicBezTo>
                <a:cubicBezTo>
                  <a:pt x="906" y="129"/>
                  <a:pt x="907" y="172"/>
                  <a:pt x="907" y="216"/>
                </a:cubicBezTo>
                <a:cubicBezTo>
                  <a:pt x="907" y="291"/>
                  <a:pt x="899" y="366"/>
                  <a:pt x="923" y="438"/>
                </a:cubicBezTo>
                <a:cubicBezTo>
                  <a:pt x="972" y="585"/>
                  <a:pt x="1069" y="716"/>
                  <a:pt x="1090" y="872"/>
                </a:cubicBezTo>
                <a:cubicBezTo>
                  <a:pt x="1097" y="921"/>
                  <a:pt x="1095" y="943"/>
                  <a:pt x="1048" y="962"/>
                </a:cubicBezTo>
                <a:cubicBezTo>
                  <a:pt x="966" y="995"/>
                  <a:pt x="854" y="984"/>
                  <a:pt x="769" y="987"/>
                </a:cubicBezTo>
                <a:cubicBezTo>
                  <a:pt x="642" y="992"/>
                  <a:pt x="112" y="1105"/>
                  <a:pt x="16" y="1023"/>
                </a:cubicBezTo>
                <a:cubicBezTo>
                  <a:pt x="0" y="1009"/>
                  <a:pt x="18" y="1058"/>
                  <a:pt x="35" y="1003"/>
                </a:cubicBezTo>
                <a:moveTo>
                  <a:pt x="1814" y="274"/>
                </a:moveTo>
                <a:cubicBezTo>
                  <a:pt x="1809" y="250"/>
                  <a:pt x="1807" y="242"/>
                  <a:pt x="1806" y="226"/>
                </a:cubicBezTo>
                <a:cubicBezTo>
                  <a:pt x="1845" y="236"/>
                  <a:pt x="1818" y="278"/>
                  <a:pt x="1822" y="318"/>
                </a:cubicBezTo>
                <a:cubicBezTo>
                  <a:pt x="1834" y="436"/>
                  <a:pt x="1837" y="557"/>
                  <a:pt x="1845" y="675"/>
                </a:cubicBezTo>
                <a:cubicBezTo>
                  <a:pt x="1851" y="771"/>
                  <a:pt x="1856" y="867"/>
                  <a:pt x="1856" y="964"/>
                </a:cubicBezTo>
                <a:cubicBezTo>
                  <a:pt x="1856" y="1002"/>
                  <a:pt x="1857" y="982"/>
                  <a:pt x="1866" y="997"/>
                </a:cubicBezTo>
                <a:moveTo>
                  <a:pt x="1863" y="221"/>
                </a:moveTo>
                <a:cubicBezTo>
                  <a:pt x="1940" y="147"/>
                  <a:pt x="2025" y="116"/>
                  <a:pt x="2130" y="91"/>
                </a:cubicBezTo>
                <a:cubicBezTo>
                  <a:pt x="2372" y="33"/>
                  <a:pt x="2684" y="0"/>
                  <a:pt x="2931" y="53"/>
                </a:cubicBezTo>
                <a:cubicBezTo>
                  <a:pt x="2965" y="65"/>
                  <a:pt x="2974" y="67"/>
                  <a:pt x="2991" y="83"/>
                </a:cubicBezTo>
                <a:cubicBezTo>
                  <a:pt x="2983" y="147"/>
                  <a:pt x="2969" y="166"/>
                  <a:pt x="2931" y="225"/>
                </a:cubicBezTo>
                <a:cubicBezTo>
                  <a:pt x="2860" y="332"/>
                  <a:pt x="2824" y="430"/>
                  <a:pt x="2819" y="560"/>
                </a:cubicBezTo>
                <a:cubicBezTo>
                  <a:pt x="2816" y="655"/>
                  <a:pt x="2835" y="737"/>
                  <a:pt x="2855" y="828"/>
                </a:cubicBezTo>
                <a:cubicBezTo>
                  <a:pt x="2866" y="877"/>
                  <a:pt x="2913" y="1007"/>
                  <a:pt x="2874" y="1053"/>
                </a:cubicBezTo>
                <a:cubicBezTo>
                  <a:pt x="2836" y="1097"/>
                  <a:pt x="2679" y="1084"/>
                  <a:pt x="2631" y="1085"/>
                </a:cubicBezTo>
                <a:cubicBezTo>
                  <a:pt x="2460" y="1088"/>
                  <a:pt x="2294" y="1080"/>
                  <a:pt x="2126" y="1050"/>
                </a:cubicBezTo>
                <a:cubicBezTo>
                  <a:pt x="2070" y="1040"/>
                  <a:pt x="1966" y="1037"/>
                  <a:pt x="1947" y="975"/>
                </a:cubicBezTo>
                <a:cubicBezTo>
                  <a:pt x="1952" y="966"/>
                  <a:pt x="1958" y="957"/>
                  <a:pt x="1963" y="948"/>
                </a:cubicBezTo>
                <a:moveTo>
                  <a:pt x="380" y="641"/>
                </a:moveTo>
                <a:cubicBezTo>
                  <a:pt x="384" y="617"/>
                  <a:pt x="383" y="616"/>
                  <a:pt x="408" y="603"/>
                </a:cubicBezTo>
                <a:cubicBezTo>
                  <a:pt x="428" y="593"/>
                  <a:pt x="487" y="561"/>
                  <a:pt x="510" y="577"/>
                </a:cubicBezTo>
                <a:cubicBezTo>
                  <a:pt x="536" y="595"/>
                  <a:pt x="534" y="622"/>
                  <a:pt x="535" y="652"/>
                </a:cubicBezTo>
                <a:cubicBezTo>
                  <a:pt x="536" y="703"/>
                  <a:pt x="532" y="732"/>
                  <a:pt x="505" y="776"/>
                </a:cubicBezTo>
                <a:cubicBezTo>
                  <a:pt x="494" y="794"/>
                  <a:pt x="484" y="803"/>
                  <a:pt x="468" y="814"/>
                </a:cubicBezTo>
                <a:cubicBezTo>
                  <a:pt x="486" y="776"/>
                  <a:pt x="522" y="751"/>
                  <a:pt x="553" y="721"/>
                </a:cubicBezTo>
                <a:cubicBezTo>
                  <a:pt x="600" y="675"/>
                  <a:pt x="640" y="625"/>
                  <a:pt x="670" y="567"/>
                </a:cubicBezTo>
                <a:cubicBezTo>
                  <a:pt x="676" y="551"/>
                  <a:pt x="678" y="549"/>
                  <a:pt x="680" y="540"/>
                </a:cubicBezTo>
                <a:cubicBezTo>
                  <a:pt x="645" y="560"/>
                  <a:pt x="621" y="578"/>
                  <a:pt x="593" y="610"/>
                </a:cubicBezTo>
                <a:cubicBezTo>
                  <a:pt x="580" y="625"/>
                  <a:pt x="518" y="705"/>
                  <a:pt x="547" y="731"/>
                </a:cubicBezTo>
                <a:cubicBezTo>
                  <a:pt x="586" y="767"/>
                  <a:pt x="689" y="763"/>
                  <a:pt x="736" y="769"/>
                </a:cubicBezTo>
                <a:cubicBezTo>
                  <a:pt x="810" y="779"/>
                  <a:pt x="834" y="782"/>
                  <a:pt x="883" y="788"/>
                </a:cubicBezTo>
                <a:moveTo>
                  <a:pt x="2129" y="679"/>
                </a:moveTo>
                <a:cubicBezTo>
                  <a:pt x="2130" y="649"/>
                  <a:pt x="2129" y="612"/>
                  <a:pt x="2144" y="584"/>
                </a:cubicBezTo>
                <a:cubicBezTo>
                  <a:pt x="2153" y="575"/>
                  <a:pt x="2154" y="572"/>
                  <a:pt x="2160" y="567"/>
                </a:cubicBezTo>
                <a:cubicBezTo>
                  <a:pt x="2167" y="566"/>
                  <a:pt x="2176" y="560"/>
                  <a:pt x="2184" y="566"/>
                </a:cubicBezTo>
                <a:cubicBezTo>
                  <a:pt x="2205" y="583"/>
                  <a:pt x="2212" y="621"/>
                  <a:pt x="2228" y="642"/>
                </a:cubicBezTo>
                <a:cubicBezTo>
                  <a:pt x="2254" y="677"/>
                  <a:pt x="2300" y="681"/>
                  <a:pt x="2341" y="675"/>
                </a:cubicBezTo>
                <a:cubicBezTo>
                  <a:pt x="2377" y="670"/>
                  <a:pt x="2410" y="645"/>
                  <a:pt x="2423" y="611"/>
                </a:cubicBezTo>
                <a:cubicBezTo>
                  <a:pt x="2432" y="588"/>
                  <a:pt x="2429" y="552"/>
                  <a:pt x="2427" y="528"/>
                </a:cubicBezTo>
                <a:cubicBezTo>
                  <a:pt x="2426" y="514"/>
                  <a:pt x="2421" y="510"/>
                  <a:pt x="2415" y="499"/>
                </a:cubicBezTo>
                <a:cubicBezTo>
                  <a:pt x="2413" y="507"/>
                  <a:pt x="2407" y="534"/>
                  <a:pt x="2407" y="545"/>
                </a:cubicBezTo>
                <a:cubicBezTo>
                  <a:pt x="2405" y="603"/>
                  <a:pt x="2408" y="655"/>
                  <a:pt x="2424" y="710"/>
                </a:cubicBezTo>
                <a:cubicBezTo>
                  <a:pt x="2437" y="753"/>
                  <a:pt x="2456" y="795"/>
                  <a:pt x="2460" y="840"/>
                </a:cubicBezTo>
                <a:cubicBezTo>
                  <a:pt x="2461" y="850"/>
                  <a:pt x="2460" y="862"/>
                  <a:pt x="2460" y="872"/>
                </a:cubicBezTo>
                <a:cubicBezTo>
                  <a:pt x="2401" y="872"/>
                  <a:pt x="2343" y="873"/>
                  <a:pt x="2285" y="868"/>
                </a:cubicBezTo>
                <a:cubicBezTo>
                  <a:pt x="2282" y="868"/>
                  <a:pt x="2278" y="868"/>
                  <a:pt x="2275" y="86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19"/>
          <p:cNvSpPr/>
          <p:nvPr/>
        </p:nvSpPr>
        <p:spPr>
          <a:xfrm>
            <a:off x="3353400" y="3661560"/>
            <a:ext cx="350640" cy="366840"/>
          </a:xfrm>
          <a:custGeom>
            <a:avLst/>
            <a:gdLst/>
            <a:ahLst/>
            <a:rect l="l" t="t" r="r" b="b"/>
            <a:pathLst>
              <a:path w="975" h="1020">
                <a:moveTo>
                  <a:pt x="41" y="259"/>
                </a:moveTo>
                <a:cubicBezTo>
                  <a:pt x="41" y="228"/>
                  <a:pt x="28" y="295"/>
                  <a:pt x="22" y="326"/>
                </a:cubicBezTo>
                <a:cubicBezTo>
                  <a:pt x="0" y="427"/>
                  <a:pt x="2" y="531"/>
                  <a:pt x="25" y="632"/>
                </a:cubicBezTo>
                <a:cubicBezTo>
                  <a:pt x="43" y="710"/>
                  <a:pt x="73" y="786"/>
                  <a:pt x="92" y="865"/>
                </a:cubicBezTo>
                <a:cubicBezTo>
                  <a:pt x="97" y="887"/>
                  <a:pt x="103" y="917"/>
                  <a:pt x="110" y="933"/>
                </a:cubicBezTo>
                <a:moveTo>
                  <a:pt x="106" y="144"/>
                </a:moveTo>
                <a:cubicBezTo>
                  <a:pt x="219" y="83"/>
                  <a:pt x="323" y="50"/>
                  <a:pt x="453" y="31"/>
                </a:cubicBezTo>
                <a:cubicBezTo>
                  <a:pt x="583" y="12"/>
                  <a:pt x="740" y="0"/>
                  <a:pt x="870" y="26"/>
                </a:cubicBezTo>
                <a:cubicBezTo>
                  <a:pt x="928" y="37"/>
                  <a:pt x="933" y="62"/>
                  <a:pt x="937" y="112"/>
                </a:cubicBezTo>
                <a:cubicBezTo>
                  <a:pt x="947" y="240"/>
                  <a:pt x="901" y="372"/>
                  <a:pt x="900" y="503"/>
                </a:cubicBezTo>
                <a:cubicBezTo>
                  <a:pt x="899" y="602"/>
                  <a:pt x="924" y="686"/>
                  <a:pt x="943" y="782"/>
                </a:cubicBezTo>
                <a:cubicBezTo>
                  <a:pt x="952" y="826"/>
                  <a:pt x="974" y="919"/>
                  <a:pt x="948" y="962"/>
                </a:cubicBezTo>
                <a:cubicBezTo>
                  <a:pt x="916" y="1016"/>
                  <a:pt x="817" y="1013"/>
                  <a:pt x="766" y="1015"/>
                </a:cubicBezTo>
                <a:cubicBezTo>
                  <a:pt x="641" y="1019"/>
                  <a:pt x="517" y="1015"/>
                  <a:pt x="395" y="991"/>
                </a:cubicBezTo>
                <a:cubicBezTo>
                  <a:pt x="351" y="983"/>
                  <a:pt x="305" y="973"/>
                  <a:pt x="263" y="961"/>
                </a:cubicBezTo>
                <a:cubicBezTo>
                  <a:pt x="262" y="960"/>
                  <a:pt x="262" y="960"/>
                  <a:pt x="261" y="959"/>
                </a:cubicBezTo>
                <a:moveTo>
                  <a:pt x="333" y="553"/>
                </a:moveTo>
                <a:cubicBezTo>
                  <a:pt x="339" y="530"/>
                  <a:pt x="344" y="513"/>
                  <a:pt x="365" y="499"/>
                </a:cubicBezTo>
                <a:cubicBezTo>
                  <a:pt x="373" y="494"/>
                  <a:pt x="371" y="495"/>
                  <a:pt x="381" y="494"/>
                </a:cubicBezTo>
                <a:cubicBezTo>
                  <a:pt x="415" y="491"/>
                  <a:pt x="434" y="502"/>
                  <a:pt x="462" y="519"/>
                </a:cubicBezTo>
                <a:cubicBezTo>
                  <a:pt x="496" y="540"/>
                  <a:pt x="529" y="552"/>
                  <a:pt x="569" y="558"/>
                </a:cubicBezTo>
                <a:cubicBezTo>
                  <a:pt x="572" y="559"/>
                  <a:pt x="573" y="559"/>
                  <a:pt x="575" y="559"/>
                </a:cubicBezTo>
                <a:cubicBezTo>
                  <a:pt x="555" y="574"/>
                  <a:pt x="537" y="591"/>
                  <a:pt x="521" y="614"/>
                </a:cubicBezTo>
                <a:cubicBezTo>
                  <a:pt x="488" y="660"/>
                  <a:pt x="466" y="711"/>
                  <a:pt x="444" y="764"/>
                </a:cubicBezTo>
                <a:cubicBezTo>
                  <a:pt x="427" y="804"/>
                  <a:pt x="418" y="838"/>
                  <a:pt x="417" y="881"/>
                </a:cubicBezTo>
                <a:cubicBezTo>
                  <a:pt x="447" y="884"/>
                  <a:pt x="483" y="887"/>
                  <a:pt x="513" y="885"/>
                </a:cubicBezTo>
                <a:cubicBezTo>
                  <a:pt x="577" y="880"/>
                  <a:pt x="638" y="874"/>
                  <a:pt x="702" y="874"/>
                </a:cubicBezTo>
                <a:cubicBezTo>
                  <a:pt x="714" y="874"/>
                  <a:pt x="727" y="874"/>
                  <a:pt x="739" y="8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20"/>
          <p:cNvSpPr/>
          <p:nvPr/>
        </p:nvSpPr>
        <p:spPr>
          <a:xfrm>
            <a:off x="4255920" y="3671640"/>
            <a:ext cx="396720" cy="344880"/>
          </a:xfrm>
          <a:custGeom>
            <a:avLst/>
            <a:gdLst/>
            <a:ahLst/>
            <a:rect l="l" t="t" r="r" b="b"/>
            <a:pathLst>
              <a:path w="1103" h="959">
                <a:moveTo>
                  <a:pt x="84" y="67"/>
                </a:moveTo>
                <a:cubicBezTo>
                  <a:pt x="20" y="65"/>
                  <a:pt x="23" y="116"/>
                  <a:pt x="18" y="176"/>
                </a:cubicBezTo>
                <a:cubicBezTo>
                  <a:pt x="6" y="327"/>
                  <a:pt x="9" y="494"/>
                  <a:pt x="20" y="646"/>
                </a:cubicBezTo>
                <a:cubicBezTo>
                  <a:pt x="24" y="698"/>
                  <a:pt x="31" y="750"/>
                  <a:pt x="48" y="800"/>
                </a:cubicBezTo>
                <a:cubicBezTo>
                  <a:pt x="57" y="830"/>
                  <a:pt x="51" y="809"/>
                  <a:pt x="53" y="809"/>
                </a:cubicBezTo>
                <a:moveTo>
                  <a:pt x="0" y="83"/>
                </a:moveTo>
                <a:cubicBezTo>
                  <a:pt x="76" y="37"/>
                  <a:pt x="150" y="30"/>
                  <a:pt x="240" y="20"/>
                </a:cubicBezTo>
                <a:cubicBezTo>
                  <a:pt x="426" y="0"/>
                  <a:pt x="620" y="0"/>
                  <a:pt x="806" y="17"/>
                </a:cubicBezTo>
                <a:cubicBezTo>
                  <a:pt x="858" y="22"/>
                  <a:pt x="966" y="15"/>
                  <a:pt x="1016" y="42"/>
                </a:cubicBezTo>
                <a:cubicBezTo>
                  <a:pt x="1042" y="57"/>
                  <a:pt x="1038" y="67"/>
                  <a:pt x="1048" y="96"/>
                </a:cubicBezTo>
                <a:cubicBezTo>
                  <a:pt x="1068" y="156"/>
                  <a:pt x="1062" y="234"/>
                  <a:pt x="1066" y="295"/>
                </a:cubicBezTo>
                <a:cubicBezTo>
                  <a:pt x="1075" y="451"/>
                  <a:pt x="1102" y="646"/>
                  <a:pt x="1069" y="799"/>
                </a:cubicBezTo>
                <a:cubicBezTo>
                  <a:pt x="1057" y="854"/>
                  <a:pt x="1018" y="891"/>
                  <a:pt x="967" y="909"/>
                </a:cubicBezTo>
                <a:cubicBezTo>
                  <a:pt x="831" y="958"/>
                  <a:pt x="659" y="933"/>
                  <a:pt x="517" y="933"/>
                </a:cubicBezTo>
                <a:cubicBezTo>
                  <a:pt x="412" y="933"/>
                  <a:pt x="309" y="936"/>
                  <a:pt x="204" y="940"/>
                </a:cubicBezTo>
                <a:cubicBezTo>
                  <a:pt x="195" y="940"/>
                  <a:pt x="187" y="940"/>
                  <a:pt x="178" y="94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21"/>
          <p:cNvSpPr/>
          <p:nvPr/>
        </p:nvSpPr>
        <p:spPr>
          <a:xfrm>
            <a:off x="1582560" y="4292280"/>
            <a:ext cx="426960" cy="224280"/>
          </a:xfrm>
          <a:custGeom>
            <a:avLst/>
            <a:gdLst/>
            <a:ahLst/>
            <a:rect l="l" t="t" r="r" b="b"/>
            <a:pathLst>
              <a:path w="1187" h="624">
                <a:moveTo>
                  <a:pt x="80" y="184"/>
                </a:moveTo>
                <a:cubicBezTo>
                  <a:pt x="77" y="170"/>
                  <a:pt x="76" y="155"/>
                  <a:pt x="67" y="142"/>
                </a:cubicBezTo>
                <a:cubicBezTo>
                  <a:pt x="51" y="120"/>
                  <a:pt x="28" y="103"/>
                  <a:pt x="10" y="82"/>
                </a:cubicBezTo>
                <a:cubicBezTo>
                  <a:pt x="6" y="78"/>
                  <a:pt x="3" y="72"/>
                  <a:pt x="0" y="68"/>
                </a:cubicBezTo>
                <a:cubicBezTo>
                  <a:pt x="3" y="67"/>
                  <a:pt x="5" y="63"/>
                  <a:pt x="15" y="61"/>
                </a:cubicBezTo>
                <a:cubicBezTo>
                  <a:pt x="45" y="54"/>
                  <a:pt x="77" y="47"/>
                  <a:pt x="104" y="31"/>
                </a:cubicBezTo>
                <a:cubicBezTo>
                  <a:pt x="118" y="23"/>
                  <a:pt x="125" y="17"/>
                  <a:pt x="134" y="4"/>
                </a:cubicBezTo>
                <a:cubicBezTo>
                  <a:pt x="136" y="0"/>
                  <a:pt x="132" y="5"/>
                  <a:pt x="134" y="1"/>
                </a:cubicBezTo>
                <a:cubicBezTo>
                  <a:pt x="133" y="49"/>
                  <a:pt x="128" y="97"/>
                  <a:pt x="128" y="146"/>
                </a:cubicBezTo>
                <a:cubicBezTo>
                  <a:pt x="128" y="207"/>
                  <a:pt x="130" y="266"/>
                  <a:pt x="133" y="326"/>
                </a:cubicBezTo>
                <a:cubicBezTo>
                  <a:pt x="135" y="365"/>
                  <a:pt x="146" y="432"/>
                  <a:pt x="131" y="470"/>
                </a:cubicBezTo>
                <a:cubicBezTo>
                  <a:pt x="124" y="487"/>
                  <a:pt x="96" y="494"/>
                  <a:pt x="80" y="489"/>
                </a:cubicBezTo>
                <a:cubicBezTo>
                  <a:pt x="75" y="489"/>
                  <a:pt x="73" y="488"/>
                  <a:pt x="76" y="481"/>
                </a:cubicBezTo>
                <a:cubicBezTo>
                  <a:pt x="91" y="464"/>
                  <a:pt x="103" y="459"/>
                  <a:pt x="131" y="455"/>
                </a:cubicBezTo>
                <a:cubicBezTo>
                  <a:pt x="185" y="448"/>
                  <a:pt x="239" y="449"/>
                  <a:pt x="293" y="448"/>
                </a:cubicBezTo>
                <a:cubicBezTo>
                  <a:pt x="337" y="446"/>
                  <a:pt x="352" y="445"/>
                  <a:pt x="381" y="445"/>
                </a:cubicBezTo>
                <a:moveTo>
                  <a:pt x="420" y="314"/>
                </a:moveTo>
                <a:cubicBezTo>
                  <a:pt x="418" y="306"/>
                  <a:pt x="417" y="305"/>
                  <a:pt x="417" y="299"/>
                </a:cubicBezTo>
                <a:cubicBezTo>
                  <a:pt x="454" y="296"/>
                  <a:pt x="491" y="296"/>
                  <a:pt x="528" y="296"/>
                </a:cubicBezTo>
                <a:cubicBezTo>
                  <a:pt x="543" y="296"/>
                  <a:pt x="559" y="296"/>
                  <a:pt x="574" y="296"/>
                </a:cubicBezTo>
                <a:moveTo>
                  <a:pt x="1116" y="82"/>
                </a:moveTo>
                <a:cubicBezTo>
                  <a:pt x="1068" y="71"/>
                  <a:pt x="1011" y="65"/>
                  <a:pt x="962" y="79"/>
                </a:cubicBezTo>
                <a:cubicBezTo>
                  <a:pt x="908" y="94"/>
                  <a:pt x="832" y="138"/>
                  <a:pt x="803" y="189"/>
                </a:cubicBezTo>
                <a:cubicBezTo>
                  <a:pt x="798" y="206"/>
                  <a:pt x="796" y="210"/>
                  <a:pt x="797" y="222"/>
                </a:cubicBezTo>
                <a:cubicBezTo>
                  <a:pt x="835" y="238"/>
                  <a:pt x="883" y="238"/>
                  <a:pt x="925" y="234"/>
                </a:cubicBezTo>
                <a:cubicBezTo>
                  <a:pt x="988" y="228"/>
                  <a:pt x="1055" y="208"/>
                  <a:pt x="1110" y="177"/>
                </a:cubicBezTo>
                <a:cubicBezTo>
                  <a:pt x="1140" y="160"/>
                  <a:pt x="1149" y="142"/>
                  <a:pt x="1144" y="109"/>
                </a:cubicBezTo>
                <a:cubicBezTo>
                  <a:pt x="1141" y="89"/>
                  <a:pt x="1133" y="90"/>
                  <a:pt x="1122" y="79"/>
                </a:cubicBezTo>
                <a:cubicBezTo>
                  <a:pt x="1120" y="89"/>
                  <a:pt x="1114" y="133"/>
                  <a:pt x="1114" y="148"/>
                </a:cubicBezTo>
                <a:cubicBezTo>
                  <a:pt x="1113" y="241"/>
                  <a:pt x="1106" y="340"/>
                  <a:pt x="1122" y="432"/>
                </a:cubicBezTo>
                <a:cubicBezTo>
                  <a:pt x="1133" y="499"/>
                  <a:pt x="1159" y="561"/>
                  <a:pt x="1186" y="6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22"/>
          <p:cNvSpPr/>
          <p:nvPr/>
        </p:nvSpPr>
        <p:spPr>
          <a:xfrm>
            <a:off x="2407680" y="4311000"/>
            <a:ext cx="389520" cy="131760"/>
          </a:xfrm>
          <a:custGeom>
            <a:avLst/>
            <a:gdLst/>
            <a:ahLst/>
            <a:rect l="l" t="t" r="r" b="b"/>
            <a:pathLst>
              <a:path w="1083" h="367">
                <a:moveTo>
                  <a:pt x="299" y="207"/>
                </a:moveTo>
                <a:cubicBezTo>
                  <a:pt x="252" y="164"/>
                  <a:pt x="218" y="137"/>
                  <a:pt x="152" y="132"/>
                </a:cubicBezTo>
                <a:cubicBezTo>
                  <a:pt x="101" y="128"/>
                  <a:pt x="71" y="142"/>
                  <a:pt x="39" y="183"/>
                </a:cubicBezTo>
                <a:cubicBezTo>
                  <a:pt x="11" y="218"/>
                  <a:pt x="0" y="264"/>
                  <a:pt x="2" y="309"/>
                </a:cubicBezTo>
                <a:cubicBezTo>
                  <a:pt x="4" y="361"/>
                  <a:pt x="61" y="361"/>
                  <a:pt x="102" y="363"/>
                </a:cubicBezTo>
                <a:cubicBezTo>
                  <a:pt x="172" y="366"/>
                  <a:pt x="229" y="352"/>
                  <a:pt x="289" y="316"/>
                </a:cubicBezTo>
                <a:cubicBezTo>
                  <a:pt x="332" y="290"/>
                  <a:pt x="357" y="263"/>
                  <a:pt x="360" y="214"/>
                </a:cubicBezTo>
                <a:cubicBezTo>
                  <a:pt x="362" y="181"/>
                  <a:pt x="356" y="161"/>
                  <a:pt x="321" y="150"/>
                </a:cubicBezTo>
                <a:cubicBezTo>
                  <a:pt x="308" y="146"/>
                  <a:pt x="271" y="139"/>
                  <a:pt x="265" y="156"/>
                </a:cubicBezTo>
                <a:cubicBezTo>
                  <a:pt x="265" y="169"/>
                  <a:pt x="265" y="173"/>
                  <a:pt x="265" y="182"/>
                </a:cubicBezTo>
                <a:moveTo>
                  <a:pt x="517" y="210"/>
                </a:moveTo>
                <a:cubicBezTo>
                  <a:pt x="564" y="210"/>
                  <a:pt x="610" y="210"/>
                  <a:pt x="657" y="210"/>
                </a:cubicBezTo>
                <a:moveTo>
                  <a:pt x="1076" y="25"/>
                </a:moveTo>
                <a:cubicBezTo>
                  <a:pt x="1060" y="25"/>
                  <a:pt x="1046" y="22"/>
                  <a:pt x="1030" y="21"/>
                </a:cubicBezTo>
                <a:cubicBezTo>
                  <a:pt x="991" y="19"/>
                  <a:pt x="943" y="16"/>
                  <a:pt x="905" y="23"/>
                </a:cubicBezTo>
                <a:cubicBezTo>
                  <a:pt x="877" y="28"/>
                  <a:pt x="845" y="44"/>
                  <a:pt x="824" y="63"/>
                </a:cubicBezTo>
                <a:cubicBezTo>
                  <a:pt x="805" y="80"/>
                  <a:pt x="802" y="92"/>
                  <a:pt x="802" y="116"/>
                </a:cubicBezTo>
                <a:cubicBezTo>
                  <a:pt x="802" y="141"/>
                  <a:pt x="827" y="141"/>
                  <a:pt x="848" y="142"/>
                </a:cubicBezTo>
                <a:cubicBezTo>
                  <a:pt x="882" y="144"/>
                  <a:pt x="925" y="147"/>
                  <a:pt x="958" y="139"/>
                </a:cubicBezTo>
                <a:cubicBezTo>
                  <a:pt x="978" y="134"/>
                  <a:pt x="1002" y="122"/>
                  <a:pt x="1012" y="103"/>
                </a:cubicBezTo>
                <a:cubicBezTo>
                  <a:pt x="1019" y="90"/>
                  <a:pt x="1016" y="77"/>
                  <a:pt x="1021" y="64"/>
                </a:cubicBezTo>
                <a:cubicBezTo>
                  <a:pt x="1023" y="59"/>
                  <a:pt x="1029" y="55"/>
                  <a:pt x="1033" y="51"/>
                </a:cubicBezTo>
                <a:cubicBezTo>
                  <a:pt x="1034" y="50"/>
                  <a:pt x="1040" y="50"/>
                  <a:pt x="1040" y="49"/>
                </a:cubicBezTo>
                <a:cubicBezTo>
                  <a:pt x="1042" y="45"/>
                  <a:pt x="1042" y="0"/>
                  <a:pt x="1040" y="36"/>
                </a:cubicBezTo>
                <a:cubicBezTo>
                  <a:pt x="1039" y="66"/>
                  <a:pt x="1028" y="95"/>
                  <a:pt x="1024" y="125"/>
                </a:cubicBezTo>
                <a:cubicBezTo>
                  <a:pt x="1019" y="159"/>
                  <a:pt x="1021" y="193"/>
                  <a:pt x="1021" y="228"/>
                </a:cubicBezTo>
                <a:cubicBezTo>
                  <a:pt x="1021" y="270"/>
                  <a:pt x="1048" y="282"/>
                  <a:pt x="1082" y="3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3"/>
          <p:cNvSpPr/>
          <p:nvPr/>
        </p:nvSpPr>
        <p:spPr>
          <a:xfrm>
            <a:off x="3366360" y="4263120"/>
            <a:ext cx="396720" cy="167760"/>
          </a:xfrm>
          <a:custGeom>
            <a:avLst/>
            <a:gdLst/>
            <a:ahLst/>
            <a:rect l="l" t="t" r="r" b="b"/>
            <a:pathLst>
              <a:path w="1103" h="467">
                <a:moveTo>
                  <a:pt x="276" y="96"/>
                </a:moveTo>
                <a:cubicBezTo>
                  <a:pt x="223" y="83"/>
                  <a:pt x="157" y="59"/>
                  <a:pt x="104" y="86"/>
                </a:cubicBezTo>
                <a:cubicBezTo>
                  <a:pt x="62" y="107"/>
                  <a:pt x="25" y="162"/>
                  <a:pt x="11" y="206"/>
                </a:cubicBezTo>
                <a:cubicBezTo>
                  <a:pt x="0" y="244"/>
                  <a:pt x="4" y="273"/>
                  <a:pt x="43" y="286"/>
                </a:cubicBezTo>
                <a:cubicBezTo>
                  <a:pt x="83" y="299"/>
                  <a:pt x="151" y="297"/>
                  <a:pt x="192" y="291"/>
                </a:cubicBezTo>
                <a:cubicBezTo>
                  <a:pt x="228" y="285"/>
                  <a:pt x="254" y="268"/>
                  <a:pt x="256" y="231"/>
                </a:cubicBezTo>
                <a:cubicBezTo>
                  <a:pt x="259" y="188"/>
                  <a:pt x="218" y="165"/>
                  <a:pt x="189" y="140"/>
                </a:cubicBezTo>
                <a:cubicBezTo>
                  <a:pt x="171" y="125"/>
                  <a:pt x="150" y="109"/>
                  <a:pt x="131" y="97"/>
                </a:cubicBezTo>
                <a:moveTo>
                  <a:pt x="432" y="183"/>
                </a:moveTo>
                <a:cubicBezTo>
                  <a:pt x="490" y="183"/>
                  <a:pt x="549" y="183"/>
                  <a:pt x="607" y="183"/>
                </a:cubicBezTo>
                <a:moveTo>
                  <a:pt x="1024" y="18"/>
                </a:moveTo>
                <a:cubicBezTo>
                  <a:pt x="992" y="10"/>
                  <a:pt x="962" y="0"/>
                  <a:pt x="926" y="13"/>
                </a:cubicBezTo>
                <a:cubicBezTo>
                  <a:pt x="873" y="33"/>
                  <a:pt x="814" y="76"/>
                  <a:pt x="775" y="117"/>
                </a:cubicBezTo>
                <a:cubicBezTo>
                  <a:pt x="750" y="144"/>
                  <a:pt x="752" y="156"/>
                  <a:pt x="753" y="187"/>
                </a:cubicBezTo>
                <a:cubicBezTo>
                  <a:pt x="801" y="193"/>
                  <a:pt x="857" y="199"/>
                  <a:pt x="905" y="192"/>
                </a:cubicBezTo>
                <a:cubicBezTo>
                  <a:pt x="959" y="184"/>
                  <a:pt x="1017" y="160"/>
                  <a:pt x="1057" y="123"/>
                </a:cubicBezTo>
                <a:cubicBezTo>
                  <a:pt x="1080" y="100"/>
                  <a:pt x="1092" y="72"/>
                  <a:pt x="1098" y="41"/>
                </a:cubicBezTo>
                <a:cubicBezTo>
                  <a:pt x="1098" y="35"/>
                  <a:pt x="1096" y="33"/>
                  <a:pt x="1099" y="33"/>
                </a:cubicBezTo>
                <a:cubicBezTo>
                  <a:pt x="1099" y="109"/>
                  <a:pt x="1102" y="187"/>
                  <a:pt x="1095" y="264"/>
                </a:cubicBezTo>
                <a:cubicBezTo>
                  <a:pt x="1090" y="317"/>
                  <a:pt x="1087" y="369"/>
                  <a:pt x="1087" y="422"/>
                </a:cubicBezTo>
                <a:cubicBezTo>
                  <a:pt x="1087" y="445"/>
                  <a:pt x="1087" y="452"/>
                  <a:pt x="1095" y="4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24"/>
          <p:cNvSpPr/>
          <p:nvPr/>
        </p:nvSpPr>
        <p:spPr>
          <a:xfrm>
            <a:off x="4327560" y="4239000"/>
            <a:ext cx="463680" cy="231120"/>
          </a:xfrm>
          <a:custGeom>
            <a:avLst/>
            <a:gdLst/>
            <a:ahLst/>
            <a:rect l="l" t="t" r="r" b="b"/>
            <a:pathLst>
              <a:path w="1289" h="643">
                <a:moveTo>
                  <a:pt x="290" y="193"/>
                </a:moveTo>
                <a:cubicBezTo>
                  <a:pt x="242" y="175"/>
                  <a:pt x="199" y="170"/>
                  <a:pt x="147" y="172"/>
                </a:cubicBezTo>
                <a:cubicBezTo>
                  <a:pt x="103" y="173"/>
                  <a:pt x="61" y="196"/>
                  <a:pt x="29" y="226"/>
                </a:cubicBezTo>
                <a:cubicBezTo>
                  <a:pt x="8" y="245"/>
                  <a:pt x="1" y="263"/>
                  <a:pt x="0" y="290"/>
                </a:cubicBezTo>
                <a:cubicBezTo>
                  <a:pt x="21" y="315"/>
                  <a:pt x="63" y="311"/>
                  <a:pt x="98" y="311"/>
                </a:cubicBezTo>
                <a:cubicBezTo>
                  <a:pt x="159" y="312"/>
                  <a:pt x="223" y="318"/>
                  <a:pt x="280" y="292"/>
                </a:cubicBezTo>
                <a:cubicBezTo>
                  <a:pt x="308" y="279"/>
                  <a:pt x="333" y="242"/>
                  <a:pt x="310" y="212"/>
                </a:cubicBezTo>
                <a:cubicBezTo>
                  <a:pt x="287" y="182"/>
                  <a:pt x="241" y="163"/>
                  <a:pt x="205" y="158"/>
                </a:cubicBezTo>
                <a:cubicBezTo>
                  <a:pt x="195" y="157"/>
                  <a:pt x="188" y="160"/>
                  <a:pt x="182" y="161"/>
                </a:cubicBezTo>
                <a:moveTo>
                  <a:pt x="497" y="247"/>
                </a:moveTo>
                <a:cubicBezTo>
                  <a:pt x="513" y="238"/>
                  <a:pt x="523" y="238"/>
                  <a:pt x="543" y="238"/>
                </a:cubicBezTo>
                <a:cubicBezTo>
                  <a:pt x="582" y="238"/>
                  <a:pt x="620" y="238"/>
                  <a:pt x="660" y="238"/>
                </a:cubicBezTo>
                <a:moveTo>
                  <a:pt x="1213" y="19"/>
                </a:moveTo>
                <a:cubicBezTo>
                  <a:pt x="1194" y="8"/>
                  <a:pt x="1166" y="0"/>
                  <a:pt x="1128" y="5"/>
                </a:cubicBezTo>
                <a:cubicBezTo>
                  <a:pt x="1054" y="15"/>
                  <a:pt x="969" y="50"/>
                  <a:pt x="918" y="106"/>
                </a:cubicBezTo>
                <a:cubicBezTo>
                  <a:pt x="898" y="129"/>
                  <a:pt x="905" y="137"/>
                  <a:pt x="901" y="161"/>
                </a:cubicBezTo>
                <a:cubicBezTo>
                  <a:pt x="952" y="183"/>
                  <a:pt x="1002" y="181"/>
                  <a:pt x="1058" y="181"/>
                </a:cubicBezTo>
                <a:cubicBezTo>
                  <a:pt x="1123" y="181"/>
                  <a:pt x="1188" y="190"/>
                  <a:pt x="1245" y="151"/>
                </a:cubicBezTo>
                <a:cubicBezTo>
                  <a:pt x="1277" y="129"/>
                  <a:pt x="1286" y="94"/>
                  <a:pt x="1288" y="58"/>
                </a:cubicBezTo>
                <a:cubicBezTo>
                  <a:pt x="1288" y="53"/>
                  <a:pt x="1288" y="49"/>
                  <a:pt x="1288" y="44"/>
                </a:cubicBezTo>
                <a:cubicBezTo>
                  <a:pt x="1286" y="67"/>
                  <a:pt x="1285" y="74"/>
                  <a:pt x="1279" y="96"/>
                </a:cubicBezTo>
                <a:cubicBezTo>
                  <a:pt x="1247" y="214"/>
                  <a:pt x="1225" y="314"/>
                  <a:pt x="1225" y="437"/>
                </a:cubicBezTo>
                <a:cubicBezTo>
                  <a:pt x="1225" y="505"/>
                  <a:pt x="1229" y="574"/>
                  <a:pt x="1234" y="6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25"/>
          <p:cNvSpPr/>
          <p:nvPr/>
        </p:nvSpPr>
        <p:spPr>
          <a:xfrm>
            <a:off x="3398400" y="4503240"/>
            <a:ext cx="594000" cy="481320"/>
          </a:xfrm>
          <a:custGeom>
            <a:avLst/>
            <a:gdLst/>
            <a:ahLst/>
            <a:rect l="l" t="t" r="r" b="b"/>
            <a:pathLst>
              <a:path w="1651" h="1338">
                <a:moveTo>
                  <a:pt x="362" y="132"/>
                </a:moveTo>
                <a:cubicBezTo>
                  <a:pt x="351" y="66"/>
                  <a:pt x="363" y="59"/>
                  <a:pt x="429" y="31"/>
                </a:cubicBezTo>
                <a:cubicBezTo>
                  <a:pt x="484" y="8"/>
                  <a:pt x="538" y="2"/>
                  <a:pt x="596" y="1"/>
                </a:cubicBezTo>
                <a:cubicBezTo>
                  <a:pt x="643" y="0"/>
                  <a:pt x="654" y="3"/>
                  <a:pt x="656" y="51"/>
                </a:cubicBezTo>
                <a:cubicBezTo>
                  <a:pt x="656" y="61"/>
                  <a:pt x="656" y="71"/>
                  <a:pt x="656" y="81"/>
                </a:cubicBezTo>
                <a:moveTo>
                  <a:pt x="191" y="730"/>
                </a:moveTo>
                <a:cubicBezTo>
                  <a:pt x="195" y="705"/>
                  <a:pt x="198" y="680"/>
                  <a:pt x="199" y="654"/>
                </a:cubicBezTo>
                <a:cubicBezTo>
                  <a:pt x="199" y="647"/>
                  <a:pt x="199" y="647"/>
                  <a:pt x="199" y="643"/>
                </a:cubicBezTo>
                <a:cubicBezTo>
                  <a:pt x="178" y="664"/>
                  <a:pt x="158" y="686"/>
                  <a:pt x="140" y="711"/>
                </a:cubicBezTo>
                <a:cubicBezTo>
                  <a:pt x="127" y="729"/>
                  <a:pt x="99" y="773"/>
                  <a:pt x="113" y="798"/>
                </a:cubicBezTo>
                <a:cubicBezTo>
                  <a:pt x="128" y="825"/>
                  <a:pt x="154" y="832"/>
                  <a:pt x="180" y="850"/>
                </a:cubicBezTo>
                <a:cubicBezTo>
                  <a:pt x="207" y="868"/>
                  <a:pt x="232" y="887"/>
                  <a:pt x="228" y="922"/>
                </a:cubicBezTo>
                <a:cubicBezTo>
                  <a:pt x="222" y="973"/>
                  <a:pt x="150" y="1003"/>
                  <a:pt x="110" y="1025"/>
                </a:cubicBezTo>
                <a:cubicBezTo>
                  <a:pt x="75" y="1044"/>
                  <a:pt x="38" y="1056"/>
                  <a:pt x="3" y="1073"/>
                </a:cubicBezTo>
                <a:cubicBezTo>
                  <a:pt x="1" y="1074"/>
                  <a:pt x="0" y="1074"/>
                  <a:pt x="1" y="1076"/>
                </a:cubicBezTo>
                <a:cubicBezTo>
                  <a:pt x="29" y="1083"/>
                  <a:pt x="54" y="1089"/>
                  <a:pt x="79" y="1104"/>
                </a:cubicBezTo>
                <a:cubicBezTo>
                  <a:pt x="154" y="1147"/>
                  <a:pt x="190" y="1245"/>
                  <a:pt x="264" y="1283"/>
                </a:cubicBezTo>
                <a:cubicBezTo>
                  <a:pt x="299" y="1301"/>
                  <a:pt x="342" y="1291"/>
                  <a:pt x="378" y="1285"/>
                </a:cubicBezTo>
                <a:moveTo>
                  <a:pt x="353" y="840"/>
                </a:moveTo>
                <a:cubicBezTo>
                  <a:pt x="368" y="834"/>
                  <a:pt x="363" y="834"/>
                  <a:pt x="374" y="820"/>
                </a:cubicBezTo>
                <a:cubicBezTo>
                  <a:pt x="385" y="806"/>
                  <a:pt x="400" y="800"/>
                  <a:pt x="417" y="798"/>
                </a:cubicBezTo>
                <a:cubicBezTo>
                  <a:pt x="428" y="796"/>
                  <a:pt x="456" y="792"/>
                  <a:pt x="465" y="801"/>
                </a:cubicBezTo>
                <a:cubicBezTo>
                  <a:pt x="485" y="822"/>
                  <a:pt x="478" y="859"/>
                  <a:pt x="478" y="884"/>
                </a:cubicBezTo>
                <a:cubicBezTo>
                  <a:pt x="478" y="914"/>
                  <a:pt x="467" y="928"/>
                  <a:pt x="447" y="949"/>
                </a:cubicBezTo>
                <a:cubicBezTo>
                  <a:pt x="442" y="954"/>
                  <a:pt x="442" y="955"/>
                  <a:pt x="439" y="956"/>
                </a:cubicBezTo>
                <a:cubicBezTo>
                  <a:pt x="447" y="917"/>
                  <a:pt x="474" y="896"/>
                  <a:pt x="501" y="867"/>
                </a:cubicBezTo>
                <a:cubicBezTo>
                  <a:pt x="539" y="825"/>
                  <a:pt x="577" y="782"/>
                  <a:pt x="607" y="734"/>
                </a:cubicBezTo>
                <a:cubicBezTo>
                  <a:pt x="608" y="732"/>
                  <a:pt x="609" y="731"/>
                  <a:pt x="610" y="729"/>
                </a:cubicBezTo>
                <a:cubicBezTo>
                  <a:pt x="588" y="755"/>
                  <a:pt x="563" y="782"/>
                  <a:pt x="544" y="811"/>
                </a:cubicBezTo>
                <a:cubicBezTo>
                  <a:pt x="529" y="835"/>
                  <a:pt x="510" y="872"/>
                  <a:pt x="520" y="902"/>
                </a:cubicBezTo>
                <a:cubicBezTo>
                  <a:pt x="531" y="936"/>
                  <a:pt x="597" y="932"/>
                  <a:pt x="623" y="933"/>
                </a:cubicBezTo>
                <a:cubicBezTo>
                  <a:pt x="636" y="933"/>
                  <a:pt x="650" y="933"/>
                  <a:pt x="663" y="933"/>
                </a:cubicBezTo>
                <a:moveTo>
                  <a:pt x="853" y="891"/>
                </a:moveTo>
                <a:cubicBezTo>
                  <a:pt x="838" y="902"/>
                  <a:pt x="828" y="912"/>
                  <a:pt x="819" y="930"/>
                </a:cubicBezTo>
                <a:cubicBezTo>
                  <a:pt x="809" y="953"/>
                  <a:pt x="805" y="980"/>
                  <a:pt x="808" y="1005"/>
                </a:cubicBezTo>
                <a:cubicBezTo>
                  <a:pt x="811" y="1026"/>
                  <a:pt x="831" y="1020"/>
                  <a:pt x="847" y="1021"/>
                </a:cubicBezTo>
                <a:moveTo>
                  <a:pt x="942" y="785"/>
                </a:moveTo>
                <a:cubicBezTo>
                  <a:pt x="942" y="775"/>
                  <a:pt x="943" y="764"/>
                  <a:pt x="944" y="754"/>
                </a:cubicBezTo>
                <a:cubicBezTo>
                  <a:pt x="962" y="756"/>
                  <a:pt x="966" y="759"/>
                  <a:pt x="980" y="775"/>
                </a:cubicBezTo>
                <a:cubicBezTo>
                  <a:pt x="993" y="791"/>
                  <a:pt x="1006" y="822"/>
                  <a:pt x="1029" y="827"/>
                </a:cubicBezTo>
                <a:cubicBezTo>
                  <a:pt x="1047" y="831"/>
                  <a:pt x="1071" y="833"/>
                  <a:pt x="1087" y="822"/>
                </a:cubicBezTo>
                <a:cubicBezTo>
                  <a:pt x="1109" y="807"/>
                  <a:pt x="1128" y="777"/>
                  <a:pt x="1139" y="753"/>
                </a:cubicBezTo>
                <a:cubicBezTo>
                  <a:pt x="1145" y="740"/>
                  <a:pt x="1142" y="720"/>
                  <a:pt x="1148" y="709"/>
                </a:cubicBezTo>
                <a:cubicBezTo>
                  <a:pt x="1150" y="709"/>
                  <a:pt x="1151" y="709"/>
                  <a:pt x="1153" y="709"/>
                </a:cubicBezTo>
                <a:cubicBezTo>
                  <a:pt x="1157" y="744"/>
                  <a:pt x="1158" y="778"/>
                  <a:pt x="1160" y="813"/>
                </a:cubicBezTo>
                <a:cubicBezTo>
                  <a:pt x="1163" y="881"/>
                  <a:pt x="1171" y="949"/>
                  <a:pt x="1181" y="1016"/>
                </a:cubicBezTo>
                <a:cubicBezTo>
                  <a:pt x="1186" y="1048"/>
                  <a:pt x="1209" y="1127"/>
                  <a:pt x="1192" y="1159"/>
                </a:cubicBezTo>
                <a:cubicBezTo>
                  <a:pt x="1174" y="1193"/>
                  <a:pt x="1120" y="1189"/>
                  <a:pt x="1090" y="1189"/>
                </a:cubicBezTo>
                <a:cubicBezTo>
                  <a:pt x="1054" y="1189"/>
                  <a:pt x="1037" y="1175"/>
                  <a:pt x="1033" y="1138"/>
                </a:cubicBezTo>
                <a:cubicBezTo>
                  <a:pt x="1026" y="1084"/>
                  <a:pt x="1042" y="1054"/>
                  <a:pt x="1079" y="1014"/>
                </a:cubicBezTo>
                <a:cubicBezTo>
                  <a:pt x="1110" y="984"/>
                  <a:pt x="1120" y="974"/>
                  <a:pt x="1139" y="953"/>
                </a:cubicBezTo>
                <a:moveTo>
                  <a:pt x="1449" y="449"/>
                </a:moveTo>
                <a:cubicBezTo>
                  <a:pt x="1463" y="441"/>
                  <a:pt x="1479" y="424"/>
                  <a:pt x="1496" y="441"/>
                </a:cubicBezTo>
                <a:cubicBezTo>
                  <a:pt x="1522" y="466"/>
                  <a:pt x="1518" y="547"/>
                  <a:pt x="1523" y="580"/>
                </a:cubicBezTo>
                <a:cubicBezTo>
                  <a:pt x="1528" y="614"/>
                  <a:pt x="1535" y="645"/>
                  <a:pt x="1553" y="674"/>
                </a:cubicBezTo>
                <a:cubicBezTo>
                  <a:pt x="1557" y="681"/>
                  <a:pt x="1568" y="694"/>
                  <a:pt x="1576" y="697"/>
                </a:cubicBezTo>
                <a:cubicBezTo>
                  <a:pt x="1592" y="704"/>
                  <a:pt x="1622" y="696"/>
                  <a:pt x="1637" y="691"/>
                </a:cubicBezTo>
                <a:cubicBezTo>
                  <a:pt x="1644" y="688"/>
                  <a:pt x="1646" y="687"/>
                  <a:pt x="1650" y="685"/>
                </a:cubicBezTo>
                <a:cubicBezTo>
                  <a:pt x="1650" y="726"/>
                  <a:pt x="1644" y="763"/>
                  <a:pt x="1636" y="804"/>
                </a:cubicBezTo>
                <a:cubicBezTo>
                  <a:pt x="1625" y="860"/>
                  <a:pt x="1616" y="915"/>
                  <a:pt x="1611" y="972"/>
                </a:cubicBezTo>
                <a:cubicBezTo>
                  <a:pt x="1606" y="1024"/>
                  <a:pt x="1593" y="1107"/>
                  <a:pt x="1618" y="1154"/>
                </a:cubicBezTo>
                <a:cubicBezTo>
                  <a:pt x="1628" y="1173"/>
                  <a:pt x="1639" y="1175"/>
                  <a:pt x="1618" y="1194"/>
                </a:cubicBezTo>
                <a:cubicBezTo>
                  <a:pt x="1569" y="1237"/>
                  <a:pt x="1500" y="1264"/>
                  <a:pt x="1446" y="1302"/>
                </a:cubicBezTo>
                <a:cubicBezTo>
                  <a:pt x="1431" y="1314"/>
                  <a:pt x="1415" y="1325"/>
                  <a:pt x="1400" y="13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26"/>
          <p:cNvSpPr/>
          <p:nvPr/>
        </p:nvSpPr>
        <p:spPr>
          <a:xfrm>
            <a:off x="4471920" y="4609800"/>
            <a:ext cx="773280" cy="406440"/>
          </a:xfrm>
          <a:custGeom>
            <a:avLst/>
            <a:gdLst/>
            <a:ahLst/>
            <a:rect l="l" t="t" r="r" b="b"/>
            <a:pathLst>
              <a:path w="2149" h="1130">
                <a:moveTo>
                  <a:pt x="402" y="24"/>
                </a:moveTo>
                <a:cubicBezTo>
                  <a:pt x="406" y="22"/>
                  <a:pt x="418" y="16"/>
                  <a:pt x="420" y="15"/>
                </a:cubicBezTo>
                <a:cubicBezTo>
                  <a:pt x="439" y="9"/>
                  <a:pt x="483" y="11"/>
                  <a:pt x="499" y="11"/>
                </a:cubicBezTo>
                <a:cubicBezTo>
                  <a:pt x="593" y="9"/>
                  <a:pt x="693" y="0"/>
                  <a:pt x="788" y="8"/>
                </a:cubicBezTo>
                <a:cubicBezTo>
                  <a:pt x="836" y="12"/>
                  <a:pt x="848" y="18"/>
                  <a:pt x="866" y="54"/>
                </a:cubicBezTo>
                <a:moveTo>
                  <a:pt x="261" y="590"/>
                </a:moveTo>
                <a:cubicBezTo>
                  <a:pt x="254" y="576"/>
                  <a:pt x="243" y="543"/>
                  <a:pt x="225" y="538"/>
                </a:cubicBezTo>
                <a:cubicBezTo>
                  <a:pt x="192" y="528"/>
                  <a:pt x="168" y="555"/>
                  <a:pt x="147" y="576"/>
                </a:cubicBezTo>
                <a:cubicBezTo>
                  <a:pt x="110" y="613"/>
                  <a:pt x="87" y="655"/>
                  <a:pt x="82" y="707"/>
                </a:cubicBezTo>
                <a:cubicBezTo>
                  <a:pt x="78" y="756"/>
                  <a:pt x="100" y="770"/>
                  <a:pt x="144" y="783"/>
                </a:cubicBezTo>
                <a:cubicBezTo>
                  <a:pt x="169" y="790"/>
                  <a:pt x="194" y="794"/>
                  <a:pt x="219" y="803"/>
                </a:cubicBezTo>
                <a:cubicBezTo>
                  <a:pt x="215" y="838"/>
                  <a:pt x="208" y="840"/>
                  <a:pt x="164" y="860"/>
                </a:cubicBezTo>
                <a:cubicBezTo>
                  <a:pt x="114" y="884"/>
                  <a:pt x="61" y="900"/>
                  <a:pt x="5" y="902"/>
                </a:cubicBezTo>
                <a:cubicBezTo>
                  <a:pt x="3" y="902"/>
                  <a:pt x="2" y="902"/>
                  <a:pt x="0" y="902"/>
                </a:cubicBezTo>
                <a:cubicBezTo>
                  <a:pt x="23" y="883"/>
                  <a:pt x="42" y="870"/>
                  <a:pt x="82" y="867"/>
                </a:cubicBezTo>
                <a:cubicBezTo>
                  <a:pt x="128" y="863"/>
                  <a:pt x="165" y="860"/>
                  <a:pt x="185" y="908"/>
                </a:cubicBezTo>
                <a:cubicBezTo>
                  <a:pt x="201" y="946"/>
                  <a:pt x="191" y="988"/>
                  <a:pt x="194" y="1028"/>
                </a:cubicBezTo>
                <a:cubicBezTo>
                  <a:pt x="195" y="1043"/>
                  <a:pt x="195" y="1066"/>
                  <a:pt x="211" y="1073"/>
                </a:cubicBezTo>
                <a:cubicBezTo>
                  <a:pt x="215" y="1073"/>
                  <a:pt x="220" y="1073"/>
                  <a:pt x="224" y="1073"/>
                </a:cubicBezTo>
                <a:moveTo>
                  <a:pt x="405" y="727"/>
                </a:moveTo>
                <a:cubicBezTo>
                  <a:pt x="416" y="704"/>
                  <a:pt x="424" y="695"/>
                  <a:pt x="451" y="693"/>
                </a:cubicBezTo>
                <a:cubicBezTo>
                  <a:pt x="488" y="691"/>
                  <a:pt x="497" y="703"/>
                  <a:pt x="503" y="740"/>
                </a:cubicBezTo>
                <a:cubicBezTo>
                  <a:pt x="508" y="772"/>
                  <a:pt x="505" y="807"/>
                  <a:pt x="505" y="839"/>
                </a:cubicBezTo>
                <a:cubicBezTo>
                  <a:pt x="505" y="855"/>
                  <a:pt x="501" y="856"/>
                  <a:pt x="505" y="834"/>
                </a:cubicBezTo>
                <a:cubicBezTo>
                  <a:pt x="511" y="795"/>
                  <a:pt x="535" y="765"/>
                  <a:pt x="556" y="734"/>
                </a:cubicBezTo>
                <a:cubicBezTo>
                  <a:pt x="570" y="714"/>
                  <a:pt x="586" y="694"/>
                  <a:pt x="601" y="675"/>
                </a:cubicBezTo>
                <a:cubicBezTo>
                  <a:pt x="595" y="715"/>
                  <a:pt x="572" y="749"/>
                  <a:pt x="565" y="789"/>
                </a:cubicBezTo>
                <a:cubicBezTo>
                  <a:pt x="558" y="829"/>
                  <a:pt x="557" y="870"/>
                  <a:pt x="595" y="892"/>
                </a:cubicBezTo>
                <a:cubicBezTo>
                  <a:pt x="627" y="904"/>
                  <a:pt x="638" y="908"/>
                  <a:pt x="661" y="909"/>
                </a:cubicBezTo>
                <a:moveTo>
                  <a:pt x="834" y="871"/>
                </a:moveTo>
                <a:cubicBezTo>
                  <a:pt x="834" y="901"/>
                  <a:pt x="827" y="925"/>
                  <a:pt x="822" y="954"/>
                </a:cubicBezTo>
                <a:cubicBezTo>
                  <a:pt x="817" y="981"/>
                  <a:pt x="816" y="1008"/>
                  <a:pt x="816" y="1035"/>
                </a:cubicBezTo>
                <a:moveTo>
                  <a:pt x="860" y="751"/>
                </a:moveTo>
                <a:cubicBezTo>
                  <a:pt x="864" y="731"/>
                  <a:pt x="866" y="729"/>
                  <a:pt x="874" y="714"/>
                </a:cubicBezTo>
                <a:cubicBezTo>
                  <a:pt x="902" y="719"/>
                  <a:pt x="905" y="722"/>
                  <a:pt x="926" y="747"/>
                </a:cubicBezTo>
                <a:cubicBezTo>
                  <a:pt x="944" y="768"/>
                  <a:pt x="961" y="789"/>
                  <a:pt x="990" y="793"/>
                </a:cubicBezTo>
                <a:cubicBezTo>
                  <a:pt x="1020" y="797"/>
                  <a:pt x="1041" y="791"/>
                  <a:pt x="1062" y="769"/>
                </a:cubicBezTo>
                <a:cubicBezTo>
                  <a:pt x="1080" y="748"/>
                  <a:pt x="1087" y="720"/>
                  <a:pt x="1089" y="693"/>
                </a:cubicBezTo>
                <a:cubicBezTo>
                  <a:pt x="1089" y="683"/>
                  <a:pt x="1089" y="681"/>
                  <a:pt x="1089" y="675"/>
                </a:cubicBezTo>
                <a:cubicBezTo>
                  <a:pt x="1096" y="737"/>
                  <a:pt x="1111" y="797"/>
                  <a:pt x="1121" y="857"/>
                </a:cubicBezTo>
                <a:cubicBezTo>
                  <a:pt x="1130" y="912"/>
                  <a:pt x="1132" y="965"/>
                  <a:pt x="1132" y="1020"/>
                </a:cubicBezTo>
                <a:cubicBezTo>
                  <a:pt x="1132" y="1056"/>
                  <a:pt x="1108" y="1072"/>
                  <a:pt x="1073" y="1079"/>
                </a:cubicBezTo>
                <a:cubicBezTo>
                  <a:pt x="1054" y="1083"/>
                  <a:pt x="1032" y="1081"/>
                  <a:pt x="1011" y="1081"/>
                </a:cubicBezTo>
                <a:moveTo>
                  <a:pt x="1341" y="975"/>
                </a:moveTo>
                <a:cubicBezTo>
                  <a:pt x="1340" y="1008"/>
                  <a:pt x="1326" y="1017"/>
                  <a:pt x="1306" y="1043"/>
                </a:cubicBezTo>
                <a:cubicBezTo>
                  <a:pt x="1287" y="1068"/>
                  <a:pt x="1267" y="1092"/>
                  <a:pt x="1249" y="1118"/>
                </a:cubicBezTo>
                <a:cubicBezTo>
                  <a:pt x="1245" y="1125"/>
                  <a:pt x="1243" y="1125"/>
                  <a:pt x="1243" y="1129"/>
                </a:cubicBezTo>
                <a:moveTo>
                  <a:pt x="1422" y="701"/>
                </a:moveTo>
                <a:cubicBezTo>
                  <a:pt x="1442" y="672"/>
                  <a:pt x="1452" y="664"/>
                  <a:pt x="1489" y="661"/>
                </a:cubicBezTo>
                <a:cubicBezTo>
                  <a:pt x="1526" y="659"/>
                  <a:pt x="1564" y="655"/>
                  <a:pt x="1592" y="682"/>
                </a:cubicBezTo>
                <a:cubicBezTo>
                  <a:pt x="1612" y="703"/>
                  <a:pt x="1621" y="743"/>
                  <a:pt x="1613" y="771"/>
                </a:cubicBezTo>
                <a:cubicBezTo>
                  <a:pt x="1597" y="827"/>
                  <a:pt x="1544" y="867"/>
                  <a:pt x="1517" y="918"/>
                </a:cubicBezTo>
                <a:cubicBezTo>
                  <a:pt x="1509" y="934"/>
                  <a:pt x="1511" y="943"/>
                  <a:pt x="1510" y="959"/>
                </a:cubicBezTo>
                <a:cubicBezTo>
                  <a:pt x="1535" y="962"/>
                  <a:pt x="1574" y="969"/>
                  <a:pt x="1602" y="963"/>
                </a:cubicBezTo>
                <a:cubicBezTo>
                  <a:pt x="1666" y="950"/>
                  <a:pt x="1729" y="910"/>
                  <a:pt x="1784" y="878"/>
                </a:cubicBezTo>
                <a:moveTo>
                  <a:pt x="1886" y="495"/>
                </a:moveTo>
                <a:cubicBezTo>
                  <a:pt x="1886" y="458"/>
                  <a:pt x="1882" y="441"/>
                  <a:pt x="1918" y="423"/>
                </a:cubicBezTo>
                <a:cubicBezTo>
                  <a:pt x="1938" y="413"/>
                  <a:pt x="1991" y="403"/>
                  <a:pt x="2012" y="413"/>
                </a:cubicBezTo>
                <a:cubicBezTo>
                  <a:pt x="2041" y="426"/>
                  <a:pt x="2040" y="474"/>
                  <a:pt x="2036" y="499"/>
                </a:cubicBezTo>
                <a:cubicBezTo>
                  <a:pt x="2029" y="546"/>
                  <a:pt x="1990" y="579"/>
                  <a:pt x="1960" y="612"/>
                </a:cubicBezTo>
                <a:cubicBezTo>
                  <a:pt x="1946" y="628"/>
                  <a:pt x="1923" y="653"/>
                  <a:pt x="1933" y="678"/>
                </a:cubicBezTo>
                <a:cubicBezTo>
                  <a:pt x="1944" y="704"/>
                  <a:pt x="2026" y="711"/>
                  <a:pt x="2049" y="718"/>
                </a:cubicBezTo>
                <a:cubicBezTo>
                  <a:pt x="2081" y="728"/>
                  <a:pt x="2123" y="740"/>
                  <a:pt x="2137" y="775"/>
                </a:cubicBezTo>
                <a:cubicBezTo>
                  <a:pt x="2148" y="804"/>
                  <a:pt x="2141" y="850"/>
                  <a:pt x="2130" y="878"/>
                </a:cubicBezTo>
                <a:cubicBezTo>
                  <a:pt x="2106" y="938"/>
                  <a:pt x="2070" y="1002"/>
                  <a:pt x="2030" y="1053"/>
                </a:cubicBezTo>
                <a:cubicBezTo>
                  <a:pt x="2020" y="1066"/>
                  <a:pt x="2015" y="1073"/>
                  <a:pt x="2000" y="1080"/>
                </a:cubicBezTo>
                <a:cubicBezTo>
                  <a:pt x="1982" y="1088"/>
                  <a:pt x="1950" y="1083"/>
                  <a:pt x="1931" y="10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27"/>
          <p:cNvSpPr/>
          <p:nvPr/>
        </p:nvSpPr>
        <p:spPr>
          <a:xfrm>
            <a:off x="2511360" y="4592520"/>
            <a:ext cx="478440" cy="346320"/>
          </a:xfrm>
          <a:custGeom>
            <a:avLst/>
            <a:gdLst/>
            <a:ahLst/>
            <a:rect l="l" t="t" r="r" b="b"/>
            <a:pathLst>
              <a:path w="1330" h="963">
                <a:moveTo>
                  <a:pt x="160" y="89"/>
                </a:moveTo>
                <a:cubicBezTo>
                  <a:pt x="157" y="102"/>
                  <a:pt x="119" y="115"/>
                  <a:pt x="176" y="104"/>
                </a:cubicBezTo>
                <a:cubicBezTo>
                  <a:pt x="269" y="87"/>
                  <a:pt x="361" y="57"/>
                  <a:pt x="455" y="39"/>
                </a:cubicBezTo>
                <a:cubicBezTo>
                  <a:pt x="525" y="26"/>
                  <a:pt x="617" y="0"/>
                  <a:pt x="690" y="13"/>
                </a:cubicBezTo>
                <a:cubicBezTo>
                  <a:pt x="690" y="15"/>
                  <a:pt x="690" y="16"/>
                  <a:pt x="690" y="18"/>
                </a:cubicBezTo>
                <a:moveTo>
                  <a:pt x="384" y="462"/>
                </a:moveTo>
                <a:cubicBezTo>
                  <a:pt x="348" y="457"/>
                  <a:pt x="317" y="444"/>
                  <a:pt x="280" y="443"/>
                </a:cubicBezTo>
                <a:cubicBezTo>
                  <a:pt x="240" y="442"/>
                  <a:pt x="216" y="445"/>
                  <a:pt x="187" y="475"/>
                </a:cubicBezTo>
                <a:cubicBezTo>
                  <a:pt x="157" y="506"/>
                  <a:pt x="163" y="549"/>
                  <a:pt x="196" y="574"/>
                </a:cubicBezTo>
                <a:cubicBezTo>
                  <a:pt x="235" y="603"/>
                  <a:pt x="286" y="613"/>
                  <a:pt x="324" y="642"/>
                </a:cubicBezTo>
                <a:cubicBezTo>
                  <a:pt x="360" y="670"/>
                  <a:pt x="347" y="706"/>
                  <a:pt x="315" y="728"/>
                </a:cubicBezTo>
                <a:cubicBezTo>
                  <a:pt x="256" y="768"/>
                  <a:pt x="184" y="782"/>
                  <a:pt x="116" y="792"/>
                </a:cubicBezTo>
                <a:cubicBezTo>
                  <a:pt x="77" y="798"/>
                  <a:pt x="39" y="797"/>
                  <a:pt x="0" y="795"/>
                </a:cubicBezTo>
                <a:cubicBezTo>
                  <a:pt x="15" y="761"/>
                  <a:pt x="22" y="751"/>
                  <a:pt x="66" y="740"/>
                </a:cubicBezTo>
                <a:cubicBezTo>
                  <a:pt x="102" y="731"/>
                  <a:pt x="161" y="724"/>
                  <a:pt x="186" y="755"/>
                </a:cubicBezTo>
                <a:cubicBezTo>
                  <a:pt x="209" y="782"/>
                  <a:pt x="209" y="826"/>
                  <a:pt x="212" y="860"/>
                </a:cubicBezTo>
                <a:cubicBezTo>
                  <a:pt x="215" y="887"/>
                  <a:pt x="213" y="930"/>
                  <a:pt x="245" y="939"/>
                </a:cubicBezTo>
                <a:cubicBezTo>
                  <a:pt x="272" y="947"/>
                  <a:pt x="310" y="936"/>
                  <a:pt x="336" y="933"/>
                </a:cubicBezTo>
                <a:moveTo>
                  <a:pt x="565" y="646"/>
                </a:moveTo>
                <a:cubicBezTo>
                  <a:pt x="557" y="636"/>
                  <a:pt x="556" y="635"/>
                  <a:pt x="553" y="625"/>
                </a:cubicBezTo>
                <a:cubicBezTo>
                  <a:pt x="553" y="624"/>
                  <a:pt x="553" y="624"/>
                  <a:pt x="553" y="623"/>
                </a:cubicBezTo>
                <a:cubicBezTo>
                  <a:pt x="583" y="622"/>
                  <a:pt x="618" y="617"/>
                  <a:pt x="647" y="622"/>
                </a:cubicBezTo>
                <a:cubicBezTo>
                  <a:pt x="689" y="629"/>
                  <a:pt x="710" y="679"/>
                  <a:pt x="696" y="718"/>
                </a:cubicBezTo>
                <a:cubicBezTo>
                  <a:pt x="684" y="753"/>
                  <a:pt x="638" y="779"/>
                  <a:pt x="607" y="795"/>
                </a:cubicBezTo>
                <a:cubicBezTo>
                  <a:pt x="592" y="801"/>
                  <a:pt x="588" y="802"/>
                  <a:pt x="580" y="806"/>
                </a:cubicBezTo>
                <a:cubicBezTo>
                  <a:pt x="583" y="800"/>
                  <a:pt x="619" y="768"/>
                  <a:pt x="636" y="755"/>
                </a:cubicBezTo>
                <a:cubicBezTo>
                  <a:pt x="686" y="717"/>
                  <a:pt x="741" y="678"/>
                  <a:pt x="778" y="626"/>
                </a:cubicBezTo>
                <a:cubicBezTo>
                  <a:pt x="797" y="598"/>
                  <a:pt x="802" y="579"/>
                  <a:pt x="804" y="548"/>
                </a:cubicBezTo>
                <a:cubicBezTo>
                  <a:pt x="804" y="547"/>
                  <a:pt x="804" y="546"/>
                  <a:pt x="804" y="545"/>
                </a:cubicBezTo>
                <a:cubicBezTo>
                  <a:pt x="772" y="553"/>
                  <a:pt x="766" y="557"/>
                  <a:pt x="747" y="588"/>
                </a:cubicBezTo>
                <a:cubicBezTo>
                  <a:pt x="735" y="608"/>
                  <a:pt x="716" y="663"/>
                  <a:pt x="730" y="686"/>
                </a:cubicBezTo>
                <a:cubicBezTo>
                  <a:pt x="757" y="730"/>
                  <a:pt x="838" y="724"/>
                  <a:pt x="880" y="721"/>
                </a:cubicBezTo>
                <a:cubicBezTo>
                  <a:pt x="894" y="719"/>
                  <a:pt x="908" y="717"/>
                  <a:pt x="922" y="715"/>
                </a:cubicBezTo>
                <a:moveTo>
                  <a:pt x="1013" y="397"/>
                </a:moveTo>
                <a:cubicBezTo>
                  <a:pt x="1013" y="391"/>
                  <a:pt x="1013" y="390"/>
                  <a:pt x="1013" y="386"/>
                </a:cubicBezTo>
                <a:cubicBezTo>
                  <a:pt x="1049" y="393"/>
                  <a:pt x="1070" y="401"/>
                  <a:pt x="1101" y="423"/>
                </a:cubicBezTo>
                <a:cubicBezTo>
                  <a:pt x="1130" y="443"/>
                  <a:pt x="1154" y="467"/>
                  <a:pt x="1167" y="499"/>
                </a:cubicBezTo>
                <a:cubicBezTo>
                  <a:pt x="1172" y="510"/>
                  <a:pt x="1172" y="521"/>
                  <a:pt x="1173" y="533"/>
                </a:cubicBezTo>
                <a:cubicBezTo>
                  <a:pt x="1174" y="548"/>
                  <a:pt x="1170" y="565"/>
                  <a:pt x="1177" y="579"/>
                </a:cubicBezTo>
                <a:cubicBezTo>
                  <a:pt x="1185" y="594"/>
                  <a:pt x="1207" y="616"/>
                  <a:pt x="1221" y="626"/>
                </a:cubicBezTo>
                <a:cubicBezTo>
                  <a:pt x="1229" y="631"/>
                  <a:pt x="1237" y="633"/>
                  <a:pt x="1245" y="636"/>
                </a:cubicBezTo>
                <a:cubicBezTo>
                  <a:pt x="1266" y="645"/>
                  <a:pt x="1283" y="654"/>
                  <a:pt x="1298" y="671"/>
                </a:cubicBezTo>
                <a:cubicBezTo>
                  <a:pt x="1316" y="690"/>
                  <a:pt x="1324" y="714"/>
                  <a:pt x="1326" y="739"/>
                </a:cubicBezTo>
                <a:cubicBezTo>
                  <a:pt x="1328" y="766"/>
                  <a:pt x="1329" y="789"/>
                  <a:pt x="1315" y="811"/>
                </a:cubicBezTo>
                <a:cubicBezTo>
                  <a:pt x="1282" y="869"/>
                  <a:pt x="1223" y="901"/>
                  <a:pt x="1194" y="96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28"/>
          <p:cNvSpPr/>
          <p:nvPr/>
        </p:nvSpPr>
        <p:spPr>
          <a:xfrm>
            <a:off x="3470760" y="5400000"/>
            <a:ext cx="578880" cy="419760"/>
          </a:xfrm>
          <a:custGeom>
            <a:avLst/>
            <a:gdLst/>
            <a:ahLst/>
            <a:rect l="l" t="t" r="r" b="b"/>
            <a:pathLst>
              <a:path w="1609" h="1167">
                <a:moveTo>
                  <a:pt x="610" y="23"/>
                </a:moveTo>
                <a:cubicBezTo>
                  <a:pt x="586" y="9"/>
                  <a:pt x="562" y="0"/>
                  <a:pt x="519" y="3"/>
                </a:cubicBezTo>
                <a:cubicBezTo>
                  <a:pt x="463" y="7"/>
                  <a:pt x="421" y="47"/>
                  <a:pt x="397" y="96"/>
                </a:cubicBezTo>
                <a:cubicBezTo>
                  <a:pt x="378" y="136"/>
                  <a:pt x="371" y="202"/>
                  <a:pt x="397" y="240"/>
                </a:cubicBezTo>
                <a:cubicBezTo>
                  <a:pt x="450" y="316"/>
                  <a:pt x="567" y="344"/>
                  <a:pt x="640" y="394"/>
                </a:cubicBezTo>
                <a:cubicBezTo>
                  <a:pt x="676" y="419"/>
                  <a:pt x="724" y="456"/>
                  <a:pt x="713" y="507"/>
                </a:cubicBezTo>
                <a:cubicBezTo>
                  <a:pt x="702" y="556"/>
                  <a:pt x="616" y="558"/>
                  <a:pt x="578" y="560"/>
                </a:cubicBezTo>
                <a:cubicBezTo>
                  <a:pt x="528" y="563"/>
                  <a:pt x="496" y="570"/>
                  <a:pt x="470" y="527"/>
                </a:cubicBezTo>
                <a:cubicBezTo>
                  <a:pt x="486" y="455"/>
                  <a:pt x="542" y="422"/>
                  <a:pt x="605" y="381"/>
                </a:cubicBezTo>
                <a:cubicBezTo>
                  <a:pt x="686" y="328"/>
                  <a:pt x="773" y="285"/>
                  <a:pt x="857" y="240"/>
                </a:cubicBezTo>
                <a:cubicBezTo>
                  <a:pt x="869" y="233"/>
                  <a:pt x="881" y="226"/>
                  <a:pt x="893" y="219"/>
                </a:cubicBezTo>
                <a:moveTo>
                  <a:pt x="13" y="921"/>
                </a:moveTo>
                <a:cubicBezTo>
                  <a:pt x="13" y="906"/>
                  <a:pt x="16" y="903"/>
                  <a:pt x="10" y="897"/>
                </a:cubicBezTo>
                <a:cubicBezTo>
                  <a:pt x="10" y="951"/>
                  <a:pt x="0" y="1016"/>
                  <a:pt x="15" y="1068"/>
                </a:cubicBezTo>
                <a:cubicBezTo>
                  <a:pt x="23" y="1094"/>
                  <a:pt x="35" y="1110"/>
                  <a:pt x="61" y="1111"/>
                </a:cubicBezTo>
                <a:cubicBezTo>
                  <a:pt x="95" y="1112"/>
                  <a:pt x="107" y="1094"/>
                  <a:pt x="128" y="1071"/>
                </a:cubicBezTo>
                <a:cubicBezTo>
                  <a:pt x="155" y="1044"/>
                  <a:pt x="178" y="1007"/>
                  <a:pt x="211" y="985"/>
                </a:cubicBezTo>
                <a:cubicBezTo>
                  <a:pt x="233" y="969"/>
                  <a:pt x="263" y="974"/>
                  <a:pt x="283" y="988"/>
                </a:cubicBezTo>
                <a:cubicBezTo>
                  <a:pt x="304" y="1003"/>
                  <a:pt x="316" y="1030"/>
                  <a:pt x="340" y="1042"/>
                </a:cubicBezTo>
                <a:cubicBezTo>
                  <a:pt x="346" y="1045"/>
                  <a:pt x="349" y="1043"/>
                  <a:pt x="355" y="1045"/>
                </a:cubicBezTo>
                <a:cubicBezTo>
                  <a:pt x="361" y="1009"/>
                  <a:pt x="362" y="974"/>
                  <a:pt x="362" y="937"/>
                </a:cubicBezTo>
                <a:cubicBezTo>
                  <a:pt x="362" y="898"/>
                  <a:pt x="351" y="869"/>
                  <a:pt x="345" y="832"/>
                </a:cubicBezTo>
                <a:cubicBezTo>
                  <a:pt x="342" y="805"/>
                  <a:pt x="385" y="818"/>
                  <a:pt x="401" y="818"/>
                </a:cubicBezTo>
                <a:moveTo>
                  <a:pt x="751" y="834"/>
                </a:moveTo>
                <a:cubicBezTo>
                  <a:pt x="707" y="839"/>
                  <a:pt x="667" y="847"/>
                  <a:pt x="624" y="862"/>
                </a:cubicBezTo>
                <a:cubicBezTo>
                  <a:pt x="582" y="876"/>
                  <a:pt x="517" y="893"/>
                  <a:pt x="494" y="935"/>
                </a:cubicBezTo>
                <a:cubicBezTo>
                  <a:pt x="492" y="947"/>
                  <a:pt x="492" y="950"/>
                  <a:pt x="492" y="957"/>
                </a:cubicBezTo>
                <a:cubicBezTo>
                  <a:pt x="558" y="964"/>
                  <a:pt x="618" y="966"/>
                  <a:pt x="683" y="949"/>
                </a:cubicBezTo>
                <a:cubicBezTo>
                  <a:pt x="740" y="934"/>
                  <a:pt x="795" y="905"/>
                  <a:pt x="845" y="876"/>
                </a:cubicBezTo>
                <a:cubicBezTo>
                  <a:pt x="855" y="869"/>
                  <a:pt x="856" y="866"/>
                  <a:pt x="863" y="866"/>
                </a:cubicBezTo>
                <a:cubicBezTo>
                  <a:pt x="863" y="902"/>
                  <a:pt x="861" y="938"/>
                  <a:pt x="861" y="975"/>
                </a:cubicBezTo>
                <a:cubicBezTo>
                  <a:pt x="861" y="999"/>
                  <a:pt x="864" y="996"/>
                  <a:pt x="885" y="1002"/>
                </a:cubicBezTo>
                <a:moveTo>
                  <a:pt x="1002" y="822"/>
                </a:moveTo>
                <a:cubicBezTo>
                  <a:pt x="1002" y="813"/>
                  <a:pt x="1002" y="811"/>
                  <a:pt x="1002" y="806"/>
                </a:cubicBezTo>
                <a:cubicBezTo>
                  <a:pt x="1012" y="822"/>
                  <a:pt x="1024" y="847"/>
                  <a:pt x="1040" y="860"/>
                </a:cubicBezTo>
                <a:cubicBezTo>
                  <a:pt x="1069" y="883"/>
                  <a:pt x="1103" y="881"/>
                  <a:pt x="1137" y="881"/>
                </a:cubicBezTo>
                <a:cubicBezTo>
                  <a:pt x="1168" y="881"/>
                  <a:pt x="1184" y="871"/>
                  <a:pt x="1195" y="841"/>
                </a:cubicBezTo>
                <a:cubicBezTo>
                  <a:pt x="1202" y="822"/>
                  <a:pt x="1202" y="804"/>
                  <a:pt x="1203" y="785"/>
                </a:cubicBezTo>
                <a:cubicBezTo>
                  <a:pt x="1203" y="784"/>
                  <a:pt x="1203" y="783"/>
                  <a:pt x="1203" y="782"/>
                </a:cubicBezTo>
                <a:cubicBezTo>
                  <a:pt x="1208" y="820"/>
                  <a:pt x="1211" y="858"/>
                  <a:pt x="1213" y="897"/>
                </a:cubicBezTo>
                <a:cubicBezTo>
                  <a:pt x="1217" y="979"/>
                  <a:pt x="1207" y="1063"/>
                  <a:pt x="1221" y="1142"/>
                </a:cubicBezTo>
                <a:cubicBezTo>
                  <a:pt x="1225" y="1158"/>
                  <a:pt x="1224" y="1163"/>
                  <a:pt x="1236" y="1166"/>
                </a:cubicBezTo>
                <a:moveTo>
                  <a:pt x="1522" y="689"/>
                </a:moveTo>
                <a:cubicBezTo>
                  <a:pt x="1538" y="670"/>
                  <a:pt x="1553" y="651"/>
                  <a:pt x="1571" y="634"/>
                </a:cubicBezTo>
                <a:cubicBezTo>
                  <a:pt x="1554" y="655"/>
                  <a:pt x="1542" y="662"/>
                  <a:pt x="1522" y="681"/>
                </a:cubicBezTo>
                <a:cubicBezTo>
                  <a:pt x="1489" y="712"/>
                  <a:pt x="1461" y="738"/>
                  <a:pt x="1456" y="784"/>
                </a:cubicBezTo>
                <a:cubicBezTo>
                  <a:pt x="1451" y="827"/>
                  <a:pt x="1500" y="839"/>
                  <a:pt x="1531" y="855"/>
                </a:cubicBezTo>
                <a:cubicBezTo>
                  <a:pt x="1543" y="861"/>
                  <a:pt x="1608" y="894"/>
                  <a:pt x="1579" y="921"/>
                </a:cubicBezTo>
                <a:cubicBezTo>
                  <a:pt x="1542" y="957"/>
                  <a:pt x="1472" y="967"/>
                  <a:pt x="1426" y="98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29"/>
          <p:cNvSpPr/>
          <p:nvPr/>
        </p:nvSpPr>
        <p:spPr>
          <a:xfrm>
            <a:off x="1492200" y="5349600"/>
            <a:ext cx="531720" cy="437040"/>
          </a:xfrm>
          <a:custGeom>
            <a:avLst/>
            <a:gdLst/>
            <a:ahLst/>
            <a:rect l="l" t="t" r="r" b="b"/>
            <a:pathLst>
              <a:path w="1478" h="1215">
                <a:moveTo>
                  <a:pt x="1450" y="88"/>
                </a:moveTo>
                <a:cubicBezTo>
                  <a:pt x="1459" y="59"/>
                  <a:pt x="1465" y="36"/>
                  <a:pt x="1466" y="6"/>
                </a:cubicBezTo>
                <a:cubicBezTo>
                  <a:pt x="1457" y="4"/>
                  <a:pt x="1446" y="1"/>
                  <a:pt x="1433" y="1"/>
                </a:cubicBezTo>
                <a:cubicBezTo>
                  <a:pt x="1389" y="0"/>
                  <a:pt x="1353" y="7"/>
                  <a:pt x="1311" y="22"/>
                </a:cubicBezTo>
                <a:cubicBezTo>
                  <a:pt x="1201" y="61"/>
                  <a:pt x="1074" y="119"/>
                  <a:pt x="998" y="211"/>
                </a:cubicBezTo>
                <a:cubicBezTo>
                  <a:pt x="980" y="233"/>
                  <a:pt x="956" y="278"/>
                  <a:pt x="988" y="301"/>
                </a:cubicBezTo>
                <a:cubicBezTo>
                  <a:pt x="1034" y="334"/>
                  <a:pt x="1127" y="321"/>
                  <a:pt x="1180" y="319"/>
                </a:cubicBezTo>
                <a:cubicBezTo>
                  <a:pt x="1267" y="315"/>
                  <a:pt x="1374" y="293"/>
                  <a:pt x="1446" y="240"/>
                </a:cubicBezTo>
                <a:cubicBezTo>
                  <a:pt x="1477" y="217"/>
                  <a:pt x="1474" y="178"/>
                  <a:pt x="1472" y="144"/>
                </a:cubicBezTo>
                <a:cubicBezTo>
                  <a:pt x="1470" y="120"/>
                  <a:pt x="1461" y="107"/>
                  <a:pt x="1447" y="91"/>
                </a:cubicBezTo>
                <a:cubicBezTo>
                  <a:pt x="1444" y="90"/>
                  <a:pt x="1443" y="90"/>
                  <a:pt x="1441" y="90"/>
                </a:cubicBezTo>
                <a:cubicBezTo>
                  <a:pt x="1433" y="127"/>
                  <a:pt x="1428" y="163"/>
                  <a:pt x="1423" y="201"/>
                </a:cubicBezTo>
                <a:cubicBezTo>
                  <a:pt x="1414" y="277"/>
                  <a:pt x="1412" y="353"/>
                  <a:pt x="1408" y="430"/>
                </a:cubicBezTo>
                <a:cubicBezTo>
                  <a:pt x="1404" y="525"/>
                  <a:pt x="1397" y="621"/>
                  <a:pt x="1396" y="716"/>
                </a:cubicBezTo>
                <a:cubicBezTo>
                  <a:pt x="1396" y="760"/>
                  <a:pt x="1394" y="804"/>
                  <a:pt x="1402" y="847"/>
                </a:cubicBezTo>
                <a:cubicBezTo>
                  <a:pt x="1405" y="864"/>
                  <a:pt x="1406" y="882"/>
                  <a:pt x="1410" y="898"/>
                </a:cubicBezTo>
                <a:cubicBezTo>
                  <a:pt x="1411" y="901"/>
                  <a:pt x="1413" y="903"/>
                  <a:pt x="1414" y="906"/>
                </a:cubicBezTo>
                <a:cubicBezTo>
                  <a:pt x="1414" y="907"/>
                  <a:pt x="1414" y="907"/>
                  <a:pt x="1414" y="908"/>
                </a:cubicBezTo>
                <a:moveTo>
                  <a:pt x="20" y="831"/>
                </a:moveTo>
                <a:cubicBezTo>
                  <a:pt x="7" y="810"/>
                  <a:pt x="7" y="810"/>
                  <a:pt x="0" y="795"/>
                </a:cubicBezTo>
                <a:cubicBezTo>
                  <a:pt x="3" y="829"/>
                  <a:pt x="9" y="855"/>
                  <a:pt x="20" y="888"/>
                </a:cubicBezTo>
                <a:cubicBezTo>
                  <a:pt x="28" y="912"/>
                  <a:pt x="39" y="976"/>
                  <a:pt x="66" y="988"/>
                </a:cubicBezTo>
                <a:cubicBezTo>
                  <a:pt x="80" y="995"/>
                  <a:pt x="89" y="983"/>
                  <a:pt x="97" y="974"/>
                </a:cubicBezTo>
                <a:cubicBezTo>
                  <a:pt x="116" y="952"/>
                  <a:pt x="129" y="922"/>
                  <a:pt x="152" y="904"/>
                </a:cubicBezTo>
                <a:cubicBezTo>
                  <a:pt x="169" y="891"/>
                  <a:pt x="197" y="882"/>
                  <a:pt x="218" y="888"/>
                </a:cubicBezTo>
                <a:cubicBezTo>
                  <a:pt x="237" y="893"/>
                  <a:pt x="251" y="920"/>
                  <a:pt x="260" y="936"/>
                </a:cubicBezTo>
                <a:cubicBezTo>
                  <a:pt x="263" y="940"/>
                  <a:pt x="263" y="941"/>
                  <a:pt x="264" y="944"/>
                </a:cubicBezTo>
                <a:cubicBezTo>
                  <a:pt x="265" y="933"/>
                  <a:pt x="266" y="913"/>
                  <a:pt x="266" y="899"/>
                </a:cubicBezTo>
                <a:cubicBezTo>
                  <a:pt x="266" y="876"/>
                  <a:pt x="268" y="843"/>
                  <a:pt x="288" y="826"/>
                </a:cubicBezTo>
                <a:cubicBezTo>
                  <a:pt x="307" y="810"/>
                  <a:pt x="332" y="809"/>
                  <a:pt x="355" y="805"/>
                </a:cubicBezTo>
                <a:moveTo>
                  <a:pt x="544" y="806"/>
                </a:moveTo>
                <a:cubicBezTo>
                  <a:pt x="517" y="819"/>
                  <a:pt x="490" y="833"/>
                  <a:pt x="467" y="852"/>
                </a:cubicBezTo>
                <a:cubicBezTo>
                  <a:pt x="444" y="871"/>
                  <a:pt x="429" y="890"/>
                  <a:pt x="425" y="918"/>
                </a:cubicBezTo>
                <a:cubicBezTo>
                  <a:pt x="436" y="923"/>
                  <a:pt x="466" y="928"/>
                  <a:pt x="485" y="924"/>
                </a:cubicBezTo>
                <a:cubicBezTo>
                  <a:pt x="524" y="916"/>
                  <a:pt x="561" y="894"/>
                  <a:pt x="597" y="878"/>
                </a:cubicBezTo>
                <a:cubicBezTo>
                  <a:pt x="608" y="873"/>
                  <a:pt x="605" y="875"/>
                  <a:pt x="616" y="874"/>
                </a:cubicBezTo>
                <a:cubicBezTo>
                  <a:pt x="616" y="898"/>
                  <a:pt x="603" y="967"/>
                  <a:pt x="622" y="984"/>
                </a:cubicBezTo>
                <a:cubicBezTo>
                  <a:pt x="632" y="994"/>
                  <a:pt x="649" y="991"/>
                  <a:pt x="662" y="991"/>
                </a:cubicBezTo>
                <a:moveTo>
                  <a:pt x="723" y="864"/>
                </a:moveTo>
                <a:cubicBezTo>
                  <a:pt x="737" y="864"/>
                  <a:pt x="726" y="844"/>
                  <a:pt x="743" y="875"/>
                </a:cubicBezTo>
                <a:cubicBezTo>
                  <a:pt x="758" y="904"/>
                  <a:pt x="767" y="934"/>
                  <a:pt x="792" y="956"/>
                </a:cubicBezTo>
                <a:cubicBezTo>
                  <a:pt x="812" y="974"/>
                  <a:pt x="843" y="972"/>
                  <a:pt x="868" y="970"/>
                </a:cubicBezTo>
                <a:cubicBezTo>
                  <a:pt x="896" y="968"/>
                  <a:pt x="916" y="948"/>
                  <a:pt x="928" y="922"/>
                </a:cubicBezTo>
                <a:cubicBezTo>
                  <a:pt x="938" y="900"/>
                  <a:pt x="936" y="880"/>
                  <a:pt x="941" y="858"/>
                </a:cubicBezTo>
                <a:cubicBezTo>
                  <a:pt x="942" y="854"/>
                  <a:pt x="941" y="852"/>
                  <a:pt x="944" y="852"/>
                </a:cubicBezTo>
                <a:cubicBezTo>
                  <a:pt x="956" y="873"/>
                  <a:pt x="967" y="902"/>
                  <a:pt x="974" y="931"/>
                </a:cubicBezTo>
                <a:cubicBezTo>
                  <a:pt x="987" y="982"/>
                  <a:pt x="996" y="1034"/>
                  <a:pt x="1001" y="1086"/>
                </a:cubicBezTo>
                <a:cubicBezTo>
                  <a:pt x="1005" y="1122"/>
                  <a:pt x="1007" y="1158"/>
                  <a:pt x="1013" y="1194"/>
                </a:cubicBezTo>
                <a:moveTo>
                  <a:pt x="1102" y="802"/>
                </a:moveTo>
                <a:cubicBezTo>
                  <a:pt x="1102" y="785"/>
                  <a:pt x="1102" y="816"/>
                  <a:pt x="1102" y="833"/>
                </a:cubicBezTo>
                <a:cubicBezTo>
                  <a:pt x="1102" y="884"/>
                  <a:pt x="1101" y="911"/>
                  <a:pt x="1134" y="953"/>
                </a:cubicBezTo>
                <a:cubicBezTo>
                  <a:pt x="1162" y="989"/>
                  <a:pt x="1206" y="1012"/>
                  <a:pt x="1228" y="1053"/>
                </a:cubicBezTo>
                <a:cubicBezTo>
                  <a:pt x="1249" y="1091"/>
                  <a:pt x="1232" y="1121"/>
                  <a:pt x="1202" y="1145"/>
                </a:cubicBezTo>
                <a:cubicBezTo>
                  <a:pt x="1157" y="1181"/>
                  <a:pt x="1101" y="1198"/>
                  <a:pt x="1047" y="12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30"/>
          <p:cNvSpPr/>
          <p:nvPr/>
        </p:nvSpPr>
        <p:spPr>
          <a:xfrm>
            <a:off x="2449440" y="5338800"/>
            <a:ext cx="447840" cy="371880"/>
          </a:xfrm>
          <a:custGeom>
            <a:avLst/>
            <a:gdLst/>
            <a:ahLst/>
            <a:rect l="l" t="t" r="r" b="b"/>
            <a:pathLst>
              <a:path w="1245" h="1034">
                <a:moveTo>
                  <a:pt x="314" y="68"/>
                </a:moveTo>
                <a:cubicBezTo>
                  <a:pt x="309" y="37"/>
                  <a:pt x="309" y="27"/>
                  <a:pt x="275" y="12"/>
                </a:cubicBezTo>
                <a:cubicBezTo>
                  <a:pt x="248" y="0"/>
                  <a:pt x="220" y="1"/>
                  <a:pt x="190" y="1"/>
                </a:cubicBezTo>
                <a:cubicBezTo>
                  <a:pt x="141" y="1"/>
                  <a:pt x="99" y="56"/>
                  <a:pt x="74" y="95"/>
                </a:cubicBezTo>
                <a:cubicBezTo>
                  <a:pt x="44" y="143"/>
                  <a:pt x="23" y="195"/>
                  <a:pt x="20" y="252"/>
                </a:cubicBezTo>
                <a:cubicBezTo>
                  <a:pt x="20" y="273"/>
                  <a:pt x="20" y="279"/>
                  <a:pt x="20" y="292"/>
                </a:cubicBezTo>
                <a:cubicBezTo>
                  <a:pt x="59" y="307"/>
                  <a:pt x="99" y="306"/>
                  <a:pt x="140" y="291"/>
                </a:cubicBezTo>
                <a:cubicBezTo>
                  <a:pt x="202" y="269"/>
                  <a:pt x="261" y="228"/>
                  <a:pt x="302" y="177"/>
                </a:cubicBezTo>
                <a:cubicBezTo>
                  <a:pt x="336" y="135"/>
                  <a:pt x="349" y="83"/>
                  <a:pt x="357" y="31"/>
                </a:cubicBezTo>
                <a:cubicBezTo>
                  <a:pt x="360" y="14"/>
                  <a:pt x="358" y="16"/>
                  <a:pt x="363" y="0"/>
                </a:cubicBezTo>
                <a:cubicBezTo>
                  <a:pt x="356" y="75"/>
                  <a:pt x="334" y="148"/>
                  <a:pt x="320" y="222"/>
                </a:cubicBezTo>
                <a:cubicBezTo>
                  <a:pt x="300" y="332"/>
                  <a:pt x="297" y="441"/>
                  <a:pt x="297" y="553"/>
                </a:cubicBezTo>
                <a:cubicBezTo>
                  <a:pt x="297" y="597"/>
                  <a:pt x="297" y="642"/>
                  <a:pt x="297" y="686"/>
                </a:cubicBezTo>
                <a:moveTo>
                  <a:pt x="13" y="868"/>
                </a:moveTo>
                <a:cubicBezTo>
                  <a:pt x="8" y="853"/>
                  <a:pt x="3" y="838"/>
                  <a:pt x="0" y="823"/>
                </a:cubicBezTo>
                <a:cubicBezTo>
                  <a:pt x="0" y="880"/>
                  <a:pt x="0" y="939"/>
                  <a:pt x="0" y="997"/>
                </a:cubicBezTo>
                <a:cubicBezTo>
                  <a:pt x="20" y="980"/>
                  <a:pt x="41" y="960"/>
                  <a:pt x="61" y="941"/>
                </a:cubicBezTo>
                <a:cubicBezTo>
                  <a:pt x="87" y="916"/>
                  <a:pt x="112" y="885"/>
                  <a:pt x="149" y="879"/>
                </a:cubicBezTo>
                <a:cubicBezTo>
                  <a:pt x="182" y="874"/>
                  <a:pt x="194" y="883"/>
                  <a:pt x="214" y="910"/>
                </a:cubicBezTo>
                <a:cubicBezTo>
                  <a:pt x="225" y="925"/>
                  <a:pt x="234" y="939"/>
                  <a:pt x="247" y="952"/>
                </a:cubicBezTo>
                <a:cubicBezTo>
                  <a:pt x="262" y="943"/>
                  <a:pt x="262" y="956"/>
                  <a:pt x="268" y="928"/>
                </a:cubicBezTo>
                <a:cubicBezTo>
                  <a:pt x="278" y="884"/>
                  <a:pt x="272" y="836"/>
                  <a:pt x="272" y="792"/>
                </a:cubicBezTo>
                <a:cubicBezTo>
                  <a:pt x="272" y="766"/>
                  <a:pt x="263" y="731"/>
                  <a:pt x="297" y="724"/>
                </a:cubicBezTo>
                <a:cubicBezTo>
                  <a:pt x="305" y="724"/>
                  <a:pt x="312" y="724"/>
                  <a:pt x="320" y="724"/>
                </a:cubicBezTo>
                <a:moveTo>
                  <a:pt x="563" y="731"/>
                </a:moveTo>
                <a:cubicBezTo>
                  <a:pt x="518" y="726"/>
                  <a:pt x="484" y="722"/>
                  <a:pt x="442" y="743"/>
                </a:cubicBezTo>
                <a:cubicBezTo>
                  <a:pt x="409" y="759"/>
                  <a:pt x="372" y="789"/>
                  <a:pt x="363" y="827"/>
                </a:cubicBezTo>
                <a:cubicBezTo>
                  <a:pt x="363" y="839"/>
                  <a:pt x="363" y="842"/>
                  <a:pt x="363" y="849"/>
                </a:cubicBezTo>
                <a:cubicBezTo>
                  <a:pt x="407" y="853"/>
                  <a:pt x="448" y="856"/>
                  <a:pt x="490" y="840"/>
                </a:cubicBezTo>
                <a:cubicBezTo>
                  <a:pt x="525" y="827"/>
                  <a:pt x="549" y="808"/>
                  <a:pt x="567" y="775"/>
                </a:cubicBezTo>
                <a:cubicBezTo>
                  <a:pt x="569" y="771"/>
                  <a:pt x="574" y="762"/>
                  <a:pt x="575" y="760"/>
                </a:cubicBezTo>
                <a:cubicBezTo>
                  <a:pt x="578" y="783"/>
                  <a:pt x="582" y="806"/>
                  <a:pt x="594" y="826"/>
                </a:cubicBezTo>
                <a:cubicBezTo>
                  <a:pt x="602" y="840"/>
                  <a:pt x="614" y="842"/>
                  <a:pt x="627" y="848"/>
                </a:cubicBezTo>
                <a:moveTo>
                  <a:pt x="694" y="726"/>
                </a:moveTo>
                <a:cubicBezTo>
                  <a:pt x="694" y="719"/>
                  <a:pt x="693" y="717"/>
                  <a:pt x="696" y="714"/>
                </a:cubicBezTo>
                <a:cubicBezTo>
                  <a:pt x="710" y="722"/>
                  <a:pt x="710" y="721"/>
                  <a:pt x="724" y="737"/>
                </a:cubicBezTo>
                <a:cubicBezTo>
                  <a:pt x="740" y="756"/>
                  <a:pt x="756" y="778"/>
                  <a:pt x="782" y="785"/>
                </a:cubicBezTo>
                <a:cubicBezTo>
                  <a:pt x="799" y="789"/>
                  <a:pt x="833" y="790"/>
                  <a:pt x="848" y="780"/>
                </a:cubicBezTo>
                <a:cubicBezTo>
                  <a:pt x="867" y="768"/>
                  <a:pt x="877" y="745"/>
                  <a:pt x="882" y="724"/>
                </a:cubicBezTo>
                <a:cubicBezTo>
                  <a:pt x="883" y="719"/>
                  <a:pt x="884" y="707"/>
                  <a:pt x="885" y="702"/>
                </a:cubicBezTo>
                <a:cubicBezTo>
                  <a:pt x="890" y="740"/>
                  <a:pt x="892" y="779"/>
                  <a:pt x="901" y="817"/>
                </a:cubicBezTo>
                <a:cubicBezTo>
                  <a:pt x="910" y="853"/>
                  <a:pt x="924" y="901"/>
                  <a:pt x="949" y="930"/>
                </a:cubicBezTo>
                <a:cubicBezTo>
                  <a:pt x="955" y="935"/>
                  <a:pt x="960" y="939"/>
                  <a:pt x="966" y="944"/>
                </a:cubicBezTo>
                <a:moveTo>
                  <a:pt x="1126" y="727"/>
                </a:moveTo>
                <a:cubicBezTo>
                  <a:pt x="1126" y="712"/>
                  <a:pt x="1125" y="699"/>
                  <a:pt x="1123" y="686"/>
                </a:cubicBezTo>
                <a:cubicBezTo>
                  <a:pt x="1129" y="718"/>
                  <a:pt x="1136" y="737"/>
                  <a:pt x="1153" y="765"/>
                </a:cubicBezTo>
                <a:cubicBezTo>
                  <a:pt x="1178" y="806"/>
                  <a:pt x="1206" y="843"/>
                  <a:pt x="1224" y="887"/>
                </a:cubicBezTo>
                <a:cubicBezTo>
                  <a:pt x="1234" y="913"/>
                  <a:pt x="1244" y="954"/>
                  <a:pt x="1237" y="982"/>
                </a:cubicBezTo>
                <a:cubicBezTo>
                  <a:pt x="1229" y="1012"/>
                  <a:pt x="1183" y="1023"/>
                  <a:pt x="1158" y="1028"/>
                </a:cubicBezTo>
                <a:cubicBezTo>
                  <a:pt x="1135" y="1033"/>
                  <a:pt x="1112" y="1032"/>
                  <a:pt x="1089" y="10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31"/>
          <p:cNvSpPr/>
          <p:nvPr/>
        </p:nvSpPr>
        <p:spPr>
          <a:xfrm>
            <a:off x="4483080" y="5308200"/>
            <a:ext cx="519120" cy="467280"/>
          </a:xfrm>
          <a:custGeom>
            <a:avLst/>
            <a:gdLst/>
            <a:ahLst/>
            <a:rect l="l" t="t" r="r" b="b"/>
            <a:pathLst>
              <a:path w="1443" h="1299">
                <a:moveTo>
                  <a:pt x="78" y="111"/>
                </a:moveTo>
                <a:cubicBezTo>
                  <a:pt x="37" y="106"/>
                  <a:pt x="57" y="113"/>
                  <a:pt x="37" y="91"/>
                </a:cubicBezTo>
                <a:cubicBezTo>
                  <a:pt x="53" y="66"/>
                  <a:pt x="22" y="76"/>
                  <a:pt x="76" y="54"/>
                </a:cubicBezTo>
                <a:cubicBezTo>
                  <a:pt x="163" y="19"/>
                  <a:pt x="281" y="0"/>
                  <a:pt x="375" y="15"/>
                </a:cubicBezTo>
                <a:cubicBezTo>
                  <a:pt x="416" y="22"/>
                  <a:pt x="420" y="54"/>
                  <a:pt x="421" y="88"/>
                </a:cubicBezTo>
                <a:cubicBezTo>
                  <a:pt x="422" y="144"/>
                  <a:pt x="384" y="185"/>
                  <a:pt x="368" y="237"/>
                </a:cubicBezTo>
                <a:cubicBezTo>
                  <a:pt x="348" y="302"/>
                  <a:pt x="351" y="384"/>
                  <a:pt x="356" y="451"/>
                </a:cubicBezTo>
                <a:cubicBezTo>
                  <a:pt x="357" y="472"/>
                  <a:pt x="365" y="486"/>
                  <a:pt x="375" y="503"/>
                </a:cubicBezTo>
                <a:moveTo>
                  <a:pt x="181" y="458"/>
                </a:moveTo>
                <a:cubicBezTo>
                  <a:pt x="194" y="421"/>
                  <a:pt x="265" y="421"/>
                  <a:pt x="301" y="416"/>
                </a:cubicBezTo>
                <a:cubicBezTo>
                  <a:pt x="403" y="402"/>
                  <a:pt x="520" y="391"/>
                  <a:pt x="622" y="403"/>
                </a:cubicBezTo>
                <a:cubicBezTo>
                  <a:pt x="667" y="414"/>
                  <a:pt x="678" y="415"/>
                  <a:pt x="703" y="429"/>
                </a:cubicBezTo>
                <a:moveTo>
                  <a:pt x="0" y="857"/>
                </a:moveTo>
                <a:cubicBezTo>
                  <a:pt x="5" y="867"/>
                  <a:pt x="1" y="862"/>
                  <a:pt x="3" y="873"/>
                </a:cubicBezTo>
                <a:cubicBezTo>
                  <a:pt x="12" y="912"/>
                  <a:pt x="23" y="954"/>
                  <a:pt x="40" y="992"/>
                </a:cubicBezTo>
                <a:cubicBezTo>
                  <a:pt x="47" y="1007"/>
                  <a:pt x="58" y="1029"/>
                  <a:pt x="75" y="1034"/>
                </a:cubicBezTo>
                <a:cubicBezTo>
                  <a:pt x="99" y="1041"/>
                  <a:pt x="119" y="1014"/>
                  <a:pt x="133" y="999"/>
                </a:cubicBezTo>
                <a:cubicBezTo>
                  <a:pt x="163" y="966"/>
                  <a:pt x="189" y="930"/>
                  <a:pt x="229" y="910"/>
                </a:cubicBezTo>
                <a:cubicBezTo>
                  <a:pt x="253" y="898"/>
                  <a:pt x="296" y="891"/>
                  <a:pt x="321" y="905"/>
                </a:cubicBezTo>
                <a:cubicBezTo>
                  <a:pt x="342" y="917"/>
                  <a:pt x="353" y="947"/>
                  <a:pt x="375" y="954"/>
                </a:cubicBezTo>
                <a:cubicBezTo>
                  <a:pt x="393" y="960"/>
                  <a:pt x="397" y="953"/>
                  <a:pt x="403" y="937"/>
                </a:cubicBezTo>
                <a:cubicBezTo>
                  <a:pt x="420" y="897"/>
                  <a:pt x="412" y="846"/>
                  <a:pt x="412" y="805"/>
                </a:cubicBezTo>
                <a:cubicBezTo>
                  <a:pt x="412" y="781"/>
                  <a:pt x="407" y="775"/>
                  <a:pt x="433" y="769"/>
                </a:cubicBezTo>
                <a:cubicBezTo>
                  <a:pt x="442" y="768"/>
                  <a:pt x="450" y="768"/>
                  <a:pt x="459" y="767"/>
                </a:cubicBezTo>
                <a:moveTo>
                  <a:pt x="723" y="742"/>
                </a:moveTo>
                <a:cubicBezTo>
                  <a:pt x="706" y="730"/>
                  <a:pt x="682" y="730"/>
                  <a:pt x="654" y="732"/>
                </a:cubicBezTo>
                <a:cubicBezTo>
                  <a:pt x="607" y="735"/>
                  <a:pt x="555" y="753"/>
                  <a:pt x="526" y="792"/>
                </a:cubicBezTo>
                <a:cubicBezTo>
                  <a:pt x="505" y="818"/>
                  <a:pt x="513" y="839"/>
                  <a:pt x="543" y="843"/>
                </a:cubicBezTo>
                <a:cubicBezTo>
                  <a:pt x="593" y="849"/>
                  <a:pt x="656" y="851"/>
                  <a:pt x="703" y="833"/>
                </a:cubicBezTo>
                <a:cubicBezTo>
                  <a:pt x="727" y="824"/>
                  <a:pt x="739" y="811"/>
                  <a:pt x="749" y="791"/>
                </a:cubicBezTo>
                <a:cubicBezTo>
                  <a:pt x="749" y="790"/>
                  <a:pt x="749" y="789"/>
                  <a:pt x="749" y="788"/>
                </a:cubicBezTo>
                <a:cubicBezTo>
                  <a:pt x="749" y="824"/>
                  <a:pt x="745" y="861"/>
                  <a:pt x="756" y="897"/>
                </a:cubicBezTo>
                <a:cubicBezTo>
                  <a:pt x="766" y="932"/>
                  <a:pt x="786" y="959"/>
                  <a:pt x="824" y="965"/>
                </a:cubicBezTo>
                <a:cubicBezTo>
                  <a:pt x="846" y="965"/>
                  <a:pt x="854" y="965"/>
                  <a:pt x="869" y="965"/>
                </a:cubicBezTo>
                <a:moveTo>
                  <a:pt x="929" y="792"/>
                </a:moveTo>
                <a:cubicBezTo>
                  <a:pt x="934" y="788"/>
                  <a:pt x="923" y="775"/>
                  <a:pt x="936" y="784"/>
                </a:cubicBezTo>
                <a:cubicBezTo>
                  <a:pt x="969" y="809"/>
                  <a:pt x="976" y="853"/>
                  <a:pt x="1017" y="877"/>
                </a:cubicBezTo>
                <a:cubicBezTo>
                  <a:pt x="1031" y="885"/>
                  <a:pt x="1078" y="905"/>
                  <a:pt x="1095" y="893"/>
                </a:cubicBezTo>
                <a:cubicBezTo>
                  <a:pt x="1113" y="880"/>
                  <a:pt x="1108" y="861"/>
                  <a:pt x="1108" y="840"/>
                </a:cubicBezTo>
                <a:cubicBezTo>
                  <a:pt x="1108" y="826"/>
                  <a:pt x="1108" y="825"/>
                  <a:pt x="1108" y="812"/>
                </a:cubicBezTo>
                <a:cubicBezTo>
                  <a:pt x="1108" y="906"/>
                  <a:pt x="1116" y="1007"/>
                  <a:pt x="1103" y="1101"/>
                </a:cubicBezTo>
                <a:cubicBezTo>
                  <a:pt x="1094" y="1166"/>
                  <a:pt x="1077" y="1232"/>
                  <a:pt x="1065" y="1298"/>
                </a:cubicBezTo>
                <a:moveTo>
                  <a:pt x="1295" y="827"/>
                </a:moveTo>
                <a:cubicBezTo>
                  <a:pt x="1292" y="806"/>
                  <a:pt x="1291" y="804"/>
                  <a:pt x="1274" y="836"/>
                </a:cubicBezTo>
                <a:cubicBezTo>
                  <a:pt x="1260" y="866"/>
                  <a:pt x="1247" y="922"/>
                  <a:pt x="1258" y="954"/>
                </a:cubicBezTo>
                <a:cubicBezTo>
                  <a:pt x="1275" y="1007"/>
                  <a:pt x="1333" y="1041"/>
                  <a:pt x="1375" y="1071"/>
                </a:cubicBezTo>
                <a:cubicBezTo>
                  <a:pt x="1405" y="1092"/>
                  <a:pt x="1434" y="1106"/>
                  <a:pt x="1442" y="1140"/>
                </a:cubicBezTo>
                <a:cubicBezTo>
                  <a:pt x="1402" y="1182"/>
                  <a:pt x="1327" y="1197"/>
                  <a:pt x="1267" y="1207"/>
                </a:cubicBezTo>
                <a:cubicBezTo>
                  <a:pt x="1247" y="1209"/>
                  <a:pt x="1227" y="1211"/>
                  <a:pt x="1206" y="12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2600" y="176040"/>
            <a:ext cx="7751880" cy="598320"/>
          </a:xfrm>
          <a:custGeom>
            <a:avLst/>
            <a:gdLst/>
            <a:ahLst/>
            <a:rect l="l" t="t" r="r" b="b"/>
            <a:pathLst>
              <a:path w="21534" h="1663">
                <a:moveTo>
                  <a:pt x="1542" y="855"/>
                </a:moveTo>
                <a:cubicBezTo>
                  <a:pt x="1545" y="833"/>
                  <a:pt x="1547" y="812"/>
                  <a:pt x="1547" y="790"/>
                </a:cubicBezTo>
                <a:cubicBezTo>
                  <a:pt x="1547" y="779"/>
                  <a:pt x="1545" y="767"/>
                  <a:pt x="1545" y="758"/>
                </a:cubicBezTo>
                <a:cubicBezTo>
                  <a:pt x="1545" y="755"/>
                  <a:pt x="1545" y="754"/>
                  <a:pt x="1545" y="752"/>
                </a:cubicBezTo>
                <a:cubicBezTo>
                  <a:pt x="1534" y="776"/>
                  <a:pt x="1520" y="810"/>
                  <a:pt x="1508" y="835"/>
                </a:cubicBezTo>
                <a:cubicBezTo>
                  <a:pt x="1465" y="926"/>
                  <a:pt x="1417" y="1015"/>
                  <a:pt x="1357" y="1096"/>
                </a:cubicBezTo>
                <a:cubicBezTo>
                  <a:pt x="1309" y="1161"/>
                  <a:pt x="1253" y="1214"/>
                  <a:pt x="1198" y="1272"/>
                </a:cubicBezTo>
                <a:cubicBezTo>
                  <a:pt x="1185" y="1285"/>
                  <a:pt x="1179" y="1297"/>
                  <a:pt x="1171" y="1310"/>
                </a:cubicBezTo>
                <a:cubicBezTo>
                  <a:pt x="1249" y="1309"/>
                  <a:pt x="1319" y="1293"/>
                  <a:pt x="1396" y="1277"/>
                </a:cubicBezTo>
                <a:cubicBezTo>
                  <a:pt x="1516" y="1253"/>
                  <a:pt x="1638" y="1245"/>
                  <a:pt x="1757" y="1221"/>
                </a:cubicBezTo>
                <a:cubicBezTo>
                  <a:pt x="1783" y="1216"/>
                  <a:pt x="1771" y="1211"/>
                  <a:pt x="1782" y="1206"/>
                </a:cubicBezTo>
                <a:cubicBezTo>
                  <a:pt x="1756" y="1188"/>
                  <a:pt x="1727" y="1168"/>
                  <a:pt x="1699" y="1150"/>
                </a:cubicBezTo>
                <a:cubicBezTo>
                  <a:pt x="1678" y="1137"/>
                  <a:pt x="1659" y="1119"/>
                  <a:pt x="1638" y="1106"/>
                </a:cubicBezTo>
                <a:cubicBezTo>
                  <a:pt x="1635" y="1106"/>
                  <a:pt x="1635" y="1106"/>
                  <a:pt x="1633" y="1106"/>
                </a:cubicBezTo>
                <a:cubicBezTo>
                  <a:pt x="1630" y="1159"/>
                  <a:pt x="1626" y="1212"/>
                  <a:pt x="1622" y="1265"/>
                </a:cubicBezTo>
                <a:cubicBezTo>
                  <a:pt x="1617" y="1325"/>
                  <a:pt x="1613" y="1384"/>
                  <a:pt x="1606" y="1443"/>
                </a:cubicBezTo>
                <a:moveTo>
                  <a:pt x="455" y="36"/>
                </a:moveTo>
                <a:cubicBezTo>
                  <a:pt x="455" y="24"/>
                  <a:pt x="455" y="12"/>
                  <a:pt x="455" y="0"/>
                </a:cubicBezTo>
                <a:cubicBezTo>
                  <a:pt x="403" y="0"/>
                  <a:pt x="350" y="3"/>
                  <a:pt x="298" y="4"/>
                </a:cubicBezTo>
                <a:cubicBezTo>
                  <a:pt x="269" y="4"/>
                  <a:pt x="239" y="3"/>
                  <a:pt x="210" y="8"/>
                </a:cubicBezTo>
                <a:cubicBezTo>
                  <a:pt x="187" y="12"/>
                  <a:pt x="186" y="14"/>
                  <a:pt x="176" y="35"/>
                </a:cubicBezTo>
                <a:cubicBezTo>
                  <a:pt x="151" y="87"/>
                  <a:pt x="134" y="143"/>
                  <a:pt x="116" y="197"/>
                </a:cubicBezTo>
                <a:cubicBezTo>
                  <a:pt x="94" y="263"/>
                  <a:pt x="67" y="332"/>
                  <a:pt x="57" y="402"/>
                </a:cubicBezTo>
                <a:cubicBezTo>
                  <a:pt x="52" y="439"/>
                  <a:pt x="43" y="492"/>
                  <a:pt x="79" y="514"/>
                </a:cubicBezTo>
                <a:cubicBezTo>
                  <a:pt x="121" y="540"/>
                  <a:pt x="193" y="531"/>
                  <a:pt x="240" y="529"/>
                </a:cubicBezTo>
                <a:cubicBezTo>
                  <a:pt x="284" y="525"/>
                  <a:pt x="298" y="524"/>
                  <a:pt x="322" y="505"/>
                </a:cubicBezTo>
                <a:moveTo>
                  <a:pt x="173" y="323"/>
                </a:moveTo>
                <a:cubicBezTo>
                  <a:pt x="176" y="322"/>
                  <a:pt x="244" y="304"/>
                  <a:pt x="255" y="302"/>
                </a:cubicBezTo>
                <a:cubicBezTo>
                  <a:pt x="344" y="288"/>
                  <a:pt x="432" y="280"/>
                  <a:pt x="522" y="272"/>
                </a:cubicBezTo>
                <a:cubicBezTo>
                  <a:pt x="570" y="268"/>
                  <a:pt x="615" y="260"/>
                  <a:pt x="662" y="250"/>
                </a:cubicBezTo>
                <a:cubicBezTo>
                  <a:pt x="663" y="250"/>
                  <a:pt x="663" y="250"/>
                  <a:pt x="664" y="250"/>
                </a:cubicBezTo>
                <a:cubicBezTo>
                  <a:pt x="631" y="291"/>
                  <a:pt x="592" y="326"/>
                  <a:pt x="552" y="360"/>
                </a:cubicBezTo>
                <a:cubicBezTo>
                  <a:pt x="489" y="414"/>
                  <a:pt x="426" y="466"/>
                  <a:pt x="373" y="530"/>
                </a:cubicBezTo>
                <a:moveTo>
                  <a:pt x="436" y="307"/>
                </a:moveTo>
                <a:cubicBezTo>
                  <a:pt x="474" y="307"/>
                  <a:pt x="486" y="315"/>
                  <a:pt x="513" y="344"/>
                </a:cubicBezTo>
                <a:cubicBezTo>
                  <a:pt x="547" y="381"/>
                  <a:pt x="577" y="426"/>
                  <a:pt x="604" y="468"/>
                </a:cubicBezTo>
                <a:cubicBezTo>
                  <a:pt x="609" y="477"/>
                  <a:pt x="614" y="485"/>
                  <a:pt x="619" y="494"/>
                </a:cubicBezTo>
                <a:moveTo>
                  <a:pt x="0" y="748"/>
                </a:moveTo>
                <a:cubicBezTo>
                  <a:pt x="61" y="729"/>
                  <a:pt x="121" y="706"/>
                  <a:pt x="182" y="687"/>
                </a:cubicBezTo>
                <a:cubicBezTo>
                  <a:pt x="306" y="649"/>
                  <a:pt x="434" y="623"/>
                  <a:pt x="564" y="617"/>
                </a:cubicBezTo>
                <a:cubicBezTo>
                  <a:pt x="580" y="617"/>
                  <a:pt x="596" y="617"/>
                  <a:pt x="612" y="617"/>
                </a:cubicBezTo>
                <a:moveTo>
                  <a:pt x="66" y="868"/>
                </a:moveTo>
                <a:cubicBezTo>
                  <a:pt x="129" y="852"/>
                  <a:pt x="188" y="829"/>
                  <a:pt x="251" y="811"/>
                </a:cubicBezTo>
                <a:cubicBezTo>
                  <a:pt x="363" y="779"/>
                  <a:pt x="475" y="762"/>
                  <a:pt x="591" y="749"/>
                </a:cubicBezTo>
                <a:moveTo>
                  <a:pt x="1481" y="1090"/>
                </a:moveTo>
                <a:cubicBezTo>
                  <a:pt x="1480" y="1094"/>
                  <a:pt x="1479" y="1099"/>
                  <a:pt x="1478" y="1103"/>
                </a:cubicBezTo>
                <a:moveTo>
                  <a:pt x="2618" y="1305"/>
                </a:moveTo>
                <a:cubicBezTo>
                  <a:pt x="2620" y="1299"/>
                  <a:pt x="2635" y="1290"/>
                  <a:pt x="2628" y="1275"/>
                </a:cubicBezTo>
                <a:cubicBezTo>
                  <a:pt x="2616" y="1250"/>
                  <a:pt x="2577" y="1236"/>
                  <a:pt x="2552" y="1229"/>
                </a:cubicBezTo>
                <a:cubicBezTo>
                  <a:pt x="2500" y="1215"/>
                  <a:pt x="2424" y="1213"/>
                  <a:pt x="2372" y="1228"/>
                </a:cubicBezTo>
                <a:cubicBezTo>
                  <a:pt x="2302" y="1248"/>
                  <a:pt x="2207" y="1310"/>
                  <a:pt x="2187" y="1384"/>
                </a:cubicBezTo>
                <a:cubicBezTo>
                  <a:pt x="2187" y="1406"/>
                  <a:pt x="2187" y="1412"/>
                  <a:pt x="2187" y="1426"/>
                </a:cubicBezTo>
                <a:cubicBezTo>
                  <a:pt x="2246" y="1442"/>
                  <a:pt x="2294" y="1439"/>
                  <a:pt x="2351" y="1411"/>
                </a:cubicBezTo>
                <a:cubicBezTo>
                  <a:pt x="2442" y="1367"/>
                  <a:pt x="2528" y="1289"/>
                  <a:pt x="2579" y="1201"/>
                </a:cubicBezTo>
                <a:cubicBezTo>
                  <a:pt x="2632" y="1110"/>
                  <a:pt x="2630" y="1003"/>
                  <a:pt x="2631" y="901"/>
                </a:cubicBezTo>
                <a:cubicBezTo>
                  <a:pt x="2632" y="838"/>
                  <a:pt x="2627" y="789"/>
                  <a:pt x="2612" y="730"/>
                </a:cubicBezTo>
                <a:cubicBezTo>
                  <a:pt x="2602" y="752"/>
                  <a:pt x="2579" y="806"/>
                  <a:pt x="2571" y="838"/>
                </a:cubicBezTo>
                <a:cubicBezTo>
                  <a:pt x="2545" y="947"/>
                  <a:pt x="2520" y="1066"/>
                  <a:pt x="2533" y="1179"/>
                </a:cubicBezTo>
                <a:cubicBezTo>
                  <a:pt x="2541" y="1253"/>
                  <a:pt x="2579" y="1322"/>
                  <a:pt x="2643" y="1361"/>
                </a:cubicBezTo>
                <a:cubicBezTo>
                  <a:pt x="2684" y="1386"/>
                  <a:pt x="2736" y="1386"/>
                  <a:pt x="2770" y="1353"/>
                </a:cubicBezTo>
                <a:cubicBezTo>
                  <a:pt x="2810" y="1314"/>
                  <a:pt x="2816" y="1262"/>
                  <a:pt x="2819" y="1209"/>
                </a:cubicBezTo>
                <a:cubicBezTo>
                  <a:pt x="2820" y="1187"/>
                  <a:pt x="2819" y="1166"/>
                  <a:pt x="2819" y="1144"/>
                </a:cubicBezTo>
                <a:cubicBezTo>
                  <a:pt x="2815" y="1167"/>
                  <a:pt x="2808" y="1200"/>
                  <a:pt x="2804" y="1226"/>
                </a:cubicBezTo>
                <a:cubicBezTo>
                  <a:pt x="2799" y="1259"/>
                  <a:pt x="2800" y="1290"/>
                  <a:pt x="2800" y="1323"/>
                </a:cubicBezTo>
                <a:moveTo>
                  <a:pt x="2876" y="964"/>
                </a:moveTo>
                <a:cubicBezTo>
                  <a:pt x="2896" y="1005"/>
                  <a:pt x="2917" y="1047"/>
                  <a:pt x="2941" y="1086"/>
                </a:cubicBezTo>
                <a:cubicBezTo>
                  <a:pt x="2971" y="1136"/>
                  <a:pt x="3004" y="1178"/>
                  <a:pt x="3056" y="1206"/>
                </a:cubicBezTo>
                <a:cubicBezTo>
                  <a:pt x="3088" y="1224"/>
                  <a:pt x="3117" y="1224"/>
                  <a:pt x="3153" y="1226"/>
                </a:cubicBezTo>
                <a:cubicBezTo>
                  <a:pt x="3160" y="1226"/>
                  <a:pt x="3160" y="1226"/>
                  <a:pt x="3164" y="1226"/>
                </a:cubicBezTo>
                <a:cubicBezTo>
                  <a:pt x="3132" y="1226"/>
                  <a:pt x="3120" y="1224"/>
                  <a:pt x="3092" y="1244"/>
                </a:cubicBezTo>
                <a:cubicBezTo>
                  <a:pt x="3039" y="1282"/>
                  <a:pt x="3011" y="1335"/>
                  <a:pt x="3016" y="1400"/>
                </a:cubicBezTo>
                <a:cubicBezTo>
                  <a:pt x="3017" y="1404"/>
                  <a:pt x="3017" y="1407"/>
                  <a:pt x="3018" y="1411"/>
                </a:cubicBezTo>
                <a:cubicBezTo>
                  <a:pt x="3069" y="1412"/>
                  <a:pt x="3087" y="1403"/>
                  <a:pt x="3114" y="1353"/>
                </a:cubicBezTo>
                <a:cubicBezTo>
                  <a:pt x="3132" y="1320"/>
                  <a:pt x="3140" y="1265"/>
                  <a:pt x="3168" y="1239"/>
                </a:cubicBezTo>
                <a:cubicBezTo>
                  <a:pt x="3177" y="1231"/>
                  <a:pt x="3178" y="1228"/>
                  <a:pt x="3186" y="1230"/>
                </a:cubicBezTo>
                <a:cubicBezTo>
                  <a:pt x="3196" y="1282"/>
                  <a:pt x="3205" y="1334"/>
                  <a:pt x="3207" y="1389"/>
                </a:cubicBezTo>
                <a:cubicBezTo>
                  <a:pt x="3210" y="1463"/>
                  <a:pt x="3227" y="1572"/>
                  <a:pt x="3198" y="1642"/>
                </a:cubicBezTo>
                <a:cubicBezTo>
                  <a:pt x="3187" y="1656"/>
                  <a:pt x="3185" y="1661"/>
                  <a:pt x="3173" y="1662"/>
                </a:cubicBezTo>
                <a:cubicBezTo>
                  <a:pt x="3155" y="1637"/>
                  <a:pt x="3152" y="1619"/>
                  <a:pt x="3152" y="1576"/>
                </a:cubicBezTo>
                <a:cubicBezTo>
                  <a:pt x="3151" y="1498"/>
                  <a:pt x="3175" y="1430"/>
                  <a:pt x="3205" y="1359"/>
                </a:cubicBezTo>
                <a:cubicBezTo>
                  <a:pt x="3226" y="1308"/>
                  <a:pt x="3258" y="1227"/>
                  <a:pt x="3317" y="1206"/>
                </a:cubicBezTo>
                <a:cubicBezTo>
                  <a:pt x="3368" y="1188"/>
                  <a:pt x="3375" y="1261"/>
                  <a:pt x="3379" y="1292"/>
                </a:cubicBezTo>
                <a:cubicBezTo>
                  <a:pt x="3384" y="1329"/>
                  <a:pt x="3400" y="1460"/>
                  <a:pt x="3368" y="1447"/>
                </a:cubicBezTo>
                <a:moveTo>
                  <a:pt x="3385" y="817"/>
                </a:moveTo>
                <a:cubicBezTo>
                  <a:pt x="3405" y="830"/>
                  <a:pt x="3415" y="871"/>
                  <a:pt x="3428" y="892"/>
                </a:cubicBezTo>
                <a:cubicBezTo>
                  <a:pt x="3450" y="924"/>
                  <a:pt x="3457" y="934"/>
                  <a:pt x="3480" y="948"/>
                </a:cubicBezTo>
                <a:moveTo>
                  <a:pt x="3693" y="894"/>
                </a:moveTo>
                <a:cubicBezTo>
                  <a:pt x="3693" y="922"/>
                  <a:pt x="3693" y="967"/>
                  <a:pt x="3693" y="997"/>
                </a:cubicBezTo>
                <a:cubicBezTo>
                  <a:pt x="3693" y="1080"/>
                  <a:pt x="3678" y="1160"/>
                  <a:pt x="3672" y="1243"/>
                </a:cubicBezTo>
                <a:cubicBezTo>
                  <a:pt x="3668" y="1296"/>
                  <a:pt x="3668" y="1352"/>
                  <a:pt x="3674" y="1405"/>
                </a:cubicBezTo>
                <a:cubicBezTo>
                  <a:pt x="3674" y="1408"/>
                  <a:pt x="3675" y="1411"/>
                  <a:pt x="3675" y="1414"/>
                </a:cubicBezTo>
                <a:moveTo>
                  <a:pt x="3564" y="1325"/>
                </a:moveTo>
                <a:cubicBezTo>
                  <a:pt x="3564" y="1291"/>
                  <a:pt x="3596" y="1290"/>
                  <a:pt x="3628" y="1282"/>
                </a:cubicBezTo>
                <a:cubicBezTo>
                  <a:pt x="3682" y="1268"/>
                  <a:pt x="3738" y="1261"/>
                  <a:pt x="3793" y="1253"/>
                </a:cubicBezTo>
                <a:moveTo>
                  <a:pt x="4822" y="1202"/>
                </a:moveTo>
                <a:cubicBezTo>
                  <a:pt x="4809" y="1165"/>
                  <a:pt x="4821" y="1156"/>
                  <a:pt x="4779" y="1136"/>
                </a:cubicBezTo>
                <a:cubicBezTo>
                  <a:pt x="4740" y="1117"/>
                  <a:pt x="4655" y="1121"/>
                  <a:pt x="4615" y="1129"/>
                </a:cubicBezTo>
                <a:cubicBezTo>
                  <a:pt x="4548" y="1143"/>
                  <a:pt x="4483" y="1188"/>
                  <a:pt x="4445" y="1243"/>
                </a:cubicBezTo>
                <a:cubicBezTo>
                  <a:pt x="4423" y="1274"/>
                  <a:pt x="4424" y="1301"/>
                  <a:pt x="4422" y="1337"/>
                </a:cubicBezTo>
                <a:cubicBezTo>
                  <a:pt x="4478" y="1355"/>
                  <a:pt x="4509" y="1367"/>
                  <a:pt x="4578" y="1335"/>
                </a:cubicBezTo>
                <a:cubicBezTo>
                  <a:pt x="4744" y="1259"/>
                  <a:pt x="4884" y="1116"/>
                  <a:pt x="4930" y="937"/>
                </a:cubicBezTo>
                <a:cubicBezTo>
                  <a:pt x="4951" y="856"/>
                  <a:pt x="4943" y="771"/>
                  <a:pt x="4943" y="689"/>
                </a:cubicBezTo>
                <a:cubicBezTo>
                  <a:pt x="4943" y="683"/>
                  <a:pt x="4943" y="678"/>
                  <a:pt x="4943" y="672"/>
                </a:cubicBezTo>
                <a:cubicBezTo>
                  <a:pt x="4924" y="704"/>
                  <a:pt x="4898" y="747"/>
                  <a:pt x="4883" y="789"/>
                </a:cubicBezTo>
                <a:cubicBezTo>
                  <a:pt x="4843" y="898"/>
                  <a:pt x="4786" y="1054"/>
                  <a:pt x="4821" y="1172"/>
                </a:cubicBezTo>
                <a:cubicBezTo>
                  <a:pt x="4842" y="1242"/>
                  <a:pt x="4907" y="1251"/>
                  <a:pt x="4968" y="1253"/>
                </a:cubicBezTo>
                <a:cubicBezTo>
                  <a:pt x="5034" y="1255"/>
                  <a:pt x="5082" y="1227"/>
                  <a:pt x="5122" y="1175"/>
                </a:cubicBezTo>
                <a:cubicBezTo>
                  <a:pt x="5149" y="1139"/>
                  <a:pt x="5165" y="1084"/>
                  <a:pt x="5156" y="1039"/>
                </a:cubicBezTo>
                <a:cubicBezTo>
                  <a:pt x="5151" y="1013"/>
                  <a:pt x="5156" y="1061"/>
                  <a:pt x="5150" y="1040"/>
                </a:cubicBezTo>
                <a:cubicBezTo>
                  <a:pt x="5149" y="1059"/>
                  <a:pt x="5135" y="1101"/>
                  <a:pt x="5152" y="1117"/>
                </a:cubicBezTo>
                <a:cubicBezTo>
                  <a:pt x="5177" y="1140"/>
                  <a:pt x="5213" y="1128"/>
                  <a:pt x="5241" y="1125"/>
                </a:cubicBezTo>
                <a:cubicBezTo>
                  <a:pt x="5241" y="1097"/>
                  <a:pt x="5258" y="1089"/>
                  <a:pt x="5231" y="1067"/>
                </a:cubicBezTo>
                <a:cubicBezTo>
                  <a:pt x="5189" y="1032"/>
                  <a:pt x="5088" y="1064"/>
                  <a:pt x="5049" y="1082"/>
                </a:cubicBezTo>
                <a:cubicBezTo>
                  <a:pt x="4984" y="1113"/>
                  <a:pt x="4906" y="1169"/>
                  <a:pt x="4879" y="1239"/>
                </a:cubicBezTo>
                <a:cubicBezTo>
                  <a:pt x="4874" y="1274"/>
                  <a:pt x="4873" y="1284"/>
                  <a:pt x="4874" y="1307"/>
                </a:cubicBezTo>
                <a:cubicBezTo>
                  <a:pt x="4947" y="1349"/>
                  <a:pt x="5010" y="1346"/>
                  <a:pt x="5095" y="1347"/>
                </a:cubicBezTo>
                <a:moveTo>
                  <a:pt x="5714" y="1079"/>
                </a:moveTo>
                <a:cubicBezTo>
                  <a:pt x="5649" y="1079"/>
                  <a:pt x="5608" y="1093"/>
                  <a:pt x="5549" y="1123"/>
                </a:cubicBezTo>
                <a:cubicBezTo>
                  <a:pt x="5502" y="1147"/>
                  <a:pt x="5436" y="1176"/>
                  <a:pt x="5423" y="1233"/>
                </a:cubicBezTo>
                <a:cubicBezTo>
                  <a:pt x="5409" y="1292"/>
                  <a:pt x="5485" y="1295"/>
                  <a:pt x="5523" y="1297"/>
                </a:cubicBezTo>
                <a:cubicBezTo>
                  <a:pt x="5544" y="1297"/>
                  <a:pt x="5565" y="1297"/>
                  <a:pt x="5586" y="1297"/>
                </a:cubicBezTo>
                <a:moveTo>
                  <a:pt x="5902" y="1095"/>
                </a:moveTo>
                <a:cubicBezTo>
                  <a:pt x="5902" y="1081"/>
                  <a:pt x="5902" y="1068"/>
                  <a:pt x="5902" y="1054"/>
                </a:cubicBezTo>
                <a:cubicBezTo>
                  <a:pt x="5899" y="1087"/>
                  <a:pt x="5898" y="1120"/>
                  <a:pt x="5898" y="1153"/>
                </a:cubicBezTo>
                <a:cubicBezTo>
                  <a:pt x="5898" y="1207"/>
                  <a:pt x="5895" y="1240"/>
                  <a:pt x="5932" y="1282"/>
                </a:cubicBezTo>
                <a:cubicBezTo>
                  <a:pt x="5950" y="1299"/>
                  <a:pt x="5954" y="1304"/>
                  <a:pt x="5971" y="1302"/>
                </a:cubicBezTo>
                <a:moveTo>
                  <a:pt x="5828" y="714"/>
                </a:moveTo>
                <a:cubicBezTo>
                  <a:pt x="5835" y="698"/>
                  <a:pt x="5892" y="795"/>
                  <a:pt x="5905" y="814"/>
                </a:cubicBezTo>
                <a:cubicBezTo>
                  <a:pt x="5918" y="833"/>
                  <a:pt x="5932" y="852"/>
                  <a:pt x="5945" y="871"/>
                </a:cubicBezTo>
                <a:moveTo>
                  <a:pt x="6199" y="1068"/>
                </a:moveTo>
                <a:cubicBezTo>
                  <a:pt x="6202" y="1069"/>
                  <a:pt x="6218" y="1088"/>
                  <a:pt x="6226" y="1109"/>
                </a:cubicBezTo>
                <a:cubicBezTo>
                  <a:pt x="6239" y="1143"/>
                  <a:pt x="6243" y="1180"/>
                  <a:pt x="6257" y="1214"/>
                </a:cubicBezTo>
                <a:cubicBezTo>
                  <a:pt x="6265" y="1232"/>
                  <a:pt x="6270" y="1229"/>
                  <a:pt x="6281" y="1236"/>
                </a:cubicBezTo>
                <a:cubicBezTo>
                  <a:pt x="6293" y="1206"/>
                  <a:pt x="6304" y="1177"/>
                  <a:pt x="6315" y="1146"/>
                </a:cubicBezTo>
                <a:cubicBezTo>
                  <a:pt x="6325" y="1116"/>
                  <a:pt x="6339" y="1072"/>
                  <a:pt x="6369" y="1055"/>
                </a:cubicBezTo>
                <a:cubicBezTo>
                  <a:pt x="6398" y="1038"/>
                  <a:pt x="6406" y="1069"/>
                  <a:pt x="6412" y="1089"/>
                </a:cubicBezTo>
                <a:cubicBezTo>
                  <a:pt x="6426" y="1135"/>
                  <a:pt x="6422" y="1183"/>
                  <a:pt x="6432" y="1228"/>
                </a:cubicBezTo>
                <a:cubicBezTo>
                  <a:pt x="6437" y="1220"/>
                  <a:pt x="6449" y="1203"/>
                  <a:pt x="6454" y="1191"/>
                </a:cubicBezTo>
                <a:cubicBezTo>
                  <a:pt x="6467" y="1159"/>
                  <a:pt x="6485" y="1124"/>
                  <a:pt x="6511" y="1099"/>
                </a:cubicBezTo>
                <a:cubicBezTo>
                  <a:pt x="6526" y="1085"/>
                  <a:pt x="6573" y="1062"/>
                  <a:pt x="6594" y="1076"/>
                </a:cubicBezTo>
                <a:cubicBezTo>
                  <a:pt x="6628" y="1099"/>
                  <a:pt x="6630" y="1160"/>
                  <a:pt x="6637" y="1195"/>
                </a:cubicBezTo>
                <a:cubicBezTo>
                  <a:pt x="6642" y="1224"/>
                  <a:pt x="6642" y="1274"/>
                  <a:pt x="6667" y="1295"/>
                </a:cubicBezTo>
                <a:cubicBezTo>
                  <a:pt x="6673" y="1297"/>
                  <a:pt x="6678" y="1300"/>
                  <a:pt x="6684" y="1302"/>
                </a:cubicBezTo>
                <a:moveTo>
                  <a:pt x="7016" y="1057"/>
                </a:moveTo>
                <a:cubicBezTo>
                  <a:pt x="7008" y="1035"/>
                  <a:pt x="6979" y="1037"/>
                  <a:pt x="6954" y="1041"/>
                </a:cubicBezTo>
                <a:cubicBezTo>
                  <a:pt x="6911" y="1048"/>
                  <a:pt x="6861" y="1071"/>
                  <a:pt x="6828" y="1099"/>
                </a:cubicBezTo>
                <a:cubicBezTo>
                  <a:pt x="6800" y="1123"/>
                  <a:pt x="6790" y="1155"/>
                  <a:pt x="6794" y="1191"/>
                </a:cubicBezTo>
                <a:cubicBezTo>
                  <a:pt x="6799" y="1230"/>
                  <a:pt x="6839" y="1249"/>
                  <a:pt x="6875" y="1254"/>
                </a:cubicBezTo>
                <a:cubicBezTo>
                  <a:pt x="6913" y="1259"/>
                  <a:pt x="6935" y="1251"/>
                  <a:pt x="6958" y="1221"/>
                </a:cubicBezTo>
                <a:cubicBezTo>
                  <a:pt x="6984" y="1188"/>
                  <a:pt x="6984" y="1154"/>
                  <a:pt x="6996" y="1116"/>
                </a:cubicBezTo>
                <a:cubicBezTo>
                  <a:pt x="7002" y="1098"/>
                  <a:pt x="6997" y="1115"/>
                  <a:pt x="7000" y="1108"/>
                </a:cubicBezTo>
                <a:cubicBezTo>
                  <a:pt x="7001" y="1147"/>
                  <a:pt x="7000" y="1193"/>
                  <a:pt x="7018" y="1228"/>
                </a:cubicBezTo>
                <a:cubicBezTo>
                  <a:pt x="7033" y="1259"/>
                  <a:pt x="7065" y="1272"/>
                  <a:pt x="7098" y="1265"/>
                </a:cubicBezTo>
                <a:cubicBezTo>
                  <a:pt x="7107" y="1262"/>
                  <a:pt x="7115" y="1258"/>
                  <a:pt x="7124" y="1255"/>
                </a:cubicBezTo>
                <a:moveTo>
                  <a:pt x="7255" y="1017"/>
                </a:moveTo>
                <a:cubicBezTo>
                  <a:pt x="7262" y="933"/>
                  <a:pt x="7278" y="834"/>
                  <a:pt x="7258" y="750"/>
                </a:cubicBezTo>
                <a:cubicBezTo>
                  <a:pt x="7250" y="733"/>
                  <a:pt x="7251" y="728"/>
                  <a:pt x="7239" y="725"/>
                </a:cubicBezTo>
                <a:cubicBezTo>
                  <a:pt x="7193" y="732"/>
                  <a:pt x="7173" y="769"/>
                  <a:pt x="7155" y="811"/>
                </a:cubicBezTo>
                <a:cubicBezTo>
                  <a:pt x="7123" y="887"/>
                  <a:pt x="7122" y="974"/>
                  <a:pt x="7127" y="1055"/>
                </a:cubicBezTo>
                <a:cubicBezTo>
                  <a:pt x="7132" y="1128"/>
                  <a:pt x="7166" y="1188"/>
                  <a:pt x="7221" y="1236"/>
                </a:cubicBezTo>
                <a:cubicBezTo>
                  <a:pt x="7234" y="1245"/>
                  <a:pt x="7247" y="1255"/>
                  <a:pt x="7260" y="1264"/>
                </a:cubicBezTo>
                <a:moveTo>
                  <a:pt x="7938" y="1146"/>
                </a:moveTo>
                <a:cubicBezTo>
                  <a:pt x="7926" y="1123"/>
                  <a:pt x="7915" y="1098"/>
                  <a:pt x="7898" y="1079"/>
                </a:cubicBezTo>
                <a:cubicBezTo>
                  <a:pt x="7874" y="1052"/>
                  <a:pt x="7850" y="1051"/>
                  <a:pt x="7816" y="1050"/>
                </a:cubicBezTo>
                <a:cubicBezTo>
                  <a:pt x="7777" y="1049"/>
                  <a:pt x="7736" y="1046"/>
                  <a:pt x="7716" y="1088"/>
                </a:cubicBezTo>
                <a:cubicBezTo>
                  <a:pt x="7695" y="1131"/>
                  <a:pt x="7728" y="1160"/>
                  <a:pt x="7762" y="1178"/>
                </a:cubicBezTo>
                <a:cubicBezTo>
                  <a:pt x="7818" y="1208"/>
                  <a:pt x="7883" y="1222"/>
                  <a:pt x="7941" y="1247"/>
                </a:cubicBezTo>
                <a:cubicBezTo>
                  <a:pt x="7974" y="1261"/>
                  <a:pt x="7980" y="1261"/>
                  <a:pt x="7980" y="1287"/>
                </a:cubicBezTo>
                <a:cubicBezTo>
                  <a:pt x="7927" y="1290"/>
                  <a:pt x="7866" y="1298"/>
                  <a:pt x="7813" y="1287"/>
                </a:cubicBezTo>
                <a:cubicBezTo>
                  <a:pt x="7780" y="1275"/>
                  <a:pt x="7771" y="1273"/>
                  <a:pt x="7755" y="1258"/>
                </a:cubicBezTo>
                <a:moveTo>
                  <a:pt x="8131" y="992"/>
                </a:moveTo>
                <a:cubicBezTo>
                  <a:pt x="8133" y="1002"/>
                  <a:pt x="8140" y="1035"/>
                  <a:pt x="8141" y="1055"/>
                </a:cubicBezTo>
                <a:cubicBezTo>
                  <a:pt x="8142" y="1095"/>
                  <a:pt x="8140" y="1137"/>
                  <a:pt x="8183" y="1155"/>
                </a:cubicBezTo>
                <a:cubicBezTo>
                  <a:pt x="8218" y="1169"/>
                  <a:pt x="8283" y="1169"/>
                  <a:pt x="8317" y="1153"/>
                </a:cubicBezTo>
                <a:cubicBezTo>
                  <a:pt x="8357" y="1135"/>
                  <a:pt x="8375" y="1102"/>
                  <a:pt x="8377" y="1062"/>
                </a:cubicBezTo>
                <a:cubicBezTo>
                  <a:pt x="8377" y="1041"/>
                  <a:pt x="8377" y="1034"/>
                  <a:pt x="8362" y="1026"/>
                </a:cubicBezTo>
                <a:cubicBezTo>
                  <a:pt x="8300" y="1017"/>
                  <a:pt x="8257" y="1020"/>
                  <a:pt x="8201" y="1054"/>
                </a:cubicBezTo>
                <a:cubicBezTo>
                  <a:pt x="8153" y="1083"/>
                  <a:pt x="8125" y="1114"/>
                  <a:pt x="8117" y="1168"/>
                </a:cubicBezTo>
                <a:cubicBezTo>
                  <a:pt x="8181" y="1204"/>
                  <a:pt x="8248" y="1199"/>
                  <a:pt x="8322" y="1198"/>
                </a:cubicBezTo>
                <a:cubicBezTo>
                  <a:pt x="8441" y="1196"/>
                  <a:pt x="8560" y="1171"/>
                  <a:pt x="8673" y="1132"/>
                </a:cubicBezTo>
                <a:cubicBezTo>
                  <a:pt x="8726" y="1114"/>
                  <a:pt x="8801" y="1089"/>
                  <a:pt x="8815" y="1027"/>
                </a:cubicBezTo>
                <a:cubicBezTo>
                  <a:pt x="8815" y="1008"/>
                  <a:pt x="8816" y="1002"/>
                  <a:pt x="8806" y="993"/>
                </a:cubicBezTo>
                <a:cubicBezTo>
                  <a:pt x="8735" y="988"/>
                  <a:pt x="8698" y="999"/>
                  <a:pt x="8639" y="1043"/>
                </a:cubicBezTo>
                <a:cubicBezTo>
                  <a:pt x="8583" y="1085"/>
                  <a:pt x="8517" y="1148"/>
                  <a:pt x="8501" y="1219"/>
                </a:cubicBezTo>
                <a:cubicBezTo>
                  <a:pt x="8501" y="1252"/>
                  <a:pt x="8501" y="1261"/>
                  <a:pt x="8501" y="1282"/>
                </a:cubicBezTo>
                <a:cubicBezTo>
                  <a:pt x="8536" y="1308"/>
                  <a:pt x="8579" y="1322"/>
                  <a:pt x="8626" y="1310"/>
                </a:cubicBezTo>
                <a:cubicBezTo>
                  <a:pt x="8697" y="1292"/>
                  <a:pt x="8763" y="1234"/>
                  <a:pt x="8808" y="1179"/>
                </a:cubicBezTo>
                <a:cubicBezTo>
                  <a:pt x="8813" y="1171"/>
                  <a:pt x="8812" y="1169"/>
                  <a:pt x="8817" y="1167"/>
                </a:cubicBezTo>
                <a:cubicBezTo>
                  <a:pt x="8792" y="1219"/>
                  <a:pt x="8763" y="1268"/>
                  <a:pt x="8733" y="1319"/>
                </a:cubicBezTo>
                <a:cubicBezTo>
                  <a:pt x="8705" y="1367"/>
                  <a:pt x="8664" y="1422"/>
                  <a:pt x="8662" y="1480"/>
                </a:cubicBezTo>
                <a:cubicBezTo>
                  <a:pt x="8662" y="1494"/>
                  <a:pt x="8661" y="1497"/>
                  <a:pt x="8665" y="1505"/>
                </a:cubicBezTo>
                <a:cubicBezTo>
                  <a:pt x="8727" y="1505"/>
                  <a:pt x="8768" y="1494"/>
                  <a:pt x="8827" y="1472"/>
                </a:cubicBezTo>
                <a:moveTo>
                  <a:pt x="9145" y="1057"/>
                </a:moveTo>
                <a:cubicBezTo>
                  <a:pt x="9132" y="1076"/>
                  <a:pt x="9120" y="1105"/>
                  <a:pt x="9115" y="1136"/>
                </a:cubicBezTo>
                <a:cubicBezTo>
                  <a:pt x="9109" y="1171"/>
                  <a:pt x="9103" y="1220"/>
                  <a:pt x="9124" y="1251"/>
                </a:cubicBezTo>
                <a:cubicBezTo>
                  <a:pt x="9139" y="1273"/>
                  <a:pt x="9170" y="1277"/>
                  <a:pt x="9194" y="1272"/>
                </a:cubicBezTo>
                <a:cubicBezTo>
                  <a:pt x="9221" y="1266"/>
                  <a:pt x="9250" y="1215"/>
                  <a:pt x="9264" y="1194"/>
                </a:cubicBezTo>
                <a:cubicBezTo>
                  <a:pt x="9271" y="1183"/>
                  <a:pt x="9281" y="1171"/>
                  <a:pt x="9288" y="1161"/>
                </a:cubicBezTo>
                <a:cubicBezTo>
                  <a:pt x="9288" y="1185"/>
                  <a:pt x="9280" y="1219"/>
                  <a:pt x="9299" y="1236"/>
                </a:cubicBezTo>
                <a:cubicBezTo>
                  <a:pt x="9333" y="1266"/>
                  <a:pt x="9409" y="1253"/>
                  <a:pt x="9446" y="1239"/>
                </a:cubicBezTo>
                <a:cubicBezTo>
                  <a:pt x="9523" y="1209"/>
                  <a:pt x="9572" y="1148"/>
                  <a:pt x="9634" y="1098"/>
                </a:cubicBezTo>
                <a:cubicBezTo>
                  <a:pt x="9640" y="1095"/>
                  <a:pt x="9640" y="1093"/>
                  <a:pt x="9644" y="1093"/>
                </a:cubicBezTo>
                <a:cubicBezTo>
                  <a:pt x="9653" y="1147"/>
                  <a:pt x="9654" y="1178"/>
                  <a:pt x="9718" y="1192"/>
                </a:cubicBezTo>
                <a:cubicBezTo>
                  <a:pt x="9750" y="1199"/>
                  <a:pt x="9815" y="1206"/>
                  <a:pt x="9846" y="1192"/>
                </a:cubicBezTo>
                <a:cubicBezTo>
                  <a:pt x="9872" y="1180"/>
                  <a:pt x="9886" y="1143"/>
                  <a:pt x="9879" y="1116"/>
                </a:cubicBezTo>
                <a:cubicBezTo>
                  <a:pt x="9867" y="1071"/>
                  <a:pt x="9824" y="1073"/>
                  <a:pt x="9783" y="1072"/>
                </a:cubicBezTo>
                <a:cubicBezTo>
                  <a:pt x="9720" y="1070"/>
                  <a:pt x="9669" y="1100"/>
                  <a:pt x="9631" y="1150"/>
                </a:cubicBezTo>
                <a:cubicBezTo>
                  <a:pt x="9610" y="1177"/>
                  <a:pt x="9589" y="1236"/>
                  <a:pt x="9619" y="1265"/>
                </a:cubicBezTo>
                <a:cubicBezTo>
                  <a:pt x="9659" y="1303"/>
                  <a:pt x="9738" y="1298"/>
                  <a:pt x="9788" y="1297"/>
                </a:cubicBezTo>
                <a:cubicBezTo>
                  <a:pt x="9863" y="1296"/>
                  <a:pt x="9933" y="1273"/>
                  <a:pt x="9992" y="1226"/>
                </a:cubicBezTo>
                <a:cubicBezTo>
                  <a:pt x="10035" y="1192"/>
                  <a:pt x="10046" y="1150"/>
                  <a:pt x="10053" y="1098"/>
                </a:cubicBezTo>
                <a:cubicBezTo>
                  <a:pt x="10056" y="1077"/>
                  <a:pt x="10060" y="1049"/>
                  <a:pt x="10065" y="1034"/>
                </a:cubicBezTo>
                <a:cubicBezTo>
                  <a:pt x="10066" y="1034"/>
                  <a:pt x="10067" y="1034"/>
                  <a:pt x="10068" y="1034"/>
                </a:cubicBezTo>
                <a:cubicBezTo>
                  <a:pt x="10072" y="1081"/>
                  <a:pt x="10071" y="1128"/>
                  <a:pt x="10071" y="1176"/>
                </a:cubicBezTo>
                <a:cubicBezTo>
                  <a:pt x="10071" y="1213"/>
                  <a:pt x="10071" y="1250"/>
                  <a:pt x="10071" y="1287"/>
                </a:cubicBezTo>
                <a:cubicBezTo>
                  <a:pt x="10071" y="1301"/>
                  <a:pt x="10071" y="1324"/>
                  <a:pt x="10071" y="1310"/>
                </a:cubicBezTo>
                <a:cubicBezTo>
                  <a:pt x="10071" y="1269"/>
                  <a:pt x="10083" y="1233"/>
                  <a:pt x="10099" y="1195"/>
                </a:cubicBezTo>
                <a:cubicBezTo>
                  <a:pt x="10117" y="1152"/>
                  <a:pt x="10146" y="1114"/>
                  <a:pt x="10179" y="1082"/>
                </a:cubicBezTo>
                <a:cubicBezTo>
                  <a:pt x="10200" y="1062"/>
                  <a:pt x="10207" y="1066"/>
                  <a:pt x="10231" y="1058"/>
                </a:cubicBezTo>
                <a:cubicBezTo>
                  <a:pt x="10240" y="1093"/>
                  <a:pt x="10245" y="1125"/>
                  <a:pt x="10243" y="1165"/>
                </a:cubicBezTo>
                <a:cubicBezTo>
                  <a:pt x="10241" y="1207"/>
                  <a:pt x="10230" y="1245"/>
                  <a:pt x="10229" y="1287"/>
                </a:cubicBezTo>
                <a:cubicBezTo>
                  <a:pt x="10229" y="1292"/>
                  <a:pt x="10229" y="1296"/>
                  <a:pt x="10229" y="1301"/>
                </a:cubicBezTo>
                <a:moveTo>
                  <a:pt x="10608" y="978"/>
                </a:moveTo>
                <a:cubicBezTo>
                  <a:pt x="10543" y="988"/>
                  <a:pt x="10507" y="1020"/>
                  <a:pt x="10462" y="1071"/>
                </a:cubicBezTo>
                <a:cubicBezTo>
                  <a:pt x="10443" y="1092"/>
                  <a:pt x="10399" y="1152"/>
                  <a:pt x="10428" y="1184"/>
                </a:cubicBezTo>
                <a:cubicBezTo>
                  <a:pt x="10458" y="1217"/>
                  <a:pt x="10515" y="1211"/>
                  <a:pt x="10553" y="1214"/>
                </a:cubicBezTo>
                <a:moveTo>
                  <a:pt x="10765" y="1053"/>
                </a:moveTo>
                <a:cubicBezTo>
                  <a:pt x="10769" y="1026"/>
                  <a:pt x="10771" y="998"/>
                  <a:pt x="10773" y="971"/>
                </a:cubicBezTo>
                <a:cubicBezTo>
                  <a:pt x="10773" y="1016"/>
                  <a:pt x="10751" y="1114"/>
                  <a:pt x="10780" y="1151"/>
                </a:cubicBezTo>
                <a:cubicBezTo>
                  <a:pt x="10798" y="1176"/>
                  <a:pt x="10853" y="1178"/>
                  <a:pt x="10879" y="1172"/>
                </a:cubicBezTo>
                <a:cubicBezTo>
                  <a:pt x="10911" y="1165"/>
                  <a:pt x="10934" y="1129"/>
                  <a:pt x="10941" y="1099"/>
                </a:cubicBezTo>
                <a:cubicBezTo>
                  <a:pt x="10946" y="1074"/>
                  <a:pt x="10953" y="1020"/>
                  <a:pt x="10929" y="1003"/>
                </a:cubicBezTo>
                <a:cubicBezTo>
                  <a:pt x="10885" y="971"/>
                  <a:pt x="10823" y="1015"/>
                  <a:pt x="10791" y="1039"/>
                </a:cubicBezTo>
                <a:cubicBezTo>
                  <a:pt x="10736" y="1079"/>
                  <a:pt x="10670" y="1135"/>
                  <a:pt x="10650" y="1202"/>
                </a:cubicBezTo>
                <a:cubicBezTo>
                  <a:pt x="10632" y="1262"/>
                  <a:pt x="10658" y="1300"/>
                  <a:pt x="10714" y="1323"/>
                </a:cubicBezTo>
                <a:cubicBezTo>
                  <a:pt x="10784" y="1350"/>
                  <a:pt x="10870" y="1346"/>
                  <a:pt x="10941" y="1342"/>
                </a:cubicBezTo>
                <a:cubicBezTo>
                  <a:pt x="10962" y="1340"/>
                  <a:pt x="10982" y="1338"/>
                  <a:pt x="11003" y="1336"/>
                </a:cubicBezTo>
                <a:moveTo>
                  <a:pt x="11423" y="907"/>
                </a:moveTo>
                <a:cubicBezTo>
                  <a:pt x="11425" y="885"/>
                  <a:pt x="11421" y="884"/>
                  <a:pt x="11386" y="900"/>
                </a:cubicBezTo>
                <a:cubicBezTo>
                  <a:pt x="11344" y="919"/>
                  <a:pt x="11297" y="946"/>
                  <a:pt x="11289" y="994"/>
                </a:cubicBezTo>
                <a:cubicBezTo>
                  <a:pt x="11280" y="1049"/>
                  <a:pt x="11345" y="1074"/>
                  <a:pt x="11384" y="1096"/>
                </a:cubicBezTo>
                <a:cubicBezTo>
                  <a:pt x="11413" y="1112"/>
                  <a:pt x="11434" y="1121"/>
                  <a:pt x="11456" y="1144"/>
                </a:cubicBezTo>
                <a:cubicBezTo>
                  <a:pt x="11439" y="1182"/>
                  <a:pt x="11373" y="1187"/>
                  <a:pt x="11332" y="1198"/>
                </a:cubicBezTo>
                <a:cubicBezTo>
                  <a:pt x="11279" y="1211"/>
                  <a:pt x="11263" y="1215"/>
                  <a:pt x="11229" y="1226"/>
                </a:cubicBezTo>
                <a:moveTo>
                  <a:pt x="11972" y="1082"/>
                </a:moveTo>
                <a:cubicBezTo>
                  <a:pt x="11952" y="1064"/>
                  <a:pt x="11942" y="1056"/>
                  <a:pt x="11938" y="1029"/>
                </a:cubicBezTo>
                <a:cubicBezTo>
                  <a:pt x="11937" y="1023"/>
                  <a:pt x="11938" y="1016"/>
                  <a:pt x="11938" y="1009"/>
                </a:cubicBezTo>
                <a:cubicBezTo>
                  <a:pt x="11938" y="1039"/>
                  <a:pt x="11918" y="1175"/>
                  <a:pt x="11942" y="1195"/>
                </a:cubicBezTo>
                <a:cubicBezTo>
                  <a:pt x="11964" y="1213"/>
                  <a:pt x="12032" y="1210"/>
                  <a:pt x="12057" y="1201"/>
                </a:cubicBezTo>
                <a:cubicBezTo>
                  <a:pt x="12084" y="1191"/>
                  <a:pt x="12101" y="1164"/>
                  <a:pt x="12114" y="1140"/>
                </a:cubicBezTo>
                <a:cubicBezTo>
                  <a:pt x="12118" y="1130"/>
                  <a:pt x="12119" y="1127"/>
                  <a:pt x="12121" y="1120"/>
                </a:cubicBezTo>
                <a:cubicBezTo>
                  <a:pt x="12122" y="1125"/>
                  <a:pt x="12129" y="1169"/>
                  <a:pt x="12137" y="1186"/>
                </a:cubicBezTo>
                <a:cubicBezTo>
                  <a:pt x="12169" y="1251"/>
                  <a:pt x="12244" y="1259"/>
                  <a:pt x="12309" y="1251"/>
                </a:cubicBezTo>
                <a:cubicBezTo>
                  <a:pt x="12388" y="1241"/>
                  <a:pt x="12454" y="1179"/>
                  <a:pt x="12470" y="1102"/>
                </a:cubicBezTo>
                <a:cubicBezTo>
                  <a:pt x="12482" y="1044"/>
                  <a:pt x="12475" y="982"/>
                  <a:pt x="12446" y="931"/>
                </a:cubicBezTo>
                <a:cubicBezTo>
                  <a:pt x="12426" y="895"/>
                  <a:pt x="12381" y="854"/>
                  <a:pt x="12335" y="872"/>
                </a:cubicBezTo>
                <a:cubicBezTo>
                  <a:pt x="12271" y="897"/>
                  <a:pt x="12265" y="979"/>
                  <a:pt x="12263" y="1036"/>
                </a:cubicBezTo>
                <a:cubicBezTo>
                  <a:pt x="12261" y="1117"/>
                  <a:pt x="12331" y="1145"/>
                  <a:pt x="12403" y="1155"/>
                </a:cubicBezTo>
                <a:cubicBezTo>
                  <a:pt x="12495" y="1167"/>
                  <a:pt x="12600" y="1164"/>
                  <a:pt x="12673" y="1100"/>
                </a:cubicBezTo>
                <a:cubicBezTo>
                  <a:pt x="12715" y="1063"/>
                  <a:pt x="12717" y="1020"/>
                  <a:pt x="12722" y="969"/>
                </a:cubicBezTo>
                <a:cubicBezTo>
                  <a:pt x="12723" y="963"/>
                  <a:pt x="12722" y="933"/>
                  <a:pt x="12722" y="976"/>
                </a:cubicBezTo>
                <a:cubicBezTo>
                  <a:pt x="12722" y="1021"/>
                  <a:pt x="12702" y="1120"/>
                  <a:pt x="12731" y="1158"/>
                </a:cubicBezTo>
                <a:cubicBezTo>
                  <a:pt x="12746" y="1178"/>
                  <a:pt x="12766" y="1177"/>
                  <a:pt x="12788" y="1179"/>
                </a:cubicBezTo>
                <a:moveTo>
                  <a:pt x="12634" y="687"/>
                </a:moveTo>
                <a:cubicBezTo>
                  <a:pt x="12667" y="696"/>
                  <a:pt x="12696" y="710"/>
                  <a:pt x="12728" y="725"/>
                </a:cubicBezTo>
                <a:moveTo>
                  <a:pt x="13004" y="749"/>
                </a:moveTo>
                <a:cubicBezTo>
                  <a:pt x="13004" y="893"/>
                  <a:pt x="12984" y="1053"/>
                  <a:pt x="13009" y="1195"/>
                </a:cubicBezTo>
                <a:cubicBezTo>
                  <a:pt x="13015" y="1218"/>
                  <a:pt x="13017" y="1223"/>
                  <a:pt x="13020" y="1237"/>
                </a:cubicBezTo>
                <a:moveTo>
                  <a:pt x="12848" y="1105"/>
                </a:moveTo>
                <a:cubicBezTo>
                  <a:pt x="12893" y="1100"/>
                  <a:pt x="12939" y="1098"/>
                  <a:pt x="12985" y="1095"/>
                </a:cubicBezTo>
                <a:cubicBezTo>
                  <a:pt x="13086" y="1088"/>
                  <a:pt x="13202" y="1079"/>
                  <a:pt x="13295" y="1036"/>
                </a:cubicBezTo>
                <a:cubicBezTo>
                  <a:pt x="13354" y="1009"/>
                  <a:pt x="13358" y="968"/>
                  <a:pt x="13359" y="910"/>
                </a:cubicBezTo>
                <a:cubicBezTo>
                  <a:pt x="13359" y="888"/>
                  <a:pt x="13358" y="867"/>
                  <a:pt x="13358" y="845"/>
                </a:cubicBezTo>
                <a:cubicBezTo>
                  <a:pt x="13353" y="854"/>
                  <a:pt x="13344" y="872"/>
                  <a:pt x="13340" y="894"/>
                </a:cubicBezTo>
                <a:cubicBezTo>
                  <a:pt x="13331" y="951"/>
                  <a:pt x="13331" y="1009"/>
                  <a:pt x="13331" y="1067"/>
                </a:cubicBezTo>
                <a:cubicBezTo>
                  <a:pt x="13331" y="1099"/>
                  <a:pt x="13336" y="1104"/>
                  <a:pt x="13365" y="1108"/>
                </a:cubicBezTo>
                <a:cubicBezTo>
                  <a:pt x="13396" y="1112"/>
                  <a:pt x="13438" y="1048"/>
                  <a:pt x="13459" y="1030"/>
                </a:cubicBezTo>
                <a:cubicBezTo>
                  <a:pt x="13486" y="1007"/>
                  <a:pt x="13521" y="978"/>
                  <a:pt x="13560" y="985"/>
                </a:cubicBezTo>
                <a:cubicBezTo>
                  <a:pt x="13603" y="993"/>
                  <a:pt x="13609" y="1066"/>
                  <a:pt x="13613" y="1099"/>
                </a:cubicBezTo>
                <a:cubicBezTo>
                  <a:pt x="13618" y="1140"/>
                  <a:pt x="13620" y="1181"/>
                  <a:pt x="13624" y="1222"/>
                </a:cubicBezTo>
                <a:moveTo>
                  <a:pt x="14233" y="1116"/>
                </a:moveTo>
                <a:cubicBezTo>
                  <a:pt x="14245" y="1108"/>
                  <a:pt x="14184" y="1117"/>
                  <a:pt x="14235" y="1105"/>
                </a:cubicBezTo>
                <a:cubicBezTo>
                  <a:pt x="14283" y="1094"/>
                  <a:pt x="14325" y="1093"/>
                  <a:pt x="14372" y="1072"/>
                </a:cubicBezTo>
                <a:cubicBezTo>
                  <a:pt x="14438" y="1042"/>
                  <a:pt x="14482" y="985"/>
                  <a:pt x="14470" y="910"/>
                </a:cubicBezTo>
                <a:cubicBezTo>
                  <a:pt x="14465" y="880"/>
                  <a:pt x="14453" y="884"/>
                  <a:pt x="14424" y="879"/>
                </a:cubicBezTo>
                <a:cubicBezTo>
                  <a:pt x="14408" y="879"/>
                  <a:pt x="14403" y="879"/>
                  <a:pt x="14393" y="879"/>
                </a:cubicBezTo>
                <a:cubicBezTo>
                  <a:pt x="14385" y="901"/>
                  <a:pt x="14366" y="925"/>
                  <a:pt x="14378" y="953"/>
                </a:cubicBezTo>
                <a:cubicBezTo>
                  <a:pt x="14396" y="996"/>
                  <a:pt x="14436" y="1018"/>
                  <a:pt x="14475" y="1041"/>
                </a:cubicBezTo>
                <a:cubicBezTo>
                  <a:pt x="14506" y="1060"/>
                  <a:pt x="14547" y="1076"/>
                  <a:pt x="14567" y="1108"/>
                </a:cubicBezTo>
                <a:cubicBezTo>
                  <a:pt x="14581" y="1131"/>
                  <a:pt x="14575" y="1159"/>
                  <a:pt x="14576" y="1185"/>
                </a:cubicBezTo>
                <a:cubicBezTo>
                  <a:pt x="14576" y="1189"/>
                  <a:pt x="14576" y="1190"/>
                  <a:pt x="14576" y="1192"/>
                </a:cubicBezTo>
                <a:cubicBezTo>
                  <a:pt x="14632" y="1180"/>
                  <a:pt x="14678" y="1161"/>
                  <a:pt x="14727" y="1129"/>
                </a:cubicBezTo>
                <a:cubicBezTo>
                  <a:pt x="14781" y="1094"/>
                  <a:pt x="14814" y="1052"/>
                  <a:pt x="14846" y="999"/>
                </a:cubicBezTo>
                <a:cubicBezTo>
                  <a:pt x="14847" y="998"/>
                  <a:pt x="14847" y="998"/>
                  <a:pt x="14848" y="997"/>
                </a:cubicBezTo>
                <a:cubicBezTo>
                  <a:pt x="14850" y="1036"/>
                  <a:pt x="14839" y="1082"/>
                  <a:pt x="14875" y="1110"/>
                </a:cubicBezTo>
                <a:cubicBezTo>
                  <a:pt x="14902" y="1131"/>
                  <a:pt x="14958" y="1132"/>
                  <a:pt x="14989" y="1126"/>
                </a:cubicBezTo>
                <a:cubicBezTo>
                  <a:pt x="15028" y="1119"/>
                  <a:pt x="15070" y="1085"/>
                  <a:pt x="15082" y="1046"/>
                </a:cubicBezTo>
                <a:cubicBezTo>
                  <a:pt x="15093" y="1009"/>
                  <a:pt x="15089" y="969"/>
                  <a:pt x="15055" y="948"/>
                </a:cubicBezTo>
                <a:cubicBezTo>
                  <a:pt x="14988" y="906"/>
                  <a:pt x="14901" y="983"/>
                  <a:pt x="14860" y="1026"/>
                </a:cubicBezTo>
                <a:cubicBezTo>
                  <a:pt x="14809" y="1080"/>
                  <a:pt x="14776" y="1138"/>
                  <a:pt x="14774" y="1212"/>
                </a:cubicBezTo>
                <a:cubicBezTo>
                  <a:pt x="14772" y="1285"/>
                  <a:pt x="14874" y="1291"/>
                  <a:pt x="14928" y="1294"/>
                </a:cubicBezTo>
                <a:cubicBezTo>
                  <a:pt x="15042" y="1301"/>
                  <a:pt x="15155" y="1288"/>
                  <a:pt x="15261" y="1242"/>
                </a:cubicBezTo>
                <a:cubicBezTo>
                  <a:pt x="15339" y="1208"/>
                  <a:pt x="15400" y="1156"/>
                  <a:pt x="15413" y="1069"/>
                </a:cubicBezTo>
                <a:cubicBezTo>
                  <a:pt x="15419" y="1031"/>
                  <a:pt x="15413" y="987"/>
                  <a:pt x="15411" y="948"/>
                </a:cubicBezTo>
                <a:cubicBezTo>
                  <a:pt x="15398" y="974"/>
                  <a:pt x="15377" y="1011"/>
                  <a:pt x="15368" y="1046"/>
                </a:cubicBezTo>
                <a:cubicBezTo>
                  <a:pt x="15349" y="1117"/>
                  <a:pt x="15343" y="1186"/>
                  <a:pt x="15342" y="1260"/>
                </a:cubicBezTo>
                <a:cubicBezTo>
                  <a:pt x="15342" y="1303"/>
                  <a:pt x="15345" y="1333"/>
                  <a:pt x="15374" y="1366"/>
                </a:cubicBezTo>
                <a:cubicBezTo>
                  <a:pt x="15378" y="1368"/>
                  <a:pt x="15382" y="1369"/>
                  <a:pt x="15386" y="1371"/>
                </a:cubicBezTo>
                <a:cubicBezTo>
                  <a:pt x="15389" y="1357"/>
                  <a:pt x="15397" y="1321"/>
                  <a:pt x="15397" y="1297"/>
                </a:cubicBezTo>
                <a:cubicBezTo>
                  <a:pt x="15397" y="1231"/>
                  <a:pt x="15384" y="1169"/>
                  <a:pt x="15380" y="1103"/>
                </a:cubicBezTo>
                <a:cubicBezTo>
                  <a:pt x="15377" y="1052"/>
                  <a:pt x="15369" y="980"/>
                  <a:pt x="15401" y="935"/>
                </a:cubicBezTo>
                <a:cubicBezTo>
                  <a:pt x="15421" y="906"/>
                  <a:pt x="15464" y="898"/>
                  <a:pt x="15497" y="905"/>
                </a:cubicBezTo>
                <a:cubicBezTo>
                  <a:pt x="15532" y="913"/>
                  <a:pt x="15546" y="981"/>
                  <a:pt x="15549" y="1009"/>
                </a:cubicBezTo>
                <a:cubicBezTo>
                  <a:pt x="15553" y="1050"/>
                  <a:pt x="15553" y="1074"/>
                  <a:pt x="15517" y="1096"/>
                </a:cubicBezTo>
                <a:cubicBezTo>
                  <a:pt x="15483" y="1117"/>
                  <a:pt x="15394" y="1118"/>
                  <a:pt x="15356" y="1106"/>
                </a:cubicBezTo>
                <a:cubicBezTo>
                  <a:pt x="15349" y="1102"/>
                  <a:pt x="15341" y="1097"/>
                  <a:pt x="15334" y="1093"/>
                </a:cubicBezTo>
                <a:moveTo>
                  <a:pt x="15713" y="957"/>
                </a:moveTo>
                <a:cubicBezTo>
                  <a:pt x="15717" y="960"/>
                  <a:pt x="15718" y="950"/>
                  <a:pt x="15722" y="953"/>
                </a:cubicBezTo>
                <a:cubicBezTo>
                  <a:pt x="15778" y="999"/>
                  <a:pt x="15791" y="1024"/>
                  <a:pt x="15871" y="1024"/>
                </a:cubicBezTo>
                <a:cubicBezTo>
                  <a:pt x="15909" y="1024"/>
                  <a:pt x="15905" y="1014"/>
                  <a:pt x="15919" y="985"/>
                </a:cubicBezTo>
                <a:cubicBezTo>
                  <a:pt x="15910" y="949"/>
                  <a:pt x="15921" y="943"/>
                  <a:pt x="15871" y="944"/>
                </a:cubicBezTo>
                <a:cubicBezTo>
                  <a:pt x="15802" y="945"/>
                  <a:pt x="15747" y="998"/>
                  <a:pt x="15699" y="1043"/>
                </a:cubicBezTo>
                <a:cubicBezTo>
                  <a:pt x="15674" y="1067"/>
                  <a:pt x="15600" y="1153"/>
                  <a:pt x="15653" y="1188"/>
                </a:cubicBezTo>
                <a:cubicBezTo>
                  <a:pt x="15700" y="1220"/>
                  <a:pt x="15809" y="1213"/>
                  <a:pt x="15861" y="1206"/>
                </a:cubicBezTo>
                <a:cubicBezTo>
                  <a:pt x="15987" y="1188"/>
                  <a:pt x="16140" y="1128"/>
                  <a:pt x="16229" y="1034"/>
                </a:cubicBezTo>
                <a:cubicBezTo>
                  <a:pt x="16282" y="978"/>
                  <a:pt x="16336" y="853"/>
                  <a:pt x="16307" y="773"/>
                </a:cubicBezTo>
                <a:cubicBezTo>
                  <a:pt x="16292" y="732"/>
                  <a:pt x="16235" y="727"/>
                  <a:pt x="16200" y="733"/>
                </a:cubicBezTo>
                <a:cubicBezTo>
                  <a:pt x="16152" y="741"/>
                  <a:pt x="16121" y="785"/>
                  <a:pt x="16115" y="832"/>
                </a:cubicBezTo>
                <a:cubicBezTo>
                  <a:pt x="16105" y="902"/>
                  <a:pt x="16120" y="966"/>
                  <a:pt x="16157" y="1027"/>
                </a:cubicBezTo>
                <a:cubicBezTo>
                  <a:pt x="16197" y="1094"/>
                  <a:pt x="16257" y="1144"/>
                  <a:pt x="16311" y="1199"/>
                </a:cubicBezTo>
                <a:cubicBezTo>
                  <a:pt x="16314" y="1202"/>
                  <a:pt x="16318" y="1206"/>
                  <a:pt x="16321" y="1209"/>
                </a:cubicBezTo>
                <a:moveTo>
                  <a:pt x="16196" y="1117"/>
                </a:moveTo>
                <a:cubicBezTo>
                  <a:pt x="16290" y="1101"/>
                  <a:pt x="16391" y="1095"/>
                  <a:pt x="16479" y="1054"/>
                </a:cubicBezTo>
                <a:cubicBezTo>
                  <a:pt x="16506" y="1041"/>
                  <a:pt x="16519" y="1028"/>
                  <a:pt x="16533" y="1003"/>
                </a:cubicBezTo>
                <a:cubicBezTo>
                  <a:pt x="16533" y="1002"/>
                  <a:pt x="16533" y="1002"/>
                  <a:pt x="16533" y="1001"/>
                </a:cubicBezTo>
                <a:cubicBezTo>
                  <a:pt x="16533" y="1047"/>
                  <a:pt x="16533" y="1091"/>
                  <a:pt x="16527" y="1137"/>
                </a:cubicBezTo>
                <a:cubicBezTo>
                  <a:pt x="16524" y="1157"/>
                  <a:pt x="16525" y="1183"/>
                  <a:pt x="16526" y="1199"/>
                </a:cubicBezTo>
                <a:moveTo>
                  <a:pt x="16511" y="598"/>
                </a:moveTo>
                <a:cubicBezTo>
                  <a:pt x="16525" y="581"/>
                  <a:pt x="16578" y="599"/>
                  <a:pt x="16597" y="604"/>
                </a:cubicBezTo>
                <a:cubicBezTo>
                  <a:pt x="16613" y="609"/>
                  <a:pt x="16628" y="614"/>
                  <a:pt x="16644" y="619"/>
                </a:cubicBezTo>
                <a:moveTo>
                  <a:pt x="16887" y="756"/>
                </a:moveTo>
                <a:cubicBezTo>
                  <a:pt x="16883" y="820"/>
                  <a:pt x="16867" y="882"/>
                  <a:pt x="16848" y="944"/>
                </a:cubicBezTo>
                <a:cubicBezTo>
                  <a:pt x="16826" y="1015"/>
                  <a:pt x="16794" y="1082"/>
                  <a:pt x="16771" y="1153"/>
                </a:cubicBezTo>
                <a:cubicBezTo>
                  <a:pt x="16759" y="1190"/>
                  <a:pt x="16758" y="1223"/>
                  <a:pt x="16758" y="1261"/>
                </a:cubicBezTo>
                <a:cubicBezTo>
                  <a:pt x="16758" y="1269"/>
                  <a:pt x="16758" y="1270"/>
                  <a:pt x="16758" y="1274"/>
                </a:cubicBezTo>
                <a:moveTo>
                  <a:pt x="16716" y="1080"/>
                </a:moveTo>
                <a:cubicBezTo>
                  <a:pt x="16729" y="1056"/>
                  <a:pt x="16732" y="1058"/>
                  <a:pt x="16769" y="1055"/>
                </a:cubicBezTo>
                <a:cubicBezTo>
                  <a:pt x="16820" y="1050"/>
                  <a:pt x="16872" y="1050"/>
                  <a:pt x="16923" y="1047"/>
                </a:cubicBezTo>
                <a:cubicBezTo>
                  <a:pt x="16941" y="1046"/>
                  <a:pt x="17027" y="1030"/>
                  <a:pt x="17044" y="1046"/>
                </a:cubicBezTo>
                <a:cubicBezTo>
                  <a:pt x="17064" y="1065"/>
                  <a:pt x="17060" y="1112"/>
                  <a:pt x="17061" y="1136"/>
                </a:cubicBezTo>
                <a:cubicBezTo>
                  <a:pt x="17063" y="1162"/>
                  <a:pt x="17063" y="1188"/>
                  <a:pt x="17063" y="1214"/>
                </a:cubicBezTo>
                <a:moveTo>
                  <a:pt x="17116" y="803"/>
                </a:moveTo>
                <a:cubicBezTo>
                  <a:pt x="17166" y="808"/>
                  <a:pt x="17199" y="827"/>
                  <a:pt x="17233" y="866"/>
                </a:cubicBezTo>
                <a:cubicBezTo>
                  <a:pt x="17269" y="908"/>
                  <a:pt x="17294" y="973"/>
                  <a:pt x="17282" y="1030"/>
                </a:cubicBezTo>
                <a:cubicBezTo>
                  <a:pt x="17272" y="1073"/>
                  <a:pt x="17231" y="1101"/>
                  <a:pt x="17206" y="1135"/>
                </a:cubicBezTo>
                <a:cubicBezTo>
                  <a:pt x="17194" y="1152"/>
                  <a:pt x="17195" y="1162"/>
                  <a:pt x="17190" y="1179"/>
                </a:cubicBezTo>
                <a:cubicBezTo>
                  <a:pt x="17228" y="1181"/>
                  <a:pt x="17250" y="1184"/>
                  <a:pt x="17285" y="1165"/>
                </a:cubicBezTo>
                <a:cubicBezTo>
                  <a:pt x="17351" y="1129"/>
                  <a:pt x="17349" y="1072"/>
                  <a:pt x="17349" y="1006"/>
                </a:cubicBezTo>
                <a:cubicBezTo>
                  <a:pt x="17349" y="965"/>
                  <a:pt x="17343" y="943"/>
                  <a:pt x="17324" y="908"/>
                </a:cubicBezTo>
                <a:cubicBezTo>
                  <a:pt x="17323" y="906"/>
                  <a:pt x="17321" y="905"/>
                  <a:pt x="17320" y="903"/>
                </a:cubicBezTo>
                <a:cubicBezTo>
                  <a:pt x="17388" y="903"/>
                  <a:pt x="17457" y="906"/>
                  <a:pt x="17525" y="898"/>
                </a:cubicBezTo>
                <a:cubicBezTo>
                  <a:pt x="17555" y="894"/>
                  <a:pt x="17583" y="893"/>
                  <a:pt x="17613" y="892"/>
                </a:cubicBezTo>
                <a:cubicBezTo>
                  <a:pt x="17619" y="923"/>
                  <a:pt x="17621" y="950"/>
                  <a:pt x="17621" y="983"/>
                </a:cubicBezTo>
                <a:cubicBezTo>
                  <a:pt x="17621" y="1035"/>
                  <a:pt x="17629" y="1096"/>
                  <a:pt x="17619" y="1147"/>
                </a:cubicBezTo>
                <a:cubicBezTo>
                  <a:pt x="17618" y="1152"/>
                  <a:pt x="17614" y="1150"/>
                  <a:pt x="17613" y="1155"/>
                </a:cubicBezTo>
                <a:cubicBezTo>
                  <a:pt x="17594" y="1119"/>
                  <a:pt x="17587" y="1098"/>
                  <a:pt x="17586" y="1055"/>
                </a:cubicBezTo>
                <a:cubicBezTo>
                  <a:pt x="17584" y="991"/>
                  <a:pt x="17612" y="941"/>
                  <a:pt x="17659" y="898"/>
                </a:cubicBezTo>
                <a:cubicBezTo>
                  <a:pt x="17705" y="856"/>
                  <a:pt x="17777" y="824"/>
                  <a:pt x="17841" y="838"/>
                </a:cubicBezTo>
                <a:cubicBezTo>
                  <a:pt x="17886" y="848"/>
                  <a:pt x="17899" y="916"/>
                  <a:pt x="17904" y="953"/>
                </a:cubicBezTo>
                <a:cubicBezTo>
                  <a:pt x="17917" y="1043"/>
                  <a:pt x="17897" y="1129"/>
                  <a:pt x="17932" y="1214"/>
                </a:cubicBezTo>
                <a:moveTo>
                  <a:pt x="18970" y="951"/>
                </a:moveTo>
                <a:cubicBezTo>
                  <a:pt x="18952" y="944"/>
                  <a:pt x="18927" y="927"/>
                  <a:pt x="18905" y="924"/>
                </a:cubicBezTo>
                <a:cubicBezTo>
                  <a:pt x="18842" y="915"/>
                  <a:pt x="18780" y="919"/>
                  <a:pt x="18720" y="938"/>
                </a:cubicBezTo>
                <a:cubicBezTo>
                  <a:pt x="18641" y="964"/>
                  <a:pt x="18569" y="1001"/>
                  <a:pt x="18534" y="1078"/>
                </a:cubicBezTo>
                <a:cubicBezTo>
                  <a:pt x="18534" y="1085"/>
                  <a:pt x="18534" y="1093"/>
                  <a:pt x="18534" y="1100"/>
                </a:cubicBezTo>
                <a:cubicBezTo>
                  <a:pt x="18591" y="1121"/>
                  <a:pt x="18635" y="1135"/>
                  <a:pt x="18704" y="1129"/>
                </a:cubicBezTo>
                <a:cubicBezTo>
                  <a:pt x="18774" y="1123"/>
                  <a:pt x="18836" y="1098"/>
                  <a:pt x="18885" y="1047"/>
                </a:cubicBezTo>
                <a:cubicBezTo>
                  <a:pt x="18904" y="1027"/>
                  <a:pt x="18909" y="1008"/>
                  <a:pt x="18920" y="985"/>
                </a:cubicBezTo>
                <a:cubicBezTo>
                  <a:pt x="18938" y="1037"/>
                  <a:pt x="18937" y="1072"/>
                  <a:pt x="19006" y="1085"/>
                </a:cubicBezTo>
                <a:cubicBezTo>
                  <a:pt x="19073" y="1098"/>
                  <a:pt x="19149" y="1094"/>
                  <a:pt x="19202" y="1048"/>
                </a:cubicBezTo>
                <a:cubicBezTo>
                  <a:pt x="19282" y="978"/>
                  <a:pt x="19299" y="845"/>
                  <a:pt x="19305" y="746"/>
                </a:cubicBezTo>
                <a:cubicBezTo>
                  <a:pt x="19308" y="686"/>
                  <a:pt x="19319" y="596"/>
                  <a:pt x="19300" y="537"/>
                </a:cubicBezTo>
                <a:cubicBezTo>
                  <a:pt x="19293" y="522"/>
                  <a:pt x="19292" y="518"/>
                  <a:pt x="19285" y="511"/>
                </a:cubicBezTo>
                <a:cubicBezTo>
                  <a:pt x="19264" y="539"/>
                  <a:pt x="19242" y="560"/>
                  <a:pt x="19226" y="601"/>
                </a:cubicBezTo>
                <a:cubicBezTo>
                  <a:pt x="19195" y="682"/>
                  <a:pt x="19194" y="759"/>
                  <a:pt x="19196" y="845"/>
                </a:cubicBezTo>
                <a:cubicBezTo>
                  <a:pt x="19198" y="928"/>
                  <a:pt x="19223" y="1013"/>
                  <a:pt x="19287" y="1071"/>
                </a:cubicBezTo>
                <a:cubicBezTo>
                  <a:pt x="19331" y="1111"/>
                  <a:pt x="19407" y="1130"/>
                  <a:pt x="19466" y="1117"/>
                </a:cubicBezTo>
                <a:cubicBezTo>
                  <a:pt x="19536" y="1101"/>
                  <a:pt x="19569" y="1028"/>
                  <a:pt x="19590" y="967"/>
                </a:cubicBezTo>
                <a:cubicBezTo>
                  <a:pt x="19614" y="895"/>
                  <a:pt x="19623" y="818"/>
                  <a:pt x="19634" y="743"/>
                </a:cubicBezTo>
                <a:cubicBezTo>
                  <a:pt x="19640" y="704"/>
                  <a:pt x="19642" y="665"/>
                  <a:pt x="19645" y="626"/>
                </a:cubicBezTo>
                <a:cubicBezTo>
                  <a:pt x="19646" y="622"/>
                  <a:pt x="19646" y="621"/>
                  <a:pt x="19646" y="619"/>
                </a:cubicBezTo>
                <a:cubicBezTo>
                  <a:pt x="19636" y="658"/>
                  <a:pt x="19619" y="696"/>
                  <a:pt x="19607" y="735"/>
                </a:cubicBezTo>
                <a:cubicBezTo>
                  <a:pt x="19587" y="801"/>
                  <a:pt x="19577" y="884"/>
                  <a:pt x="19587" y="953"/>
                </a:cubicBezTo>
                <a:cubicBezTo>
                  <a:pt x="19597" y="1021"/>
                  <a:pt x="19641" y="1089"/>
                  <a:pt x="19713" y="1093"/>
                </a:cubicBezTo>
                <a:cubicBezTo>
                  <a:pt x="19756" y="1095"/>
                  <a:pt x="19772" y="1054"/>
                  <a:pt x="19788" y="1020"/>
                </a:cubicBezTo>
                <a:cubicBezTo>
                  <a:pt x="19835" y="922"/>
                  <a:pt x="19861" y="837"/>
                  <a:pt x="19935" y="755"/>
                </a:cubicBezTo>
                <a:cubicBezTo>
                  <a:pt x="19935" y="768"/>
                  <a:pt x="19936" y="806"/>
                  <a:pt x="19931" y="832"/>
                </a:cubicBezTo>
                <a:cubicBezTo>
                  <a:pt x="19924" y="869"/>
                  <a:pt x="19908" y="925"/>
                  <a:pt x="19919" y="964"/>
                </a:cubicBezTo>
                <a:cubicBezTo>
                  <a:pt x="19929" y="1000"/>
                  <a:pt x="19936" y="980"/>
                  <a:pt x="19960" y="999"/>
                </a:cubicBezTo>
                <a:cubicBezTo>
                  <a:pt x="20008" y="984"/>
                  <a:pt x="20016" y="986"/>
                  <a:pt x="20040" y="933"/>
                </a:cubicBezTo>
                <a:cubicBezTo>
                  <a:pt x="20058" y="893"/>
                  <a:pt x="20069" y="844"/>
                  <a:pt x="20064" y="800"/>
                </a:cubicBezTo>
                <a:cubicBezTo>
                  <a:pt x="20061" y="778"/>
                  <a:pt x="20071" y="763"/>
                  <a:pt x="20041" y="766"/>
                </a:cubicBezTo>
                <a:cubicBezTo>
                  <a:pt x="20013" y="769"/>
                  <a:pt x="20007" y="780"/>
                  <a:pt x="20001" y="808"/>
                </a:cubicBezTo>
                <a:cubicBezTo>
                  <a:pt x="20001" y="827"/>
                  <a:pt x="20001" y="833"/>
                  <a:pt x="20003" y="845"/>
                </a:cubicBezTo>
                <a:moveTo>
                  <a:pt x="20177" y="789"/>
                </a:moveTo>
                <a:cubicBezTo>
                  <a:pt x="20180" y="777"/>
                  <a:pt x="20178" y="742"/>
                  <a:pt x="20182" y="769"/>
                </a:cubicBezTo>
                <a:cubicBezTo>
                  <a:pt x="20174" y="809"/>
                  <a:pt x="20168" y="845"/>
                  <a:pt x="20168" y="886"/>
                </a:cubicBezTo>
                <a:cubicBezTo>
                  <a:pt x="20168" y="923"/>
                  <a:pt x="20182" y="946"/>
                  <a:pt x="20220" y="951"/>
                </a:cubicBezTo>
                <a:cubicBezTo>
                  <a:pt x="20253" y="955"/>
                  <a:pt x="20269" y="922"/>
                  <a:pt x="20288" y="900"/>
                </a:cubicBezTo>
                <a:cubicBezTo>
                  <a:pt x="20310" y="874"/>
                  <a:pt x="20332" y="845"/>
                  <a:pt x="20360" y="825"/>
                </a:cubicBezTo>
                <a:cubicBezTo>
                  <a:pt x="20368" y="820"/>
                  <a:pt x="20369" y="818"/>
                  <a:pt x="20374" y="817"/>
                </a:cubicBezTo>
                <a:cubicBezTo>
                  <a:pt x="20382" y="827"/>
                  <a:pt x="20376" y="808"/>
                  <a:pt x="20390" y="834"/>
                </a:cubicBezTo>
                <a:cubicBezTo>
                  <a:pt x="20410" y="871"/>
                  <a:pt x="20445" y="901"/>
                  <a:pt x="20492" y="886"/>
                </a:cubicBezTo>
                <a:cubicBezTo>
                  <a:pt x="20527" y="875"/>
                  <a:pt x="20561" y="828"/>
                  <a:pt x="20575" y="796"/>
                </a:cubicBezTo>
                <a:cubicBezTo>
                  <a:pt x="20590" y="762"/>
                  <a:pt x="20599" y="688"/>
                  <a:pt x="20574" y="657"/>
                </a:cubicBezTo>
                <a:cubicBezTo>
                  <a:pt x="20562" y="642"/>
                  <a:pt x="20527" y="640"/>
                  <a:pt x="20513" y="653"/>
                </a:cubicBezTo>
                <a:cubicBezTo>
                  <a:pt x="20489" y="675"/>
                  <a:pt x="20494" y="709"/>
                  <a:pt x="20520" y="723"/>
                </a:cubicBezTo>
                <a:cubicBezTo>
                  <a:pt x="20569" y="750"/>
                  <a:pt x="20628" y="752"/>
                  <a:pt x="20683" y="756"/>
                </a:cubicBezTo>
                <a:cubicBezTo>
                  <a:pt x="20713" y="758"/>
                  <a:pt x="20742" y="758"/>
                  <a:pt x="20772" y="758"/>
                </a:cubicBezTo>
                <a:cubicBezTo>
                  <a:pt x="20772" y="781"/>
                  <a:pt x="20764" y="807"/>
                  <a:pt x="20786" y="815"/>
                </a:cubicBezTo>
                <a:cubicBezTo>
                  <a:pt x="20805" y="822"/>
                  <a:pt x="20841" y="816"/>
                  <a:pt x="20857" y="805"/>
                </a:cubicBezTo>
                <a:cubicBezTo>
                  <a:pt x="20874" y="793"/>
                  <a:pt x="20871" y="783"/>
                  <a:pt x="20877" y="768"/>
                </a:cubicBezTo>
                <a:cubicBezTo>
                  <a:pt x="20851" y="747"/>
                  <a:pt x="20832" y="748"/>
                  <a:pt x="20787" y="748"/>
                </a:cubicBezTo>
                <a:cubicBezTo>
                  <a:pt x="20715" y="748"/>
                  <a:pt x="20638" y="762"/>
                  <a:pt x="20584" y="815"/>
                </a:cubicBezTo>
                <a:cubicBezTo>
                  <a:pt x="20546" y="852"/>
                  <a:pt x="20537" y="916"/>
                  <a:pt x="20580" y="951"/>
                </a:cubicBezTo>
                <a:cubicBezTo>
                  <a:pt x="20629" y="977"/>
                  <a:pt x="20648" y="986"/>
                  <a:pt x="20686" y="994"/>
                </a:cubicBezTo>
                <a:moveTo>
                  <a:pt x="16742" y="1026"/>
                </a:moveTo>
                <a:cubicBezTo>
                  <a:pt x="18627" y="1026"/>
                  <a:pt x="19749" y="1126"/>
                  <a:pt x="21245" y="1013"/>
                </a:cubicBezTo>
                <a:cubicBezTo>
                  <a:pt x="21305" y="1008"/>
                  <a:pt x="21284" y="945"/>
                  <a:pt x="21306" y="923"/>
                </a:cubicBezTo>
                <a:cubicBezTo>
                  <a:pt x="21288" y="918"/>
                  <a:pt x="21263" y="887"/>
                  <a:pt x="21215" y="886"/>
                </a:cubicBezTo>
                <a:cubicBezTo>
                  <a:pt x="21116" y="883"/>
                  <a:pt x="21107" y="927"/>
                  <a:pt x="21041" y="975"/>
                </a:cubicBezTo>
                <a:cubicBezTo>
                  <a:pt x="21070" y="993"/>
                  <a:pt x="21028" y="1025"/>
                  <a:pt x="21107" y="1040"/>
                </a:cubicBezTo>
                <a:cubicBezTo>
                  <a:pt x="21191" y="1055"/>
                  <a:pt x="21289" y="1034"/>
                  <a:pt x="21360" y="989"/>
                </a:cubicBezTo>
                <a:cubicBezTo>
                  <a:pt x="21474" y="917"/>
                  <a:pt x="21519" y="777"/>
                  <a:pt x="21491" y="647"/>
                </a:cubicBezTo>
                <a:cubicBezTo>
                  <a:pt x="21474" y="567"/>
                  <a:pt x="21416" y="503"/>
                  <a:pt x="21375" y="435"/>
                </a:cubicBezTo>
                <a:cubicBezTo>
                  <a:pt x="21376" y="458"/>
                  <a:pt x="21372" y="478"/>
                  <a:pt x="21373" y="501"/>
                </a:cubicBezTo>
                <a:cubicBezTo>
                  <a:pt x="21376" y="585"/>
                  <a:pt x="21394" y="646"/>
                  <a:pt x="21422" y="725"/>
                </a:cubicBezTo>
                <a:cubicBezTo>
                  <a:pt x="21460" y="834"/>
                  <a:pt x="21500" y="940"/>
                  <a:pt x="21533" y="105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CustomShape 2"/>
          <p:cNvSpPr/>
          <p:nvPr/>
        </p:nvSpPr>
        <p:spPr>
          <a:xfrm>
            <a:off x="2665440" y="932760"/>
            <a:ext cx="495360" cy="154800"/>
          </a:xfrm>
          <a:custGeom>
            <a:avLst/>
            <a:gdLst/>
            <a:ahLst/>
            <a:rect l="l" t="t" r="r" b="b"/>
            <a:pathLst>
              <a:path w="1377" h="431">
                <a:moveTo>
                  <a:pt x="157" y="98"/>
                </a:moveTo>
                <a:cubicBezTo>
                  <a:pt x="157" y="79"/>
                  <a:pt x="158" y="58"/>
                  <a:pt x="155" y="40"/>
                </a:cubicBezTo>
                <a:cubicBezTo>
                  <a:pt x="138" y="38"/>
                  <a:pt x="117" y="32"/>
                  <a:pt x="100" y="41"/>
                </a:cubicBezTo>
                <a:cubicBezTo>
                  <a:pt x="70" y="57"/>
                  <a:pt x="40" y="96"/>
                  <a:pt x="24" y="125"/>
                </a:cubicBezTo>
                <a:cubicBezTo>
                  <a:pt x="16" y="139"/>
                  <a:pt x="0" y="186"/>
                  <a:pt x="15" y="202"/>
                </a:cubicBezTo>
                <a:cubicBezTo>
                  <a:pt x="49" y="238"/>
                  <a:pt x="128" y="227"/>
                  <a:pt x="170" y="227"/>
                </a:cubicBezTo>
                <a:cubicBezTo>
                  <a:pt x="226" y="227"/>
                  <a:pt x="301" y="234"/>
                  <a:pt x="343" y="189"/>
                </a:cubicBezTo>
                <a:cubicBezTo>
                  <a:pt x="366" y="164"/>
                  <a:pt x="351" y="122"/>
                  <a:pt x="330" y="103"/>
                </a:cubicBezTo>
                <a:cubicBezTo>
                  <a:pt x="296" y="71"/>
                  <a:pt x="248" y="61"/>
                  <a:pt x="204" y="58"/>
                </a:cubicBezTo>
                <a:cubicBezTo>
                  <a:pt x="174" y="56"/>
                  <a:pt x="154" y="50"/>
                  <a:pt x="152" y="84"/>
                </a:cubicBezTo>
                <a:cubicBezTo>
                  <a:pt x="152" y="101"/>
                  <a:pt x="152" y="107"/>
                  <a:pt x="160" y="116"/>
                </a:cubicBezTo>
                <a:moveTo>
                  <a:pt x="446" y="137"/>
                </a:moveTo>
                <a:cubicBezTo>
                  <a:pt x="480" y="137"/>
                  <a:pt x="512" y="132"/>
                  <a:pt x="546" y="131"/>
                </a:cubicBezTo>
                <a:cubicBezTo>
                  <a:pt x="619" y="128"/>
                  <a:pt x="692" y="130"/>
                  <a:pt x="765" y="130"/>
                </a:cubicBezTo>
                <a:cubicBezTo>
                  <a:pt x="778" y="130"/>
                  <a:pt x="791" y="130"/>
                  <a:pt x="804" y="130"/>
                </a:cubicBezTo>
                <a:moveTo>
                  <a:pt x="1337" y="29"/>
                </a:moveTo>
                <a:cubicBezTo>
                  <a:pt x="1348" y="12"/>
                  <a:pt x="1356" y="6"/>
                  <a:pt x="1331" y="4"/>
                </a:cubicBezTo>
                <a:cubicBezTo>
                  <a:pt x="1281" y="0"/>
                  <a:pt x="1223" y="0"/>
                  <a:pt x="1174" y="12"/>
                </a:cubicBezTo>
                <a:cubicBezTo>
                  <a:pt x="1117" y="26"/>
                  <a:pt x="1064" y="53"/>
                  <a:pt x="1028" y="100"/>
                </a:cubicBezTo>
                <a:cubicBezTo>
                  <a:pt x="1017" y="113"/>
                  <a:pt x="993" y="166"/>
                  <a:pt x="1015" y="182"/>
                </a:cubicBezTo>
                <a:cubicBezTo>
                  <a:pt x="1045" y="204"/>
                  <a:pt x="1119" y="196"/>
                  <a:pt x="1153" y="193"/>
                </a:cubicBezTo>
                <a:cubicBezTo>
                  <a:pt x="1203" y="188"/>
                  <a:pt x="1258" y="168"/>
                  <a:pt x="1277" y="118"/>
                </a:cubicBezTo>
                <a:cubicBezTo>
                  <a:pt x="1285" y="97"/>
                  <a:pt x="1282" y="73"/>
                  <a:pt x="1282" y="51"/>
                </a:cubicBezTo>
                <a:cubicBezTo>
                  <a:pt x="1282" y="46"/>
                  <a:pt x="1282" y="46"/>
                  <a:pt x="1282" y="43"/>
                </a:cubicBezTo>
                <a:cubicBezTo>
                  <a:pt x="1282" y="125"/>
                  <a:pt x="1273" y="210"/>
                  <a:pt x="1298" y="288"/>
                </a:cubicBezTo>
                <a:cubicBezTo>
                  <a:pt x="1314" y="339"/>
                  <a:pt x="1343" y="388"/>
                  <a:pt x="1376" y="43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CustomShape 3"/>
          <p:cNvSpPr/>
          <p:nvPr/>
        </p:nvSpPr>
        <p:spPr>
          <a:xfrm>
            <a:off x="3665520" y="829080"/>
            <a:ext cx="252360" cy="199440"/>
          </a:xfrm>
          <a:custGeom>
            <a:avLst/>
            <a:gdLst/>
            <a:ahLst/>
            <a:rect l="l" t="t" r="r" b="b"/>
            <a:pathLst>
              <a:path w="702" h="555">
                <a:moveTo>
                  <a:pt x="14" y="346"/>
                </a:moveTo>
                <a:cubicBezTo>
                  <a:pt x="10" y="337"/>
                  <a:pt x="8" y="330"/>
                  <a:pt x="5" y="321"/>
                </a:cubicBezTo>
                <a:cubicBezTo>
                  <a:pt x="5" y="335"/>
                  <a:pt x="6" y="344"/>
                  <a:pt x="5" y="358"/>
                </a:cubicBezTo>
                <a:cubicBezTo>
                  <a:pt x="4" y="387"/>
                  <a:pt x="0" y="415"/>
                  <a:pt x="0" y="443"/>
                </a:cubicBezTo>
                <a:cubicBezTo>
                  <a:pt x="0" y="450"/>
                  <a:pt x="1" y="463"/>
                  <a:pt x="2" y="468"/>
                </a:cubicBezTo>
                <a:moveTo>
                  <a:pt x="57" y="3"/>
                </a:moveTo>
                <a:cubicBezTo>
                  <a:pt x="49" y="0"/>
                  <a:pt x="50" y="54"/>
                  <a:pt x="54" y="74"/>
                </a:cubicBezTo>
                <a:cubicBezTo>
                  <a:pt x="64" y="120"/>
                  <a:pt x="90" y="155"/>
                  <a:pt x="119" y="190"/>
                </a:cubicBezTo>
                <a:moveTo>
                  <a:pt x="207" y="215"/>
                </a:moveTo>
                <a:cubicBezTo>
                  <a:pt x="213" y="215"/>
                  <a:pt x="215" y="204"/>
                  <a:pt x="219" y="208"/>
                </a:cubicBezTo>
                <a:cubicBezTo>
                  <a:pt x="246" y="235"/>
                  <a:pt x="257" y="295"/>
                  <a:pt x="274" y="329"/>
                </a:cubicBezTo>
                <a:cubicBezTo>
                  <a:pt x="299" y="379"/>
                  <a:pt x="330" y="437"/>
                  <a:pt x="381" y="468"/>
                </a:cubicBezTo>
                <a:cubicBezTo>
                  <a:pt x="395" y="477"/>
                  <a:pt x="400" y="473"/>
                  <a:pt x="414" y="475"/>
                </a:cubicBezTo>
                <a:cubicBezTo>
                  <a:pt x="421" y="432"/>
                  <a:pt x="419" y="388"/>
                  <a:pt x="430" y="346"/>
                </a:cubicBezTo>
                <a:cubicBezTo>
                  <a:pt x="436" y="323"/>
                  <a:pt x="448" y="302"/>
                  <a:pt x="475" y="308"/>
                </a:cubicBezTo>
                <a:cubicBezTo>
                  <a:pt x="523" y="320"/>
                  <a:pt x="564" y="381"/>
                  <a:pt x="593" y="418"/>
                </a:cubicBezTo>
                <a:cubicBezTo>
                  <a:pt x="629" y="464"/>
                  <a:pt x="663" y="509"/>
                  <a:pt x="701" y="5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4"/>
          <p:cNvSpPr/>
          <p:nvPr/>
        </p:nvSpPr>
        <p:spPr>
          <a:xfrm>
            <a:off x="4394160" y="876600"/>
            <a:ext cx="1150200" cy="222120"/>
          </a:xfrm>
          <a:custGeom>
            <a:avLst/>
            <a:gdLst/>
            <a:ahLst/>
            <a:rect l="l" t="t" r="r" b="b"/>
            <a:pathLst>
              <a:path w="3196" h="618">
                <a:moveTo>
                  <a:pt x="0" y="297"/>
                </a:moveTo>
                <a:cubicBezTo>
                  <a:pt x="2" y="267"/>
                  <a:pt x="9" y="316"/>
                  <a:pt x="11" y="322"/>
                </a:cubicBezTo>
                <a:cubicBezTo>
                  <a:pt x="25" y="366"/>
                  <a:pt x="33" y="411"/>
                  <a:pt x="46" y="455"/>
                </a:cubicBezTo>
                <a:cubicBezTo>
                  <a:pt x="52" y="473"/>
                  <a:pt x="60" y="514"/>
                  <a:pt x="83" y="522"/>
                </a:cubicBezTo>
                <a:cubicBezTo>
                  <a:pt x="87" y="522"/>
                  <a:pt x="91" y="522"/>
                  <a:pt x="95" y="522"/>
                </a:cubicBezTo>
                <a:moveTo>
                  <a:pt x="138" y="125"/>
                </a:moveTo>
                <a:cubicBezTo>
                  <a:pt x="281" y="125"/>
                  <a:pt x="422" y="134"/>
                  <a:pt x="565" y="144"/>
                </a:cubicBezTo>
                <a:cubicBezTo>
                  <a:pt x="621" y="148"/>
                  <a:pt x="678" y="151"/>
                  <a:pt x="734" y="151"/>
                </a:cubicBezTo>
                <a:cubicBezTo>
                  <a:pt x="737" y="151"/>
                  <a:pt x="739" y="151"/>
                  <a:pt x="742" y="151"/>
                </a:cubicBezTo>
                <a:cubicBezTo>
                  <a:pt x="729" y="163"/>
                  <a:pt x="709" y="182"/>
                  <a:pt x="695" y="197"/>
                </a:cubicBezTo>
                <a:cubicBezTo>
                  <a:pt x="655" y="240"/>
                  <a:pt x="643" y="288"/>
                  <a:pt x="640" y="346"/>
                </a:cubicBezTo>
                <a:cubicBezTo>
                  <a:pt x="637" y="418"/>
                  <a:pt x="651" y="465"/>
                  <a:pt x="684" y="528"/>
                </a:cubicBezTo>
                <a:cubicBezTo>
                  <a:pt x="700" y="559"/>
                  <a:pt x="720" y="583"/>
                  <a:pt x="741" y="611"/>
                </a:cubicBezTo>
                <a:cubicBezTo>
                  <a:pt x="742" y="613"/>
                  <a:pt x="744" y="615"/>
                  <a:pt x="745" y="617"/>
                </a:cubicBezTo>
                <a:cubicBezTo>
                  <a:pt x="698" y="611"/>
                  <a:pt x="660" y="600"/>
                  <a:pt x="614" y="586"/>
                </a:cubicBezTo>
                <a:cubicBezTo>
                  <a:pt x="514" y="555"/>
                  <a:pt x="413" y="531"/>
                  <a:pt x="310" y="515"/>
                </a:cubicBezTo>
                <a:moveTo>
                  <a:pt x="1059" y="206"/>
                </a:moveTo>
                <a:cubicBezTo>
                  <a:pt x="1056" y="201"/>
                  <a:pt x="1054" y="197"/>
                  <a:pt x="1051" y="192"/>
                </a:cubicBezTo>
                <a:cubicBezTo>
                  <a:pt x="1051" y="262"/>
                  <a:pt x="1054" y="331"/>
                  <a:pt x="1071" y="399"/>
                </a:cubicBezTo>
                <a:cubicBezTo>
                  <a:pt x="1084" y="451"/>
                  <a:pt x="1101" y="500"/>
                  <a:pt x="1136" y="540"/>
                </a:cubicBezTo>
                <a:cubicBezTo>
                  <a:pt x="1156" y="564"/>
                  <a:pt x="1176" y="568"/>
                  <a:pt x="1205" y="569"/>
                </a:cubicBezTo>
                <a:moveTo>
                  <a:pt x="1038" y="128"/>
                </a:moveTo>
                <a:cubicBezTo>
                  <a:pt x="1115" y="115"/>
                  <a:pt x="1191" y="116"/>
                  <a:pt x="1269" y="114"/>
                </a:cubicBezTo>
                <a:cubicBezTo>
                  <a:pt x="1381" y="112"/>
                  <a:pt x="1494" y="112"/>
                  <a:pt x="1606" y="108"/>
                </a:cubicBezTo>
                <a:cubicBezTo>
                  <a:pt x="1640" y="107"/>
                  <a:pt x="1674" y="104"/>
                  <a:pt x="1708" y="104"/>
                </a:cubicBezTo>
                <a:cubicBezTo>
                  <a:pt x="1691" y="134"/>
                  <a:pt x="1669" y="160"/>
                  <a:pt x="1648" y="188"/>
                </a:cubicBezTo>
                <a:cubicBezTo>
                  <a:pt x="1615" y="234"/>
                  <a:pt x="1600" y="271"/>
                  <a:pt x="1598" y="328"/>
                </a:cubicBezTo>
                <a:cubicBezTo>
                  <a:pt x="1598" y="379"/>
                  <a:pt x="1627" y="411"/>
                  <a:pt x="1661" y="447"/>
                </a:cubicBezTo>
                <a:cubicBezTo>
                  <a:pt x="1695" y="482"/>
                  <a:pt x="1735" y="506"/>
                  <a:pt x="1751" y="552"/>
                </a:cubicBezTo>
                <a:cubicBezTo>
                  <a:pt x="1751" y="556"/>
                  <a:pt x="1751" y="561"/>
                  <a:pt x="1751" y="565"/>
                </a:cubicBezTo>
                <a:cubicBezTo>
                  <a:pt x="1713" y="583"/>
                  <a:pt x="1675" y="590"/>
                  <a:pt x="1633" y="596"/>
                </a:cubicBezTo>
                <a:cubicBezTo>
                  <a:pt x="1597" y="601"/>
                  <a:pt x="1558" y="606"/>
                  <a:pt x="1521" y="611"/>
                </a:cubicBezTo>
                <a:cubicBezTo>
                  <a:pt x="1516" y="612"/>
                  <a:pt x="1512" y="612"/>
                  <a:pt x="1507" y="613"/>
                </a:cubicBezTo>
                <a:moveTo>
                  <a:pt x="1978" y="161"/>
                </a:moveTo>
                <a:cubicBezTo>
                  <a:pt x="1999" y="158"/>
                  <a:pt x="2002" y="154"/>
                  <a:pt x="2007" y="182"/>
                </a:cubicBezTo>
                <a:cubicBezTo>
                  <a:pt x="2016" y="239"/>
                  <a:pt x="2010" y="302"/>
                  <a:pt x="2010" y="360"/>
                </a:cubicBezTo>
                <a:cubicBezTo>
                  <a:pt x="2010" y="404"/>
                  <a:pt x="2001" y="460"/>
                  <a:pt x="2025" y="500"/>
                </a:cubicBezTo>
                <a:cubicBezTo>
                  <a:pt x="2036" y="519"/>
                  <a:pt x="2052" y="512"/>
                  <a:pt x="2064" y="502"/>
                </a:cubicBezTo>
                <a:moveTo>
                  <a:pt x="1976" y="114"/>
                </a:moveTo>
                <a:cubicBezTo>
                  <a:pt x="1995" y="84"/>
                  <a:pt x="2001" y="86"/>
                  <a:pt x="2050" y="84"/>
                </a:cubicBezTo>
                <a:cubicBezTo>
                  <a:pt x="2176" y="81"/>
                  <a:pt x="2309" y="100"/>
                  <a:pt x="2434" y="82"/>
                </a:cubicBezTo>
                <a:cubicBezTo>
                  <a:pt x="2440" y="81"/>
                  <a:pt x="2442" y="82"/>
                  <a:pt x="2444" y="80"/>
                </a:cubicBezTo>
                <a:cubicBezTo>
                  <a:pt x="2444" y="129"/>
                  <a:pt x="2449" y="176"/>
                  <a:pt x="2453" y="226"/>
                </a:cubicBezTo>
                <a:cubicBezTo>
                  <a:pt x="2457" y="279"/>
                  <a:pt x="2461" y="334"/>
                  <a:pt x="2467" y="387"/>
                </a:cubicBezTo>
                <a:cubicBezTo>
                  <a:pt x="2471" y="423"/>
                  <a:pt x="2474" y="456"/>
                  <a:pt x="2474" y="491"/>
                </a:cubicBezTo>
                <a:cubicBezTo>
                  <a:pt x="2474" y="506"/>
                  <a:pt x="2475" y="522"/>
                  <a:pt x="2472" y="537"/>
                </a:cubicBezTo>
                <a:cubicBezTo>
                  <a:pt x="2471" y="540"/>
                  <a:pt x="2471" y="541"/>
                  <a:pt x="2468" y="543"/>
                </a:cubicBezTo>
                <a:cubicBezTo>
                  <a:pt x="2408" y="543"/>
                  <a:pt x="2352" y="541"/>
                  <a:pt x="2293" y="530"/>
                </a:cubicBezTo>
                <a:cubicBezTo>
                  <a:pt x="2232" y="517"/>
                  <a:pt x="2169" y="504"/>
                  <a:pt x="2110" y="484"/>
                </a:cubicBezTo>
                <a:cubicBezTo>
                  <a:pt x="2104" y="482"/>
                  <a:pt x="2098" y="479"/>
                  <a:pt x="2092" y="477"/>
                </a:cubicBezTo>
                <a:moveTo>
                  <a:pt x="2729" y="117"/>
                </a:moveTo>
                <a:cubicBezTo>
                  <a:pt x="2742" y="123"/>
                  <a:pt x="2732" y="86"/>
                  <a:pt x="2745" y="137"/>
                </a:cubicBezTo>
                <a:cubicBezTo>
                  <a:pt x="2759" y="191"/>
                  <a:pt x="2757" y="248"/>
                  <a:pt x="2759" y="304"/>
                </a:cubicBezTo>
                <a:cubicBezTo>
                  <a:pt x="2761" y="357"/>
                  <a:pt x="2761" y="408"/>
                  <a:pt x="2778" y="459"/>
                </a:cubicBezTo>
                <a:cubicBezTo>
                  <a:pt x="2782" y="471"/>
                  <a:pt x="2789" y="482"/>
                  <a:pt x="2796" y="494"/>
                </a:cubicBezTo>
                <a:moveTo>
                  <a:pt x="2762" y="129"/>
                </a:moveTo>
                <a:cubicBezTo>
                  <a:pt x="2768" y="93"/>
                  <a:pt x="2787" y="81"/>
                  <a:pt x="2820" y="61"/>
                </a:cubicBezTo>
                <a:cubicBezTo>
                  <a:pt x="2857" y="39"/>
                  <a:pt x="2900" y="20"/>
                  <a:pt x="2943" y="12"/>
                </a:cubicBezTo>
                <a:cubicBezTo>
                  <a:pt x="2979" y="5"/>
                  <a:pt x="3042" y="0"/>
                  <a:pt x="3078" y="9"/>
                </a:cubicBezTo>
                <a:cubicBezTo>
                  <a:pt x="3096" y="14"/>
                  <a:pt x="3099" y="27"/>
                  <a:pt x="3101" y="44"/>
                </a:cubicBezTo>
                <a:cubicBezTo>
                  <a:pt x="3107" y="100"/>
                  <a:pt x="3110" y="152"/>
                  <a:pt x="3141" y="202"/>
                </a:cubicBezTo>
                <a:cubicBezTo>
                  <a:pt x="3154" y="224"/>
                  <a:pt x="3173" y="239"/>
                  <a:pt x="3186" y="260"/>
                </a:cubicBezTo>
                <a:cubicBezTo>
                  <a:pt x="3190" y="267"/>
                  <a:pt x="3195" y="272"/>
                  <a:pt x="3193" y="281"/>
                </a:cubicBezTo>
                <a:cubicBezTo>
                  <a:pt x="3188" y="302"/>
                  <a:pt x="3181" y="304"/>
                  <a:pt x="3160" y="317"/>
                </a:cubicBezTo>
                <a:cubicBezTo>
                  <a:pt x="3114" y="345"/>
                  <a:pt x="3066" y="373"/>
                  <a:pt x="3018" y="396"/>
                </a:cubicBezTo>
                <a:cubicBezTo>
                  <a:pt x="2958" y="426"/>
                  <a:pt x="2895" y="451"/>
                  <a:pt x="2832" y="473"/>
                </a:cubicBezTo>
                <a:cubicBezTo>
                  <a:pt x="2793" y="487"/>
                  <a:pt x="2781" y="491"/>
                  <a:pt x="2754" y="4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5"/>
          <p:cNvSpPr/>
          <p:nvPr/>
        </p:nvSpPr>
        <p:spPr>
          <a:xfrm>
            <a:off x="6175800" y="660600"/>
            <a:ext cx="4309920" cy="329760"/>
          </a:xfrm>
          <a:custGeom>
            <a:avLst/>
            <a:gdLst/>
            <a:ahLst/>
            <a:rect l="l" t="t" r="r" b="b"/>
            <a:pathLst>
              <a:path w="11973" h="917">
                <a:moveTo>
                  <a:pt x="84" y="300"/>
                </a:moveTo>
                <a:cubicBezTo>
                  <a:pt x="82" y="292"/>
                  <a:pt x="80" y="287"/>
                  <a:pt x="79" y="277"/>
                </a:cubicBezTo>
                <a:cubicBezTo>
                  <a:pt x="78" y="273"/>
                  <a:pt x="78" y="265"/>
                  <a:pt x="77" y="263"/>
                </a:cubicBezTo>
                <a:cubicBezTo>
                  <a:pt x="76" y="261"/>
                  <a:pt x="75" y="262"/>
                  <a:pt x="74" y="261"/>
                </a:cubicBezTo>
                <a:cubicBezTo>
                  <a:pt x="66" y="256"/>
                  <a:pt x="62" y="279"/>
                  <a:pt x="57" y="300"/>
                </a:cubicBezTo>
                <a:cubicBezTo>
                  <a:pt x="42" y="368"/>
                  <a:pt x="29" y="448"/>
                  <a:pt x="18" y="529"/>
                </a:cubicBezTo>
                <a:cubicBezTo>
                  <a:pt x="9" y="607"/>
                  <a:pt x="0" y="709"/>
                  <a:pt x="4" y="796"/>
                </a:cubicBezTo>
                <a:cubicBezTo>
                  <a:pt x="7" y="879"/>
                  <a:pt x="30" y="895"/>
                  <a:pt x="47" y="916"/>
                </a:cubicBezTo>
                <a:moveTo>
                  <a:pt x="185" y="603"/>
                </a:moveTo>
                <a:cubicBezTo>
                  <a:pt x="184" y="588"/>
                  <a:pt x="181" y="580"/>
                  <a:pt x="186" y="573"/>
                </a:cubicBezTo>
                <a:cubicBezTo>
                  <a:pt x="194" y="563"/>
                  <a:pt x="206" y="564"/>
                  <a:pt x="213" y="585"/>
                </a:cubicBezTo>
                <a:cubicBezTo>
                  <a:pt x="224" y="621"/>
                  <a:pt x="228" y="695"/>
                  <a:pt x="230" y="748"/>
                </a:cubicBezTo>
                <a:cubicBezTo>
                  <a:pt x="230" y="762"/>
                  <a:pt x="232" y="795"/>
                  <a:pt x="230" y="809"/>
                </a:cubicBezTo>
                <a:cubicBezTo>
                  <a:pt x="229" y="809"/>
                  <a:pt x="228" y="810"/>
                  <a:pt x="228" y="810"/>
                </a:cubicBezTo>
                <a:cubicBezTo>
                  <a:pt x="228" y="803"/>
                  <a:pt x="226" y="771"/>
                  <a:pt x="227" y="757"/>
                </a:cubicBezTo>
                <a:cubicBezTo>
                  <a:pt x="232" y="693"/>
                  <a:pt x="246" y="625"/>
                  <a:pt x="258" y="582"/>
                </a:cubicBezTo>
                <a:cubicBezTo>
                  <a:pt x="264" y="563"/>
                  <a:pt x="266" y="564"/>
                  <a:pt x="273" y="563"/>
                </a:cubicBezTo>
                <a:cubicBezTo>
                  <a:pt x="277" y="606"/>
                  <a:pt x="277" y="644"/>
                  <a:pt x="277" y="689"/>
                </a:cubicBezTo>
                <a:cubicBezTo>
                  <a:pt x="277" y="712"/>
                  <a:pt x="276" y="716"/>
                  <a:pt x="275" y="735"/>
                </a:cubicBezTo>
                <a:cubicBezTo>
                  <a:pt x="272" y="707"/>
                  <a:pt x="274" y="807"/>
                  <a:pt x="273" y="718"/>
                </a:cubicBezTo>
                <a:cubicBezTo>
                  <a:pt x="272" y="673"/>
                  <a:pt x="274" y="639"/>
                  <a:pt x="281" y="601"/>
                </a:cubicBezTo>
                <a:cubicBezTo>
                  <a:pt x="287" y="564"/>
                  <a:pt x="295" y="543"/>
                  <a:pt x="306" y="539"/>
                </a:cubicBezTo>
                <a:cubicBezTo>
                  <a:pt x="317" y="535"/>
                  <a:pt x="319" y="553"/>
                  <a:pt x="322" y="590"/>
                </a:cubicBezTo>
                <a:cubicBezTo>
                  <a:pt x="324" y="613"/>
                  <a:pt x="323" y="674"/>
                  <a:pt x="327" y="692"/>
                </a:cubicBezTo>
                <a:cubicBezTo>
                  <a:pt x="329" y="692"/>
                  <a:pt x="330" y="692"/>
                  <a:pt x="331" y="692"/>
                </a:cubicBezTo>
                <a:moveTo>
                  <a:pt x="378" y="483"/>
                </a:moveTo>
                <a:cubicBezTo>
                  <a:pt x="376" y="469"/>
                  <a:pt x="375" y="483"/>
                  <a:pt x="370" y="504"/>
                </a:cubicBezTo>
                <a:cubicBezTo>
                  <a:pt x="360" y="549"/>
                  <a:pt x="351" y="593"/>
                  <a:pt x="346" y="649"/>
                </a:cubicBezTo>
                <a:cubicBezTo>
                  <a:pt x="343" y="676"/>
                  <a:pt x="342" y="704"/>
                  <a:pt x="344" y="731"/>
                </a:cubicBezTo>
                <a:cubicBezTo>
                  <a:pt x="354" y="731"/>
                  <a:pt x="359" y="729"/>
                  <a:pt x="366" y="700"/>
                </a:cubicBezTo>
                <a:cubicBezTo>
                  <a:pt x="374" y="671"/>
                  <a:pt x="376" y="636"/>
                  <a:pt x="378" y="597"/>
                </a:cubicBezTo>
                <a:cubicBezTo>
                  <a:pt x="379" y="587"/>
                  <a:pt x="379" y="576"/>
                  <a:pt x="379" y="566"/>
                </a:cubicBezTo>
                <a:cubicBezTo>
                  <a:pt x="379" y="619"/>
                  <a:pt x="380" y="669"/>
                  <a:pt x="382" y="721"/>
                </a:cubicBezTo>
                <a:moveTo>
                  <a:pt x="403" y="538"/>
                </a:moveTo>
                <a:cubicBezTo>
                  <a:pt x="405" y="517"/>
                  <a:pt x="405" y="487"/>
                  <a:pt x="411" y="483"/>
                </a:cubicBezTo>
                <a:cubicBezTo>
                  <a:pt x="419" y="478"/>
                  <a:pt x="421" y="511"/>
                  <a:pt x="425" y="531"/>
                </a:cubicBezTo>
                <a:cubicBezTo>
                  <a:pt x="431" y="565"/>
                  <a:pt x="436" y="595"/>
                  <a:pt x="446" y="605"/>
                </a:cubicBezTo>
                <a:cubicBezTo>
                  <a:pt x="453" y="612"/>
                  <a:pt x="460" y="612"/>
                  <a:pt x="461" y="580"/>
                </a:cubicBezTo>
                <a:cubicBezTo>
                  <a:pt x="462" y="551"/>
                  <a:pt x="461" y="518"/>
                  <a:pt x="461" y="489"/>
                </a:cubicBezTo>
                <a:cubicBezTo>
                  <a:pt x="462" y="538"/>
                  <a:pt x="466" y="587"/>
                  <a:pt x="469" y="634"/>
                </a:cubicBezTo>
                <a:cubicBezTo>
                  <a:pt x="473" y="695"/>
                  <a:pt x="477" y="770"/>
                  <a:pt x="489" y="813"/>
                </a:cubicBezTo>
                <a:cubicBezTo>
                  <a:pt x="492" y="819"/>
                  <a:pt x="495" y="825"/>
                  <a:pt x="498" y="831"/>
                </a:cubicBezTo>
                <a:moveTo>
                  <a:pt x="648" y="442"/>
                </a:moveTo>
                <a:cubicBezTo>
                  <a:pt x="635" y="452"/>
                  <a:pt x="629" y="489"/>
                  <a:pt x="621" y="531"/>
                </a:cubicBezTo>
                <a:cubicBezTo>
                  <a:pt x="612" y="579"/>
                  <a:pt x="602" y="630"/>
                  <a:pt x="599" y="689"/>
                </a:cubicBezTo>
                <a:cubicBezTo>
                  <a:pt x="599" y="705"/>
                  <a:pt x="599" y="709"/>
                  <a:pt x="600" y="718"/>
                </a:cubicBezTo>
                <a:cubicBezTo>
                  <a:pt x="613" y="721"/>
                  <a:pt x="621" y="715"/>
                  <a:pt x="630" y="673"/>
                </a:cubicBezTo>
                <a:cubicBezTo>
                  <a:pt x="642" y="624"/>
                  <a:pt x="646" y="570"/>
                  <a:pt x="647" y="504"/>
                </a:cubicBezTo>
                <a:cubicBezTo>
                  <a:pt x="647" y="467"/>
                  <a:pt x="646" y="440"/>
                  <a:pt x="636" y="435"/>
                </a:cubicBezTo>
                <a:cubicBezTo>
                  <a:pt x="626" y="430"/>
                  <a:pt x="621" y="467"/>
                  <a:pt x="619" y="502"/>
                </a:cubicBezTo>
                <a:cubicBezTo>
                  <a:pt x="618" y="512"/>
                  <a:pt x="618" y="521"/>
                  <a:pt x="618" y="531"/>
                </a:cubicBezTo>
                <a:moveTo>
                  <a:pt x="669" y="637"/>
                </a:moveTo>
                <a:cubicBezTo>
                  <a:pt x="672" y="632"/>
                  <a:pt x="672" y="636"/>
                  <a:pt x="675" y="624"/>
                </a:cubicBezTo>
                <a:cubicBezTo>
                  <a:pt x="681" y="602"/>
                  <a:pt x="687" y="577"/>
                  <a:pt x="691" y="550"/>
                </a:cubicBezTo>
                <a:cubicBezTo>
                  <a:pt x="696" y="516"/>
                  <a:pt x="698" y="487"/>
                  <a:pt x="698" y="449"/>
                </a:cubicBezTo>
                <a:cubicBezTo>
                  <a:pt x="698" y="428"/>
                  <a:pt x="696" y="428"/>
                  <a:pt x="692" y="424"/>
                </a:cubicBezTo>
                <a:cubicBezTo>
                  <a:pt x="690" y="423"/>
                  <a:pt x="688" y="424"/>
                  <a:pt x="686" y="424"/>
                </a:cubicBezTo>
                <a:cubicBezTo>
                  <a:pt x="687" y="448"/>
                  <a:pt x="688" y="449"/>
                  <a:pt x="695" y="459"/>
                </a:cubicBezTo>
                <a:cubicBezTo>
                  <a:pt x="707" y="475"/>
                  <a:pt x="730" y="478"/>
                  <a:pt x="736" y="533"/>
                </a:cubicBezTo>
                <a:cubicBezTo>
                  <a:pt x="742" y="582"/>
                  <a:pt x="737" y="650"/>
                  <a:pt x="733" y="696"/>
                </a:cubicBezTo>
                <a:cubicBezTo>
                  <a:pt x="729" y="739"/>
                  <a:pt x="723" y="774"/>
                  <a:pt x="722" y="820"/>
                </a:cubicBezTo>
                <a:cubicBezTo>
                  <a:pt x="722" y="850"/>
                  <a:pt x="732" y="840"/>
                  <a:pt x="737" y="841"/>
                </a:cubicBezTo>
                <a:moveTo>
                  <a:pt x="875" y="504"/>
                </a:moveTo>
                <a:cubicBezTo>
                  <a:pt x="875" y="496"/>
                  <a:pt x="870" y="491"/>
                  <a:pt x="877" y="495"/>
                </a:cubicBezTo>
                <a:cubicBezTo>
                  <a:pt x="887" y="500"/>
                  <a:pt x="892" y="554"/>
                  <a:pt x="895" y="585"/>
                </a:cubicBezTo>
                <a:cubicBezTo>
                  <a:pt x="898" y="619"/>
                  <a:pt x="900" y="653"/>
                  <a:pt x="900" y="690"/>
                </a:cubicBezTo>
                <a:cubicBezTo>
                  <a:pt x="900" y="696"/>
                  <a:pt x="900" y="697"/>
                  <a:pt x="900" y="700"/>
                </a:cubicBezTo>
                <a:cubicBezTo>
                  <a:pt x="900" y="676"/>
                  <a:pt x="898" y="642"/>
                  <a:pt x="900" y="618"/>
                </a:cubicBezTo>
                <a:cubicBezTo>
                  <a:pt x="904" y="569"/>
                  <a:pt x="916" y="513"/>
                  <a:pt x="929" y="499"/>
                </a:cubicBezTo>
                <a:cubicBezTo>
                  <a:pt x="938" y="490"/>
                  <a:pt x="943" y="500"/>
                  <a:pt x="946" y="531"/>
                </a:cubicBezTo>
                <a:cubicBezTo>
                  <a:pt x="950" y="568"/>
                  <a:pt x="950" y="614"/>
                  <a:pt x="949" y="651"/>
                </a:cubicBezTo>
                <a:cubicBezTo>
                  <a:pt x="948" y="634"/>
                  <a:pt x="947" y="607"/>
                  <a:pt x="950" y="586"/>
                </a:cubicBezTo>
                <a:cubicBezTo>
                  <a:pt x="955" y="548"/>
                  <a:pt x="965" y="512"/>
                  <a:pt x="974" y="491"/>
                </a:cubicBezTo>
                <a:cubicBezTo>
                  <a:pt x="979" y="480"/>
                  <a:pt x="994" y="460"/>
                  <a:pt x="999" y="473"/>
                </a:cubicBezTo>
                <a:cubicBezTo>
                  <a:pt x="1007" y="491"/>
                  <a:pt x="1006" y="555"/>
                  <a:pt x="1006" y="583"/>
                </a:cubicBezTo>
                <a:cubicBezTo>
                  <a:pt x="1006" y="621"/>
                  <a:pt x="1006" y="645"/>
                  <a:pt x="1012" y="673"/>
                </a:cubicBezTo>
                <a:moveTo>
                  <a:pt x="1082" y="448"/>
                </a:moveTo>
                <a:cubicBezTo>
                  <a:pt x="1082" y="430"/>
                  <a:pt x="1083" y="421"/>
                  <a:pt x="1076" y="429"/>
                </a:cubicBezTo>
                <a:cubicBezTo>
                  <a:pt x="1060" y="446"/>
                  <a:pt x="1045" y="505"/>
                  <a:pt x="1035" y="553"/>
                </a:cubicBezTo>
                <a:cubicBezTo>
                  <a:pt x="1027" y="586"/>
                  <a:pt x="1024" y="610"/>
                  <a:pt x="1024" y="652"/>
                </a:cubicBezTo>
                <a:cubicBezTo>
                  <a:pt x="1039" y="658"/>
                  <a:pt x="1047" y="654"/>
                  <a:pt x="1060" y="622"/>
                </a:cubicBezTo>
                <a:cubicBezTo>
                  <a:pt x="1072" y="590"/>
                  <a:pt x="1083" y="541"/>
                  <a:pt x="1086" y="482"/>
                </a:cubicBezTo>
                <a:cubicBezTo>
                  <a:pt x="1086" y="481"/>
                  <a:pt x="1086" y="479"/>
                  <a:pt x="1086" y="478"/>
                </a:cubicBezTo>
                <a:cubicBezTo>
                  <a:pt x="1085" y="517"/>
                  <a:pt x="1083" y="555"/>
                  <a:pt x="1082" y="594"/>
                </a:cubicBezTo>
                <a:cubicBezTo>
                  <a:pt x="1082" y="623"/>
                  <a:pt x="1082" y="632"/>
                  <a:pt x="1084" y="651"/>
                </a:cubicBezTo>
                <a:moveTo>
                  <a:pt x="1126" y="396"/>
                </a:moveTo>
                <a:cubicBezTo>
                  <a:pt x="1125" y="385"/>
                  <a:pt x="1125" y="435"/>
                  <a:pt x="1126" y="442"/>
                </a:cubicBezTo>
                <a:cubicBezTo>
                  <a:pt x="1129" y="476"/>
                  <a:pt x="1138" y="490"/>
                  <a:pt x="1146" y="493"/>
                </a:cubicBezTo>
                <a:cubicBezTo>
                  <a:pt x="1151" y="493"/>
                  <a:pt x="1153" y="493"/>
                  <a:pt x="1157" y="493"/>
                </a:cubicBezTo>
                <a:moveTo>
                  <a:pt x="1163" y="452"/>
                </a:moveTo>
                <a:cubicBezTo>
                  <a:pt x="1163" y="440"/>
                  <a:pt x="1164" y="429"/>
                  <a:pt x="1164" y="417"/>
                </a:cubicBezTo>
                <a:cubicBezTo>
                  <a:pt x="1164" y="459"/>
                  <a:pt x="1163" y="500"/>
                  <a:pt x="1163" y="542"/>
                </a:cubicBezTo>
                <a:cubicBezTo>
                  <a:pt x="1162" y="598"/>
                  <a:pt x="1160" y="672"/>
                  <a:pt x="1164" y="727"/>
                </a:cubicBezTo>
                <a:cubicBezTo>
                  <a:pt x="1165" y="736"/>
                  <a:pt x="1166" y="746"/>
                  <a:pt x="1167" y="755"/>
                </a:cubicBezTo>
                <a:moveTo>
                  <a:pt x="1220" y="443"/>
                </a:moveTo>
                <a:cubicBezTo>
                  <a:pt x="1220" y="434"/>
                  <a:pt x="1220" y="433"/>
                  <a:pt x="1220" y="428"/>
                </a:cubicBezTo>
                <a:cubicBezTo>
                  <a:pt x="1227" y="431"/>
                  <a:pt x="1229" y="429"/>
                  <a:pt x="1233" y="456"/>
                </a:cubicBezTo>
                <a:cubicBezTo>
                  <a:pt x="1239" y="495"/>
                  <a:pt x="1241" y="540"/>
                  <a:pt x="1245" y="583"/>
                </a:cubicBezTo>
                <a:cubicBezTo>
                  <a:pt x="1247" y="609"/>
                  <a:pt x="1248" y="616"/>
                  <a:pt x="1253" y="628"/>
                </a:cubicBezTo>
                <a:cubicBezTo>
                  <a:pt x="1258" y="614"/>
                  <a:pt x="1260" y="578"/>
                  <a:pt x="1262" y="553"/>
                </a:cubicBezTo>
                <a:cubicBezTo>
                  <a:pt x="1265" y="515"/>
                  <a:pt x="1268" y="477"/>
                  <a:pt x="1272" y="442"/>
                </a:cubicBezTo>
                <a:cubicBezTo>
                  <a:pt x="1274" y="430"/>
                  <a:pt x="1274" y="428"/>
                  <a:pt x="1275" y="421"/>
                </a:cubicBezTo>
                <a:cubicBezTo>
                  <a:pt x="1276" y="431"/>
                  <a:pt x="1278" y="437"/>
                  <a:pt x="1278" y="462"/>
                </a:cubicBezTo>
                <a:cubicBezTo>
                  <a:pt x="1278" y="498"/>
                  <a:pt x="1277" y="546"/>
                  <a:pt x="1284" y="575"/>
                </a:cubicBezTo>
                <a:cubicBezTo>
                  <a:pt x="1288" y="584"/>
                  <a:pt x="1290" y="587"/>
                  <a:pt x="1293" y="585"/>
                </a:cubicBezTo>
                <a:moveTo>
                  <a:pt x="247" y="531"/>
                </a:moveTo>
                <a:cubicBezTo>
                  <a:pt x="11972" y="0"/>
                  <a:pt x="975" y="519"/>
                  <a:pt x="1335" y="432"/>
                </a:cubicBezTo>
                <a:cubicBezTo>
                  <a:pt x="1338" y="431"/>
                  <a:pt x="1334" y="406"/>
                  <a:pt x="1337" y="406"/>
                </a:cubicBezTo>
                <a:cubicBezTo>
                  <a:pt x="1337" y="413"/>
                  <a:pt x="1337" y="421"/>
                  <a:pt x="1337" y="428"/>
                </a:cubicBezTo>
                <a:cubicBezTo>
                  <a:pt x="1337" y="452"/>
                  <a:pt x="1330" y="531"/>
                  <a:pt x="1337" y="549"/>
                </a:cubicBezTo>
                <a:cubicBezTo>
                  <a:pt x="1343" y="564"/>
                  <a:pt x="1352" y="557"/>
                  <a:pt x="1357" y="540"/>
                </a:cubicBezTo>
                <a:cubicBezTo>
                  <a:pt x="1368" y="506"/>
                  <a:pt x="1365" y="451"/>
                  <a:pt x="1357" y="418"/>
                </a:cubicBezTo>
                <a:cubicBezTo>
                  <a:pt x="1352" y="394"/>
                  <a:pt x="1341" y="388"/>
                  <a:pt x="1334" y="373"/>
                </a:cubicBezTo>
                <a:moveTo>
                  <a:pt x="1419" y="149"/>
                </a:moveTo>
                <a:cubicBezTo>
                  <a:pt x="1419" y="151"/>
                  <a:pt x="1417" y="188"/>
                  <a:pt x="1417" y="190"/>
                </a:cubicBezTo>
                <a:cubicBezTo>
                  <a:pt x="1414" y="245"/>
                  <a:pt x="1412" y="300"/>
                  <a:pt x="1411" y="356"/>
                </a:cubicBezTo>
                <a:cubicBezTo>
                  <a:pt x="1411" y="400"/>
                  <a:pt x="1410" y="439"/>
                  <a:pt x="1416" y="478"/>
                </a:cubicBezTo>
                <a:cubicBezTo>
                  <a:pt x="1419" y="494"/>
                  <a:pt x="1420" y="498"/>
                  <a:pt x="1422" y="506"/>
                </a:cubicBezTo>
                <a:moveTo>
                  <a:pt x="1387" y="409"/>
                </a:moveTo>
                <a:cubicBezTo>
                  <a:pt x="1392" y="405"/>
                  <a:pt x="1401" y="403"/>
                  <a:pt x="1407" y="403"/>
                </a:cubicBezTo>
                <a:cubicBezTo>
                  <a:pt x="1417" y="402"/>
                  <a:pt x="1427" y="403"/>
                  <a:pt x="1437" y="40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7510320" y="1154160"/>
            <a:ext cx="3240" cy="17640"/>
          </a:xfrm>
          <a:custGeom>
            <a:avLst/>
            <a:gdLst/>
            <a:ahLst/>
            <a:rect l="l" t="t" r="r" b="b"/>
            <a:pathLst>
              <a:path w="10" h="50">
                <a:moveTo>
                  <a:pt x="0" y="0"/>
                </a:moveTo>
                <a:cubicBezTo>
                  <a:pt x="5" y="16"/>
                  <a:pt x="6" y="33"/>
                  <a:pt x="9" y="4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7464600" y="1112760"/>
            <a:ext cx="686160" cy="201600"/>
          </a:xfrm>
          <a:custGeom>
            <a:avLst/>
            <a:gdLst/>
            <a:ahLst/>
            <a:rect l="l" t="t" r="r" b="b"/>
            <a:pathLst>
              <a:path w="1907" h="561">
                <a:moveTo>
                  <a:pt x="10" y="329"/>
                </a:moveTo>
                <a:cubicBezTo>
                  <a:pt x="4" y="319"/>
                  <a:pt x="1" y="315"/>
                  <a:pt x="0" y="303"/>
                </a:cubicBezTo>
                <a:cubicBezTo>
                  <a:pt x="7" y="347"/>
                  <a:pt x="21" y="390"/>
                  <a:pt x="26" y="435"/>
                </a:cubicBezTo>
                <a:cubicBezTo>
                  <a:pt x="30" y="473"/>
                  <a:pt x="25" y="515"/>
                  <a:pt x="31" y="554"/>
                </a:cubicBezTo>
                <a:cubicBezTo>
                  <a:pt x="32" y="556"/>
                  <a:pt x="33" y="558"/>
                  <a:pt x="34" y="560"/>
                </a:cubicBezTo>
                <a:moveTo>
                  <a:pt x="238" y="271"/>
                </a:moveTo>
                <a:cubicBezTo>
                  <a:pt x="240" y="296"/>
                  <a:pt x="242" y="323"/>
                  <a:pt x="247" y="348"/>
                </a:cubicBezTo>
                <a:cubicBezTo>
                  <a:pt x="253" y="381"/>
                  <a:pt x="264" y="416"/>
                  <a:pt x="280" y="445"/>
                </a:cubicBezTo>
                <a:cubicBezTo>
                  <a:pt x="287" y="457"/>
                  <a:pt x="291" y="462"/>
                  <a:pt x="302" y="466"/>
                </a:cubicBezTo>
                <a:cubicBezTo>
                  <a:pt x="319" y="450"/>
                  <a:pt x="327" y="432"/>
                  <a:pt x="341" y="409"/>
                </a:cubicBezTo>
                <a:cubicBezTo>
                  <a:pt x="353" y="388"/>
                  <a:pt x="370" y="360"/>
                  <a:pt x="396" y="356"/>
                </a:cubicBezTo>
                <a:cubicBezTo>
                  <a:pt x="429" y="351"/>
                  <a:pt x="435" y="369"/>
                  <a:pt x="445" y="398"/>
                </a:cubicBezTo>
                <a:cubicBezTo>
                  <a:pt x="455" y="426"/>
                  <a:pt x="465" y="453"/>
                  <a:pt x="478" y="479"/>
                </a:cubicBezTo>
                <a:moveTo>
                  <a:pt x="833" y="283"/>
                </a:moveTo>
                <a:cubicBezTo>
                  <a:pt x="797" y="283"/>
                  <a:pt x="786" y="304"/>
                  <a:pt x="763" y="332"/>
                </a:cubicBezTo>
                <a:cubicBezTo>
                  <a:pt x="732" y="371"/>
                  <a:pt x="692" y="419"/>
                  <a:pt x="682" y="468"/>
                </a:cubicBezTo>
                <a:cubicBezTo>
                  <a:pt x="675" y="503"/>
                  <a:pt x="691" y="497"/>
                  <a:pt x="717" y="500"/>
                </a:cubicBezTo>
                <a:moveTo>
                  <a:pt x="942" y="109"/>
                </a:moveTo>
                <a:cubicBezTo>
                  <a:pt x="940" y="142"/>
                  <a:pt x="939" y="175"/>
                  <a:pt x="939" y="208"/>
                </a:cubicBezTo>
                <a:cubicBezTo>
                  <a:pt x="939" y="266"/>
                  <a:pt x="937" y="318"/>
                  <a:pt x="955" y="373"/>
                </a:cubicBezTo>
                <a:cubicBezTo>
                  <a:pt x="959" y="384"/>
                  <a:pt x="963" y="396"/>
                  <a:pt x="967" y="407"/>
                </a:cubicBezTo>
                <a:moveTo>
                  <a:pt x="1137" y="290"/>
                </a:moveTo>
                <a:cubicBezTo>
                  <a:pt x="1142" y="276"/>
                  <a:pt x="1143" y="273"/>
                  <a:pt x="1146" y="264"/>
                </a:cubicBezTo>
                <a:cubicBezTo>
                  <a:pt x="1149" y="272"/>
                  <a:pt x="1153" y="279"/>
                  <a:pt x="1154" y="296"/>
                </a:cubicBezTo>
                <a:cubicBezTo>
                  <a:pt x="1156" y="325"/>
                  <a:pt x="1148" y="363"/>
                  <a:pt x="1164" y="389"/>
                </a:cubicBezTo>
                <a:cubicBezTo>
                  <a:pt x="1173" y="403"/>
                  <a:pt x="1211" y="404"/>
                  <a:pt x="1225" y="400"/>
                </a:cubicBezTo>
                <a:cubicBezTo>
                  <a:pt x="1254" y="391"/>
                  <a:pt x="1273" y="361"/>
                  <a:pt x="1289" y="338"/>
                </a:cubicBezTo>
                <a:cubicBezTo>
                  <a:pt x="1296" y="328"/>
                  <a:pt x="1303" y="319"/>
                  <a:pt x="1309" y="309"/>
                </a:cubicBezTo>
                <a:cubicBezTo>
                  <a:pt x="1309" y="333"/>
                  <a:pt x="1306" y="358"/>
                  <a:pt x="1317" y="380"/>
                </a:cubicBezTo>
                <a:cubicBezTo>
                  <a:pt x="1321" y="385"/>
                  <a:pt x="1324" y="391"/>
                  <a:pt x="1328" y="396"/>
                </a:cubicBezTo>
                <a:moveTo>
                  <a:pt x="1687" y="247"/>
                </a:moveTo>
                <a:cubicBezTo>
                  <a:pt x="1684" y="222"/>
                  <a:pt x="1692" y="219"/>
                  <a:pt x="1662" y="215"/>
                </a:cubicBezTo>
                <a:cubicBezTo>
                  <a:pt x="1611" y="208"/>
                  <a:pt x="1571" y="229"/>
                  <a:pt x="1528" y="254"/>
                </a:cubicBezTo>
                <a:cubicBezTo>
                  <a:pt x="1485" y="279"/>
                  <a:pt x="1438" y="311"/>
                  <a:pt x="1434" y="363"/>
                </a:cubicBezTo>
                <a:cubicBezTo>
                  <a:pt x="1434" y="367"/>
                  <a:pt x="1434" y="371"/>
                  <a:pt x="1434" y="375"/>
                </a:cubicBezTo>
                <a:cubicBezTo>
                  <a:pt x="1473" y="378"/>
                  <a:pt x="1488" y="379"/>
                  <a:pt x="1525" y="355"/>
                </a:cubicBezTo>
                <a:cubicBezTo>
                  <a:pt x="1578" y="321"/>
                  <a:pt x="1623" y="275"/>
                  <a:pt x="1651" y="219"/>
                </a:cubicBezTo>
                <a:cubicBezTo>
                  <a:pt x="1677" y="167"/>
                  <a:pt x="1688" y="112"/>
                  <a:pt x="1696" y="56"/>
                </a:cubicBezTo>
                <a:cubicBezTo>
                  <a:pt x="1699" y="37"/>
                  <a:pt x="1698" y="19"/>
                  <a:pt x="1699" y="0"/>
                </a:cubicBezTo>
                <a:cubicBezTo>
                  <a:pt x="1697" y="37"/>
                  <a:pt x="1690" y="71"/>
                  <a:pt x="1686" y="107"/>
                </a:cubicBezTo>
                <a:cubicBezTo>
                  <a:pt x="1682" y="141"/>
                  <a:pt x="1672" y="199"/>
                  <a:pt x="1693" y="229"/>
                </a:cubicBezTo>
                <a:cubicBezTo>
                  <a:pt x="1705" y="245"/>
                  <a:pt x="1736" y="256"/>
                  <a:pt x="1755" y="249"/>
                </a:cubicBezTo>
                <a:cubicBezTo>
                  <a:pt x="1778" y="241"/>
                  <a:pt x="1795" y="210"/>
                  <a:pt x="1810" y="193"/>
                </a:cubicBezTo>
                <a:cubicBezTo>
                  <a:pt x="1816" y="186"/>
                  <a:pt x="1818" y="182"/>
                  <a:pt x="1823" y="175"/>
                </a:cubicBezTo>
                <a:cubicBezTo>
                  <a:pt x="1824" y="194"/>
                  <a:pt x="1823" y="218"/>
                  <a:pt x="1841" y="230"/>
                </a:cubicBezTo>
                <a:cubicBezTo>
                  <a:pt x="1850" y="236"/>
                  <a:pt x="1877" y="247"/>
                  <a:pt x="1889" y="239"/>
                </a:cubicBezTo>
                <a:cubicBezTo>
                  <a:pt x="1905" y="229"/>
                  <a:pt x="1906" y="210"/>
                  <a:pt x="1904" y="193"/>
                </a:cubicBezTo>
                <a:cubicBezTo>
                  <a:pt x="1900" y="165"/>
                  <a:pt x="1859" y="167"/>
                  <a:pt x="1839" y="167"/>
                </a:cubicBezTo>
                <a:cubicBezTo>
                  <a:pt x="1803" y="166"/>
                  <a:pt x="1789" y="205"/>
                  <a:pt x="1784" y="237"/>
                </a:cubicBezTo>
                <a:cubicBezTo>
                  <a:pt x="1780" y="266"/>
                  <a:pt x="1777" y="307"/>
                  <a:pt x="1792" y="333"/>
                </a:cubicBezTo>
                <a:cubicBezTo>
                  <a:pt x="1813" y="370"/>
                  <a:pt x="1849" y="375"/>
                  <a:pt x="1887" y="37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8216640" y="1085400"/>
            <a:ext cx="92520" cy="138600"/>
          </a:xfrm>
          <a:custGeom>
            <a:avLst/>
            <a:gdLst/>
            <a:ahLst/>
            <a:rect l="l" t="t" r="r" b="b"/>
            <a:pathLst>
              <a:path w="258" h="386">
                <a:moveTo>
                  <a:pt x="31" y="4"/>
                </a:moveTo>
                <a:cubicBezTo>
                  <a:pt x="38" y="3"/>
                  <a:pt x="0" y="2"/>
                  <a:pt x="48" y="1"/>
                </a:cubicBezTo>
                <a:cubicBezTo>
                  <a:pt x="92" y="0"/>
                  <a:pt x="144" y="32"/>
                  <a:pt x="179" y="61"/>
                </a:cubicBezTo>
                <a:cubicBezTo>
                  <a:pt x="230" y="106"/>
                  <a:pt x="257" y="179"/>
                  <a:pt x="235" y="251"/>
                </a:cubicBezTo>
                <a:cubicBezTo>
                  <a:pt x="201" y="320"/>
                  <a:pt x="187" y="344"/>
                  <a:pt x="156" y="38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9"/>
          <p:cNvSpPr/>
          <p:nvPr/>
        </p:nvSpPr>
        <p:spPr>
          <a:xfrm>
            <a:off x="3265560" y="1309680"/>
            <a:ext cx="468360" cy="363600"/>
          </a:xfrm>
          <a:custGeom>
            <a:avLst/>
            <a:gdLst/>
            <a:ahLst/>
            <a:rect l="l" t="t" r="r" b="b"/>
            <a:pathLst>
              <a:path w="1302" h="1011">
                <a:moveTo>
                  <a:pt x="0" y="564"/>
                </a:moveTo>
                <a:cubicBezTo>
                  <a:pt x="21" y="561"/>
                  <a:pt x="51" y="529"/>
                  <a:pt x="72" y="539"/>
                </a:cubicBezTo>
                <a:cubicBezTo>
                  <a:pt x="105" y="555"/>
                  <a:pt x="117" y="627"/>
                  <a:pt x="124" y="658"/>
                </a:cubicBezTo>
                <a:cubicBezTo>
                  <a:pt x="142" y="738"/>
                  <a:pt x="148" y="819"/>
                  <a:pt x="166" y="899"/>
                </a:cubicBezTo>
                <a:cubicBezTo>
                  <a:pt x="174" y="932"/>
                  <a:pt x="183" y="986"/>
                  <a:pt x="217" y="1004"/>
                </a:cubicBezTo>
                <a:cubicBezTo>
                  <a:pt x="224" y="1006"/>
                  <a:pt x="232" y="1008"/>
                  <a:pt x="239" y="1010"/>
                </a:cubicBezTo>
                <a:moveTo>
                  <a:pt x="543" y="622"/>
                </a:moveTo>
                <a:cubicBezTo>
                  <a:pt x="541" y="636"/>
                  <a:pt x="527" y="671"/>
                  <a:pt x="520" y="691"/>
                </a:cubicBezTo>
                <a:cubicBezTo>
                  <a:pt x="509" y="722"/>
                  <a:pt x="484" y="795"/>
                  <a:pt x="501" y="828"/>
                </a:cubicBezTo>
                <a:cubicBezTo>
                  <a:pt x="526" y="874"/>
                  <a:pt x="599" y="870"/>
                  <a:pt x="641" y="871"/>
                </a:cubicBezTo>
                <a:cubicBezTo>
                  <a:pt x="692" y="872"/>
                  <a:pt x="758" y="869"/>
                  <a:pt x="781" y="812"/>
                </a:cubicBezTo>
                <a:cubicBezTo>
                  <a:pt x="802" y="760"/>
                  <a:pt x="771" y="702"/>
                  <a:pt x="736" y="665"/>
                </a:cubicBezTo>
                <a:cubicBezTo>
                  <a:pt x="697" y="625"/>
                  <a:pt x="641" y="594"/>
                  <a:pt x="586" y="586"/>
                </a:cubicBezTo>
                <a:cubicBezTo>
                  <a:pt x="559" y="582"/>
                  <a:pt x="557" y="583"/>
                  <a:pt x="549" y="598"/>
                </a:cubicBezTo>
                <a:moveTo>
                  <a:pt x="959" y="0"/>
                </a:moveTo>
                <a:cubicBezTo>
                  <a:pt x="961" y="12"/>
                  <a:pt x="964" y="8"/>
                  <a:pt x="964" y="20"/>
                </a:cubicBezTo>
                <a:cubicBezTo>
                  <a:pt x="965" y="80"/>
                  <a:pt x="963" y="135"/>
                  <a:pt x="954" y="194"/>
                </a:cubicBezTo>
                <a:cubicBezTo>
                  <a:pt x="945" y="247"/>
                  <a:pt x="932" y="300"/>
                  <a:pt x="918" y="353"/>
                </a:cubicBezTo>
                <a:cubicBezTo>
                  <a:pt x="911" y="380"/>
                  <a:pt x="902" y="406"/>
                  <a:pt x="896" y="432"/>
                </a:cubicBezTo>
                <a:cubicBezTo>
                  <a:pt x="894" y="445"/>
                  <a:pt x="894" y="455"/>
                  <a:pt x="894" y="467"/>
                </a:cubicBezTo>
                <a:cubicBezTo>
                  <a:pt x="928" y="471"/>
                  <a:pt x="962" y="472"/>
                  <a:pt x="998" y="472"/>
                </a:cubicBezTo>
                <a:cubicBezTo>
                  <a:pt x="1062" y="472"/>
                  <a:pt x="1121" y="468"/>
                  <a:pt x="1183" y="449"/>
                </a:cubicBezTo>
                <a:cubicBezTo>
                  <a:pt x="1218" y="437"/>
                  <a:pt x="1268" y="421"/>
                  <a:pt x="1279" y="380"/>
                </a:cubicBezTo>
                <a:cubicBezTo>
                  <a:pt x="1285" y="358"/>
                  <a:pt x="1279" y="338"/>
                  <a:pt x="1269" y="323"/>
                </a:cubicBezTo>
                <a:cubicBezTo>
                  <a:pt x="1268" y="323"/>
                  <a:pt x="1266" y="323"/>
                  <a:pt x="1265" y="323"/>
                </a:cubicBezTo>
                <a:cubicBezTo>
                  <a:pt x="1253" y="347"/>
                  <a:pt x="1250" y="375"/>
                  <a:pt x="1250" y="411"/>
                </a:cubicBezTo>
                <a:cubicBezTo>
                  <a:pt x="1249" y="482"/>
                  <a:pt x="1264" y="531"/>
                  <a:pt x="1282" y="599"/>
                </a:cubicBezTo>
                <a:cubicBezTo>
                  <a:pt x="1291" y="641"/>
                  <a:pt x="1294" y="653"/>
                  <a:pt x="1301" y="68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10"/>
          <p:cNvSpPr/>
          <p:nvPr/>
        </p:nvSpPr>
        <p:spPr>
          <a:xfrm>
            <a:off x="3853440" y="1550880"/>
            <a:ext cx="204480" cy="141120"/>
          </a:xfrm>
          <a:custGeom>
            <a:avLst/>
            <a:gdLst/>
            <a:ahLst/>
            <a:rect l="l" t="t" r="r" b="b"/>
            <a:pathLst>
              <a:path w="569" h="393">
                <a:moveTo>
                  <a:pt x="8" y="152"/>
                </a:moveTo>
                <a:cubicBezTo>
                  <a:pt x="11" y="143"/>
                  <a:pt x="0" y="146"/>
                  <a:pt x="18" y="140"/>
                </a:cubicBezTo>
                <a:cubicBezTo>
                  <a:pt x="63" y="126"/>
                  <a:pt x="118" y="133"/>
                  <a:pt x="164" y="134"/>
                </a:cubicBezTo>
                <a:cubicBezTo>
                  <a:pt x="209" y="135"/>
                  <a:pt x="246" y="142"/>
                  <a:pt x="290" y="153"/>
                </a:cubicBezTo>
                <a:moveTo>
                  <a:pt x="130" y="216"/>
                </a:moveTo>
                <a:cubicBezTo>
                  <a:pt x="142" y="224"/>
                  <a:pt x="176" y="225"/>
                  <a:pt x="194" y="225"/>
                </a:cubicBezTo>
                <a:cubicBezTo>
                  <a:pt x="272" y="226"/>
                  <a:pt x="350" y="225"/>
                  <a:pt x="428" y="225"/>
                </a:cubicBezTo>
                <a:moveTo>
                  <a:pt x="282" y="0"/>
                </a:moveTo>
                <a:cubicBezTo>
                  <a:pt x="284" y="8"/>
                  <a:pt x="266" y="2"/>
                  <a:pt x="296" y="20"/>
                </a:cubicBezTo>
                <a:cubicBezTo>
                  <a:pt x="339" y="46"/>
                  <a:pt x="392" y="60"/>
                  <a:pt x="440" y="72"/>
                </a:cubicBezTo>
                <a:cubicBezTo>
                  <a:pt x="470" y="80"/>
                  <a:pt x="523" y="82"/>
                  <a:pt x="546" y="107"/>
                </a:cubicBezTo>
                <a:cubicBezTo>
                  <a:pt x="568" y="131"/>
                  <a:pt x="538" y="169"/>
                  <a:pt x="527" y="186"/>
                </a:cubicBezTo>
                <a:cubicBezTo>
                  <a:pt x="493" y="239"/>
                  <a:pt x="452" y="292"/>
                  <a:pt x="443" y="355"/>
                </a:cubicBezTo>
                <a:cubicBezTo>
                  <a:pt x="443" y="374"/>
                  <a:pt x="443" y="380"/>
                  <a:pt x="443" y="3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11"/>
          <p:cNvSpPr/>
          <p:nvPr/>
        </p:nvSpPr>
        <p:spPr>
          <a:xfrm>
            <a:off x="4218120" y="1477800"/>
            <a:ext cx="711720" cy="149400"/>
          </a:xfrm>
          <a:custGeom>
            <a:avLst/>
            <a:gdLst/>
            <a:ahLst/>
            <a:rect l="l" t="t" r="r" b="b"/>
            <a:pathLst>
              <a:path w="1978" h="416">
                <a:moveTo>
                  <a:pt x="0" y="163"/>
                </a:moveTo>
                <a:cubicBezTo>
                  <a:pt x="32" y="177"/>
                  <a:pt x="37" y="214"/>
                  <a:pt x="46" y="247"/>
                </a:cubicBezTo>
                <a:cubicBezTo>
                  <a:pt x="58" y="291"/>
                  <a:pt x="63" y="339"/>
                  <a:pt x="88" y="378"/>
                </a:cubicBezTo>
                <a:cubicBezTo>
                  <a:pt x="110" y="413"/>
                  <a:pt x="142" y="413"/>
                  <a:pt x="179" y="415"/>
                </a:cubicBezTo>
                <a:moveTo>
                  <a:pt x="423" y="41"/>
                </a:moveTo>
                <a:cubicBezTo>
                  <a:pt x="383" y="66"/>
                  <a:pt x="348" y="105"/>
                  <a:pt x="328" y="151"/>
                </a:cubicBezTo>
                <a:cubicBezTo>
                  <a:pt x="313" y="187"/>
                  <a:pt x="307" y="240"/>
                  <a:pt x="342" y="263"/>
                </a:cubicBezTo>
                <a:cubicBezTo>
                  <a:pt x="379" y="287"/>
                  <a:pt x="453" y="287"/>
                  <a:pt x="496" y="280"/>
                </a:cubicBezTo>
                <a:cubicBezTo>
                  <a:pt x="542" y="272"/>
                  <a:pt x="570" y="245"/>
                  <a:pt x="575" y="200"/>
                </a:cubicBezTo>
                <a:cubicBezTo>
                  <a:pt x="580" y="149"/>
                  <a:pt x="556" y="115"/>
                  <a:pt x="512" y="91"/>
                </a:cubicBezTo>
                <a:cubicBezTo>
                  <a:pt x="500" y="84"/>
                  <a:pt x="385" y="45"/>
                  <a:pt x="376" y="65"/>
                </a:cubicBezTo>
                <a:cubicBezTo>
                  <a:pt x="376" y="69"/>
                  <a:pt x="378" y="72"/>
                  <a:pt x="381" y="75"/>
                </a:cubicBezTo>
                <a:moveTo>
                  <a:pt x="739" y="95"/>
                </a:moveTo>
                <a:cubicBezTo>
                  <a:pt x="755" y="103"/>
                  <a:pt x="745" y="106"/>
                  <a:pt x="732" y="125"/>
                </a:cubicBezTo>
                <a:cubicBezTo>
                  <a:pt x="712" y="155"/>
                  <a:pt x="687" y="179"/>
                  <a:pt x="682" y="216"/>
                </a:cubicBezTo>
                <a:cubicBezTo>
                  <a:pt x="677" y="248"/>
                  <a:pt x="682" y="267"/>
                  <a:pt x="715" y="277"/>
                </a:cubicBezTo>
                <a:cubicBezTo>
                  <a:pt x="762" y="292"/>
                  <a:pt x="828" y="288"/>
                  <a:pt x="876" y="284"/>
                </a:cubicBezTo>
                <a:cubicBezTo>
                  <a:pt x="916" y="281"/>
                  <a:pt x="999" y="275"/>
                  <a:pt x="1020" y="230"/>
                </a:cubicBezTo>
                <a:cubicBezTo>
                  <a:pt x="1041" y="186"/>
                  <a:pt x="1002" y="160"/>
                  <a:pt x="967" y="145"/>
                </a:cubicBezTo>
                <a:cubicBezTo>
                  <a:pt x="908" y="120"/>
                  <a:pt x="836" y="116"/>
                  <a:pt x="773" y="121"/>
                </a:cubicBezTo>
                <a:cubicBezTo>
                  <a:pt x="753" y="122"/>
                  <a:pt x="752" y="126"/>
                  <a:pt x="748" y="142"/>
                </a:cubicBezTo>
                <a:moveTo>
                  <a:pt x="1186" y="95"/>
                </a:moveTo>
                <a:cubicBezTo>
                  <a:pt x="1189" y="87"/>
                  <a:pt x="1191" y="85"/>
                  <a:pt x="1182" y="84"/>
                </a:cubicBezTo>
                <a:moveTo>
                  <a:pt x="1186" y="95"/>
                </a:moveTo>
                <a:cubicBezTo>
                  <a:pt x="1168" y="88"/>
                  <a:pt x="1159" y="93"/>
                  <a:pt x="1159" y="83"/>
                </a:cubicBezTo>
                <a:cubicBezTo>
                  <a:pt x="1164" y="83"/>
                  <a:pt x="1169" y="83"/>
                  <a:pt x="1174" y="83"/>
                </a:cubicBezTo>
                <a:moveTo>
                  <a:pt x="1177" y="83"/>
                </a:moveTo>
                <a:cubicBezTo>
                  <a:pt x="1171" y="109"/>
                  <a:pt x="1161" y="132"/>
                  <a:pt x="1155" y="158"/>
                </a:cubicBezTo>
                <a:cubicBezTo>
                  <a:pt x="1150" y="178"/>
                  <a:pt x="1140" y="235"/>
                  <a:pt x="1150" y="255"/>
                </a:cubicBezTo>
                <a:cubicBezTo>
                  <a:pt x="1166" y="286"/>
                  <a:pt x="1218" y="285"/>
                  <a:pt x="1246" y="286"/>
                </a:cubicBezTo>
                <a:cubicBezTo>
                  <a:pt x="1296" y="287"/>
                  <a:pt x="1346" y="290"/>
                  <a:pt x="1390" y="262"/>
                </a:cubicBezTo>
                <a:cubicBezTo>
                  <a:pt x="1429" y="237"/>
                  <a:pt x="1432" y="198"/>
                  <a:pt x="1431" y="156"/>
                </a:cubicBezTo>
                <a:cubicBezTo>
                  <a:pt x="1430" y="113"/>
                  <a:pt x="1409" y="73"/>
                  <a:pt x="1373" y="48"/>
                </a:cubicBezTo>
                <a:cubicBezTo>
                  <a:pt x="1342" y="26"/>
                  <a:pt x="1312" y="26"/>
                  <a:pt x="1276" y="26"/>
                </a:cubicBezTo>
                <a:cubicBezTo>
                  <a:pt x="1259" y="26"/>
                  <a:pt x="1261" y="29"/>
                  <a:pt x="1250" y="36"/>
                </a:cubicBezTo>
                <a:moveTo>
                  <a:pt x="1764" y="0"/>
                </a:moveTo>
                <a:cubicBezTo>
                  <a:pt x="1763" y="21"/>
                  <a:pt x="1759" y="32"/>
                  <a:pt x="1751" y="52"/>
                </a:cubicBezTo>
                <a:cubicBezTo>
                  <a:pt x="1737" y="85"/>
                  <a:pt x="1730" y="112"/>
                  <a:pt x="1729" y="148"/>
                </a:cubicBezTo>
                <a:cubicBezTo>
                  <a:pt x="1728" y="187"/>
                  <a:pt x="1753" y="198"/>
                  <a:pt x="1788" y="208"/>
                </a:cubicBezTo>
                <a:cubicBezTo>
                  <a:pt x="1823" y="216"/>
                  <a:pt x="1888" y="223"/>
                  <a:pt x="1923" y="213"/>
                </a:cubicBezTo>
                <a:cubicBezTo>
                  <a:pt x="1967" y="200"/>
                  <a:pt x="1975" y="161"/>
                  <a:pt x="1976" y="122"/>
                </a:cubicBezTo>
                <a:cubicBezTo>
                  <a:pt x="1977" y="81"/>
                  <a:pt x="1967" y="49"/>
                  <a:pt x="1923" y="38"/>
                </a:cubicBezTo>
                <a:cubicBezTo>
                  <a:pt x="1861" y="22"/>
                  <a:pt x="1807" y="46"/>
                  <a:pt x="1752" y="6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12"/>
          <p:cNvSpPr/>
          <p:nvPr/>
        </p:nvSpPr>
        <p:spPr>
          <a:xfrm>
            <a:off x="135000" y="2085840"/>
            <a:ext cx="5087880" cy="303120"/>
          </a:xfrm>
          <a:custGeom>
            <a:avLst/>
            <a:gdLst/>
            <a:ahLst/>
            <a:rect l="l" t="t" r="r" b="b"/>
            <a:pathLst>
              <a:path w="14134" h="843">
                <a:moveTo>
                  <a:pt x="459" y="65"/>
                </a:moveTo>
                <a:cubicBezTo>
                  <a:pt x="466" y="49"/>
                  <a:pt x="463" y="40"/>
                  <a:pt x="467" y="23"/>
                </a:cubicBezTo>
                <a:cubicBezTo>
                  <a:pt x="468" y="20"/>
                  <a:pt x="470" y="15"/>
                  <a:pt x="471" y="12"/>
                </a:cubicBezTo>
                <a:cubicBezTo>
                  <a:pt x="472" y="8"/>
                  <a:pt x="475" y="4"/>
                  <a:pt x="476" y="0"/>
                </a:cubicBezTo>
                <a:cubicBezTo>
                  <a:pt x="443" y="4"/>
                  <a:pt x="428" y="14"/>
                  <a:pt x="396" y="29"/>
                </a:cubicBezTo>
                <a:cubicBezTo>
                  <a:pt x="293" y="77"/>
                  <a:pt x="181" y="145"/>
                  <a:pt x="164" y="270"/>
                </a:cubicBezTo>
                <a:cubicBezTo>
                  <a:pt x="157" y="319"/>
                  <a:pt x="162" y="358"/>
                  <a:pt x="201" y="390"/>
                </a:cubicBezTo>
                <a:cubicBezTo>
                  <a:pt x="245" y="427"/>
                  <a:pt x="306" y="447"/>
                  <a:pt x="358" y="468"/>
                </a:cubicBezTo>
                <a:cubicBezTo>
                  <a:pt x="402" y="486"/>
                  <a:pt x="446" y="504"/>
                  <a:pt x="492" y="516"/>
                </a:cubicBezTo>
                <a:cubicBezTo>
                  <a:pt x="493" y="516"/>
                  <a:pt x="494" y="516"/>
                  <a:pt x="495" y="516"/>
                </a:cubicBezTo>
                <a:moveTo>
                  <a:pt x="346" y="367"/>
                </a:moveTo>
                <a:cubicBezTo>
                  <a:pt x="409" y="343"/>
                  <a:pt x="473" y="328"/>
                  <a:pt x="540" y="319"/>
                </a:cubicBezTo>
                <a:cubicBezTo>
                  <a:pt x="622" y="307"/>
                  <a:pt x="704" y="300"/>
                  <a:pt x="786" y="285"/>
                </a:cubicBezTo>
                <a:moveTo>
                  <a:pt x="880" y="201"/>
                </a:moveTo>
                <a:cubicBezTo>
                  <a:pt x="844" y="186"/>
                  <a:pt x="835" y="202"/>
                  <a:pt x="811" y="233"/>
                </a:cubicBezTo>
                <a:cubicBezTo>
                  <a:pt x="767" y="288"/>
                  <a:pt x="735" y="351"/>
                  <a:pt x="699" y="411"/>
                </a:cubicBezTo>
                <a:cubicBezTo>
                  <a:pt x="689" y="428"/>
                  <a:pt x="666" y="482"/>
                  <a:pt x="646" y="491"/>
                </a:cubicBezTo>
                <a:cubicBezTo>
                  <a:pt x="643" y="491"/>
                  <a:pt x="641" y="491"/>
                  <a:pt x="638" y="491"/>
                </a:cubicBezTo>
                <a:moveTo>
                  <a:pt x="598" y="232"/>
                </a:moveTo>
                <a:cubicBezTo>
                  <a:pt x="652" y="220"/>
                  <a:pt x="682" y="225"/>
                  <a:pt x="725" y="264"/>
                </a:cubicBezTo>
                <a:cubicBezTo>
                  <a:pt x="774" y="308"/>
                  <a:pt x="802" y="369"/>
                  <a:pt x="811" y="434"/>
                </a:cubicBezTo>
                <a:cubicBezTo>
                  <a:pt x="813" y="472"/>
                  <a:pt x="814" y="483"/>
                  <a:pt x="813" y="508"/>
                </a:cubicBezTo>
                <a:moveTo>
                  <a:pt x="0" y="791"/>
                </a:moveTo>
                <a:cubicBezTo>
                  <a:pt x="118" y="789"/>
                  <a:pt x="227" y="767"/>
                  <a:pt x="344" y="747"/>
                </a:cubicBezTo>
                <a:cubicBezTo>
                  <a:pt x="500" y="720"/>
                  <a:pt x="656" y="701"/>
                  <a:pt x="813" y="684"/>
                </a:cubicBezTo>
                <a:cubicBezTo>
                  <a:pt x="866" y="678"/>
                  <a:pt x="919" y="673"/>
                  <a:pt x="972" y="666"/>
                </a:cubicBezTo>
                <a:moveTo>
                  <a:pt x="489" y="842"/>
                </a:moveTo>
                <a:cubicBezTo>
                  <a:pt x="589" y="820"/>
                  <a:pt x="689" y="809"/>
                  <a:pt x="790" y="791"/>
                </a:cubicBezTo>
                <a:cubicBezTo>
                  <a:pt x="808" y="787"/>
                  <a:pt x="825" y="782"/>
                  <a:pt x="843" y="778"/>
                </a:cubicBezTo>
                <a:moveTo>
                  <a:pt x="12096" y="254"/>
                </a:moveTo>
                <a:cubicBezTo>
                  <a:pt x="12096" y="235"/>
                  <a:pt x="12098" y="230"/>
                  <a:pt x="12089" y="221"/>
                </a:cubicBezTo>
                <a:cubicBezTo>
                  <a:pt x="12027" y="224"/>
                  <a:pt x="11994" y="253"/>
                  <a:pt x="11945" y="290"/>
                </a:cubicBezTo>
                <a:cubicBezTo>
                  <a:pt x="11906" y="319"/>
                  <a:pt x="11849" y="357"/>
                  <a:pt x="11857" y="414"/>
                </a:cubicBezTo>
                <a:cubicBezTo>
                  <a:pt x="11862" y="452"/>
                  <a:pt x="11919" y="443"/>
                  <a:pt x="11943" y="446"/>
                </a:cubicBezTo>
                <a:moveTo>
                  <a:pt x="14041" y="0"/>
                </a:moveTo>
                <a:cubicBezTo>
                  <a:pt x="14059" y="55"/>
                  <a:pt x="14088" y="79"/>
                  <a:pt x="14133" y="11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CustomShape 13"/>
          <p:cNvSpPr/>
          <p:nvPr/>
        </p:nvSpPr>
        <p:spPr>
          <a:xfrm>
            <a:off x="885960" y="2023920"/>
            <a:ext cx="3742560" cy="338040"/>
          </a:xfrm>
          <a:custGeom>
            <a:avLst/>
            <a:gdLst/>
            <a:ahLst/>
            <a:rect l="l" t="t" r="r" b="b"/>
            <a:pathLst>
              <a:path w="10397" h="940">
                <a:moveTo>
                  <a:pt x="377" y="312"/>
                </a:moveTo>
                <a:cubicBezTo>
                  <a:pt x="359" y="291"/>
                  <a:pt x="342" y="264"/>
                  <a:pt x="319" y="253"/>
                </a:cubicBezTo>
                <a:cubicBezTo>
                  <a:pt x="317" y="253"/>
                  <a:pt x="314" y="254"/>
                  <a:pt x="312" y="254"/>
                </a:cubicBezTo>
                <a:cubicBezTo>
                  <a:pt x="269" y="368"/>
                  <a:pt x="228" y="487"/>
                  <a:pt x="164" y="592"/>
                </a:cubicBezTo>
                <a:cubicBezTo>
                  <a:pt x="125" y="656"/>
                  <a:pt x="78" y="719"/>
                  <a:pt x="27" y="774"/>
                </a:cubicBezTo>
                <a:cubicBezTo>
                  <a:pt x="17" y="785"/>
                  <a:pt x="9" y="794"/>
                  <a:pt x="0" y="805"/>
                </a:cubicBezTo>
                <a:cubicBezTo>
                  <a:pt x="53" y="791"/>
                  <a:pt x="105" y="773"/>
                  <a:pt x="157" y="756"/>
                </a:cubicBezTo>
                <a:cubicBezTo>
                  <a:pt x="256" y="724"/>
                  <a:pt x="359" y="698"/>
                  <a:pt x="457" y="663"/>
                </a:cubicBezTo>
                <a:cubicBezTo>
                  <a:pt x="487" y="652"/>
                  <a:pt x="509" y="642"/>
                  <a:pt x="525" y="615"/>
                </a:cubicBezTo>
                <a:cubicBezTo>
                  <a:pt x="525" y="611"/>
                  <a:pt x="525" y="611"/>
                  <a:pt x="525" y="609"/>
                </a:cubicBezTo>
                <a:cubicBezTo>
                  <a:pt x="511" y="628"/>
                  <a:pt x="493" y="650"/>
                  <a:pt x="488" y="675"/>
                </a:cubicBezTo>
                <a:cubicBezTo>
                  <a:pt x="483" y="700"/>
                  <a:pt x="477" y="761"/>
                  <a:pt x="494" y="782"/>
                </a:cubicBezTo>
                <a:cubicBezTo>
                  <a:pt x="519" y="800"/>
                  <a:pt x="527" y="806"/>
                  <a:pt x="549" y="807"/>
                </a:cubicBezTo>
                <a:moveTo>
                  <a:pt x="1243" y="505"/>
                </a:moveTo>
                <a:cubicBezTo>
                  <a:pt x="1191" y="505"/>
                  <a:pt x="1175" y="515"/>
                  <a:pt x="1135" y="551"/>
                </a:cubicBezTo>
                <a:cubicBezTo>
                  <a:pt x="1084" y="597"/>
                  <a:pt x="1036" y="653"/>
                  <a:pt x="1007" y="715"/>
                </a:cubicBezTo>
                <a:cubicBezTo>
                  <a:pt x="991" y="749"/>
                  <a:pt x="994" y="771"/>
                  <a:pt x="998" y="802"/>
                </a:cubicBezTo>
                <a:cubicBezTo>
                  <a:pt x="1072" y="797"/>
                  <a:pt x="1108" y="768"/>
                  <a:pt x="1162" y="714"/>
                </a:cubicBezTo>
                <a:cubicBezTo>
                  <a:pt x="1236" y="640"/>
                  <a:pt x="1300" y="556"/>
                  <a:pt x="1318" y="448"/>
                </a:cubicBezTo>
                <a:cubicBezTo>
                  <a:pt x="1334" y="358"/>
                  <a:pt x="1331" y="246"/>
                  <a:pt x="1313" y="157"/>
                </a:cubicBezTo>
                <a:cubicBezTo>
                  <a:pt x="1304" y="127"/>
                  <a:pt x="1302" y="121"/>
                  <a:pt x="1295" y="103"/>
                </a:cubicBezTo>
                <a:cubicBezTo>
                  <a:pt x="1291" y="113"/>
                  <a:pt x="1269" y="184"/>
                  <a:pt x="1266" y="202"/>
                </a:cubicBezTo>
                <a:cubicBezTo>
                  <a:pt x="1249" y="304"/>
                  <a:pt x="1222" y="435"/>
                  <a:pt x="1249" y="540"/>
                </a:cubicBezTo>
                <a:cubicBezTo>
                  <a:pt x="1274" y="636"/>
                  <a:pt x="1377" y="692"/>
                  <a:pt x="1469" y="701"/>
                </a:cubicBezTo>
                <a:cubicBezTo>
                  <a:pt x="1528" y="707"/>
                  <a:pt x="1570" y="691"/>
                  <a:pt x="1602" y="639"/>
                </a:cubicBezTo>
                <a:cubicBezTo>
                  <a:pt x="1624" y="603"/>
                  <a:pt x="1623" y="480"/>
                  <a:pt x="1633" y="521"/>
                </a:cubicBezTo>
                <a:cubicBezTo>
                  <a:pt x="1633" y="530"/>
                  <a:pt x="1633" y="538"/>
                  <a:pt x="1633" y="547"/>
                </a:cubicBezTo>
                <a:cubicBezTo>
                  <a:pt x="1629" y="589"/>
                  <a:pt x="1619" y="628"/>
                  <a:pt x="1611" y="670"/>
                </a:cubicBezTo>
                <a:cubicBezTo>
                  <a:pt x="1610" y="681"/>
                  <a:pt x="1611" y="683"/>
                  <a:pt x="1608" y="689"/>
                </a:cubicBezTo>
                <a:moveTo>
                  <a:pt x="1627" y="387"/>
                </a:moveTo>
                <a:cubicBezTo>
                  <a:pt x="1670" y="358"/>
                  <a:pt x="1701" y="344"/>
                  <a:pt x="1745" y="384"/>
                </a:cubicBezTo>
                <a:cubicBezTo>
                  <a:pt x="1778" y="414"/>
                  <a:pt x="1802" y="457"/>
                  <a:pt x="1829" y="494"/>
                </a:cubicBezTo>
                <a:moveTo>
                  <a:pt x="1915" y="561"/>
                </a:moveTo>
                <a:cubicBezTo>
                  <a:pt x="1894" y="573"/>
                  <a:pt x="1864" y="585"/>
                  <a:pt x="1841" y="599"/>
                </a:cubicBezTo>
                <a:cubicBezTo>
                  <a:pt x="1794" y="628"/>
                  <a:pt x="1741" y="663"/>
                  <a:pt x="1712" y="711"/>
                </a:cubicBezTo>
                <a:cubicBezTo>
                  <a:pt x="1698" y="734"/>
                  <a:pt x="1703" y="746"/>
                  <a:pt x="1701" y="770"/>
                </a:cubicBezTo>
                <a:cubicBezTo>
                  <a:pt x="1737" y="777"/>
                  <a:pt x="1773" y="781"/>
                  <a:pt x="1808" y="764"/>
                </a:cubicBezTo>
                <a:cubicBezTo>
                  <a:pt x="1855" y="741"/>
                  <a:pt x="1883" y="697"/>
                  <a:pt x="1912" y="656"/>
                </a:cubicBezTo>
                <a:cubicBezTo>
                  <a:pt x="1937" y="620"/>
                  <a:pt x="1950" y="607"/>
                  <a:pt x="1983" y="589"/>
                </a:cubicBezTo>
                <a:cubicBezTo>
                  <a:pt x="1998" y="628"/>
                  <a:pt x="2005" y="670"/>
                  <a:pt x="2006" y="722"/>
                </a:cubicBezTo>
                <a:cubicBezTo>
                  <a:pt x="2007" y="785"/>
                  <a:pt x="2013" y="850"/>
                  <a:pt x="1990" y="909"/>
                </a:cubicBezTo>
                <a:cubicBezTo>
                  <a:pt x="1979" y="939"/>
                  <a:pt x="1975" y="928"/>
                  <a:pt x="1957" y="939"/>
                </a:cubicBezTo>
                <a:cubicBezTo>
                  <a:pt x="1952" y="908"/>
                  <a:pt x="1946" y="865"/>
                  <a:pt x="1955" y="827"/>
                </a:cubicBezTo>
                <a:cubicBezTo>
                  <a:pt x="1971" y="756"/>
                  <a:pt x="2004" y="673"/>
                  <a:pt x="2039" y="610"/>
                </a:cubicBezTo>
                <a:cubicBezTo>
                  <a:pt x="2064" y="565"/>
                  <a:pt x="2112" y="504"/>
                  <a:pt x="2173" y="521"/>
                </a:cubicBezTo>
                <a:cubicBezTo>
                  <a:pt x="2232" y="538"/>
                  <a:pt x="2254" y="633"/>
                  <a:pt x="2263" y="684"/>
                </a:cubicBezTo>
                <a:cubicBezTo>
                  <a:pt x="2267" y="705"/>
                  <a:pt x="2280" y="801"/>
                  <a:pt x="2266" y="821"/>
                </a:cubicBezTo>
                <a:cubicBezTo>
                  <a:pt x="2263" y="821"/>
                  <a:pt x="2259" y="820"/>
                  <a:pt x="2256" y="820"/>
                </a:cubicBezTo>
                <a:moveTo>
                  <a:pt x="2172" y="112"/>
                </a:moveTo>
                <a:cubicBezTo>
                  <a:pt x="2239" y="125"/>
                  <a:pt x="2280" y="160"/>
                  <a:pt x="2336" y="202"/>
                </a:cubicBezTo>
                <a:cubicBezTo>
                  <a:pt x="2348" y="211"/>
                  <a:pt x="2361" y="221"/>
                  <a:pt x="2373" y="230"/>
                </a:cubicBezTo>
                <a:moveTo>
                  <a:pt x="2479" y="369"/>
                </a:moveTo>
                <a:cubicBezTo>
                  <a:pt x="2485" y="429"/>
                  <a:pt x="2491" y="491"/>
                  <a:pt x="2497" y="551"/>
                </a:cubicBezTo>
                <a:cubicBezTo>
                  <a:pt x="2504" y="621"/>
                  <a:pt x="2508" y="692"/>
                  <a:pt x="2513" y="762"/>
                </a:cubicBezTo>
                <a:cubicBezTo>
                  <a:pt x="2515" y="792"/>
                  <a:pt x="2520" y="820"/>
                  <a:pt x="2527" y="849"/>
                </a:cubicBezTo>
                <a:moveTo>
                  <a:pt x="2416" y="708"/>
                </a:moveTo>
                <a:cubicBezTo>
                  <a:pt x="2504" y="673"/>
                  <a:pt x="2593" y="654"/>
                  <a:pt x="2686" y="636"/>
                </a:cubicBezTo>
                <a:cubicBezTo>
                  <a:pt x="2772" y="619"/>
                  <a:pt x="2857" y="601"/>
                  <a:pt x="2943" y="582"/>
                </a:cubicBezTo>
                <a:moveTo>
                  <a:pt x="3704" y="551"/>
                </a:moveTo>
                <a:cubicBezTo>
                  <a:pt x="3713" y="529"/>
                  <a:pt x="3716" y="521"/>
                  <a:pt x="3720" y="500"/>
                </a:cubicBezTo>
                <a:cubicBezTo>
                  <a:pt x="3678" y="498"/>
                  <a:pt x="3637" y="494"/>
                  <a:pt x="3596" y="505"/>
                </a:cubicBezTo>
                <a:cubicBezTo>
                  <a:pt x="3509" y="528"/>
                  <a:pt x="3411" y="581"/>
                  <a:pt x="3356" y="653"/>
                </a:cubicBezTo>
                <a:cubicBezTo>
                  <a:pt x="3333" y="683"/>
                  <a:pt x="3338" y="700"/>
                  <a:pt x="3332" y="732"/>
                </a:cubicBezTo>
                <a:cubicBezTo>
                  <a:pt x="3404" y="738"/>
                  <a:pt x="3443" y="741"/>
                  <a:pt x="3514" y="708"/>
                </a:cubicBezTo>
                <a:cubicBezTo>
                  <a:pt x="3603" y="666"/>
                  <a:pt x="3698" y="604"/>
                  <a:pt x="3744" y="514"/>
                </a:cubicBezTo>
                <a:cubicBezTo>
                  <a:pt x="3790" y="422"/>
                  <a:pt x="3788" y="297"/>
                  <a:pt x="3780" y="199"/>
                </a:cubicBezTo>
                <a:cubicBezTo>
                  <a:pt x="3775" y="133"/>
                  <a:pt x="3755" y="59"/>
                  <a:pt x="3734" y="0"/>
                </a:cubicBezTo>
                <a:cubicBezTo>
                  <a:pt x="3716" y="106"/>
                  <a:pt x="3702" y="210"/>
                  <a:pt x="3699" y="317"/>
                </a:cubicBezTo>
                <a:cubicBezTo>
                  <a:pt x="3697" y="405"/>
                  <a:pt x="3696" y="480"/>
                  <a:pt x="3754" y="551"/>
                </a:cubicBezTo>
                <a:cubicBezTo>
                  <a:pt x="3796" y="602"/>
                  <a:pt x="3866" y="615"/>
                  <a:pt x="3929" y="605"/>
                </a:cubicBezTo>
                <a:cubicBezTo>
                  <a:pt x="3984" y="596"/>
                  <a:pt x="4032" y="556"/>
                  <a:pt x="4065" y="513"/>
                </a:cubicBezTo>
                <a:cubicBezTo>
                  <a:pt x="4086" y="486"/>
                  <a:pt x="4094" y="453"/>
                  <a:pt x="4107" y="422"/>
                </a:cubicBezTo>
                <a:lnTo>
                  <a:pt x="4108" y="422"/>
                </a:lnTo>
                <a:cubicBezTo>
                  <a:pt x="4117" y="473"/>
                  <a:pt x="4121" y="536"/>
                  <a:pt x="4176" y="557"/>
                </a:cubicBezTo>
                <a:cubicBezTo>
                  <a:pt x="4216" y="573"/>
                  <a:pt x="4279" y="567"/>
                  <a:pt x="4317" y="550"/>
                </a:cubicBezTo>
                <a:cubicBezTo>
                  <a:pt x="4365" y="528"/>
                  <a:pt x="4373" y="498"/>
                  <a:pt x="4375" y="449"/>
                </a:cubicBezTo>
                <a:cubicBezTo>
                  <a:pt x="4378" y="393"/>
                  <a:pt x="4311" y="389"/>
                  <a:pt x="4270" y="387"/>
                </a:cubicBezTo>
                <a:cubicBezTo>
                  <a:pt x="4201" y="384"/>
                  <a:pt x="4157" y="433"/>
                  <a:pt x="4129" y="495"/>
                </a:cubicBezTo>
                <a:cubicBezTo>
                  <a:pt x="4108" y="540"/>
                  <a:pt x="4096" y="610"/>
                  <a:pt x="4145" y="639"/>
                </a:cubicBezTo>
                <a:cubicBezTo>
                  <a:pt x="4202" y="672"/>
                  <a:pt x="4278" y="662"/>
                  <a:pt x="4339" y="664"/>
                </a:cubicBezTo>
                <a:moveTo>
                  <a:pt x="4800" y="379"/>
                </a:moveTo>
                <a:cubicBezTo>
                  <a:pt x="4730" y="423"/>
                  <a:pt x="4661" y="467"/>
                  <a:pt x="4606" y="533"/>
                </a:cubicBezTo>
                <a:cubicBezTo>
                  <a:pt x="4579" y="564"/>
                  <a:pt x="4552" y="619"/>
                  <a:pt x="4603" y="640"/>
                </a:cubicBezTo>
                <a:cubicBezTo>
                  <a:pt x="4651" y="651"/>
                  <a:pt x="4669" y="654"/>
                  <a:pt x="4703" y="650"/>
                </a:cubicBezTo>
                <a:moveTo>
                  <a:pt x="4985" y="369"/>
                </a:moveTo>
                <a:cubicBezTo>
                  <a:pt x="4973" y="399"/>
                  <a:pt x="4966" y="436"/>
                  <a:pt x="4962" y="475"/>
                </a:cubicBezTo>
                <a:cubicBezTo>
                  <a:pt x="4957" y="525"/>
                  <a:pt x="4947" y="591"/>
                  <a:pt x="4967" y="639"/>
                </a:cubicBezTo>
                <a:cubicBezTo>
                  <a:pt x="4982" y="674"/>
                  <a:pt x="5009" y="687"/>
                  <a:pt x="5043" y="691"/>
                </a:cubicBezTo>
                <a:moveTo>
                  <a:pt x="4890" y="122"/>
                </a:moveTo>
                <a:cubicBezTo>
                  <a:pt x="4921" y="185"/>
                  <a:pt x="4958" y="242"/>
                  <a:pt x="4997" y="301"/>
                </a:cubicBezTo>
                <a:moveTo>
                  <a:pt x="5169" y="432"/>
                </a:moveTo>
                <a:cubicBezTo>
                  <a:pt x="5170" y="443"/>
                  <a:pt x="5176" y="478"/>
                  <a:pt x="5182" y="496"/>
                </a:cubicBezTo>
                <a:cubicBezTo>
                  <a:pt x="5194" y="533"/>
                  <a:pt x="5208" y="591"/>
                  <a:pt x="5237" y="619"/>
                </a:cubicBezTo>
                <a:cubicBezTo>
                  <a:pt x="5240" y="620"/>
                  <a:pt x="5242" y="621"/>
                  <a:pt x="5245" y="622"/>
                </a:cubicBezTo>
                <a:cubicBezTo>
                  <a:pt x="5268" y="610"/>
                  <a:pt x="5270" y="598"/>
                  <a:pt x="5285" y="574"/>
                </a:cubicBezTo>
                <a:cubicBezTo>
                  <a:pt x="5309" y="535"/>
                  <a:pt x="5329" y="491"/>
                  <a:pt x="5367" y="461"/>
                </a:cubicBezTo>
                <a:cubicBezTo>
                  <a:pt x="5389" y="445"/>
                  <a:pt x="5430" y="434"/>
                  <a:pt x="5448" y="461"/>
                </a:cubicBezTo>
                <a:cubicBezTo>
                  <a:pt x="5467" y="493"/>
                  <a:pt x="5471" y="540"/>
                  <a:pt x="5473" y="575"/>
                </a:cubicBezTo>
                <a:cubicBezTo>
                  <a:pt x="5474" y="588"/>
                  <a:pt x="5473" y="602"/>
                  <a:pt x="5473" y="616"/>
                </a:cubicBezTo>
                <a:cubicBezTo>
                  <a:pt x="5491" y="593"/>
                  <a:pt x="5508" y="568"/>
                  <a:pt x="5527" y="546"/>
                </a:cubicBezTo>
                <a:cubicBezTo>
                  <a:pt x="5556" y="512"/>
                  <a:pt x="5592" y="473"/>
                  <a:pt x="5634" y="453"/>
                </a:cubicBezTo>
                <a:cubicBezTo>
                  <a:pt x="5659" y="442"/>
                  <a:pt x="5704" y="436"/>
                  <a:pt x="5722" y="461"/>
                </a:cubicBezTo>
                <a:cubicBezTo>
                  <a:pt x="5746" y="496"/>
                  <a:pt x="5738" y="550"/>
                  <a:pt x="5739" y="588"/>
                </a:cubicBezTo>
                <a:cubicBezTo>
                  <a:pt x="5740" y="618"/>
                  <a:pt x="5742" y="628"/>
                  <a:pt x="5758" y="652"/>
                </a:cubicBezTo>
                <a:moveTo>
                  <a:pt x="6192" y="453"/>
                </a:moveTo>
                <a:cubicBezTo>
                  <a:pt x="6178" y="434"/>
                  <a:pt x="6163" y="432"/>
                  <a:pt x="6125" y="445"/>
                </a:cubicBezTo>
                <a:cubicBezTo>
                  <a:pt x="6068" y="464"/>
                  <a:pt x="5994" y="502"/>
                  <a:pt x="5951" y="546"/>
                </a:cubicBezTo>
                <a:cubicBezTo>
                  <a:pt x="5934" y="563"/>
                  <a:pt x="5936" y="575"/>
                  <a:pt x="5935" y="596"/>
                </a:cubicBezTo>
                <a:cubicBezTo>
                  <a:pt x="5979" y="609"/>
                  <a:pt x="6029" y="614"/>
                  <a:pt x="6076" y="608"/>
                </a:cubicBezTo>
                <a:cubicBezTo>
                  <a:pt x="6118" y="602"/>
                  <a:pt x="6158" y="582"/>
                  <a:pt x="6183" y="547"/>
                </a:cubicBezTo>
                <a:cubicBezTo>
                  <a:pt x="6189" y="538"/>
                  <a:pt x="6190" y="531"/>
                  <a:pt x="6192" y="521"/>
                </a:cubicBezTo>
                <a:cubicBezTo>
                  <a:pt x="6192" y="554"/>
                  <a:pt x="6177" y="599"/>
                  <a:pt x="6216" y="612"/>
                </a:cubicBezTo>
                <a:cubicBezTo>
                  <a:pt x="6269" y="630"/>
                  <a:pt x="6329" y="608"/>
                  <a:pt x="6374" y="582"/>
                </a:cubicBezTo>
                <a:cubicBezTo>
                  <a:pt x="6391" y="570"/>
                  <a:pt x="6408" y="559"/>
                  <a:pt x="6425" y="547"/>
                </a:cubicBezTo>
                <a:moveTo>
                  <a:pt x="6529" y="297"/>
                </a:moveTo>
                <a:cubicBezTo>
                  <a:pt x="6529" y="254"/>
                  <a:pt x="6542" y="185"/>
                  <a:pt x="6516" y="147"/>
                </a:cubicBezTo>
                <a:cubicBezTo>
                  <a:pt x="6513" y="146"/>
                  <a:pt x="6511" y="145"/>
                  <a:pt x="6508" y="144"/>
                </a:cubicBezTo>
                <a:cubicBezTo>
                  <a:pt x="6487" y="184"/>
                  <a:pt x="6473" y="229"/>
                  <a:pt x="6470" y="283"/>
                </a:cubicBezTo>
                <a:cubicBezTo>
                  <a:pt x="6464" y="381"/>
                  <a:pt x="6468" y="455"/>
                  <a:pt x="6534" y="534"/>
                </a:cubicBezTo>
                <a:cubicBezTo>
                  <a:pt x="6593" y="603"/>
                  <a:pt x="6653" y="618"/>
                  <a:pt x="6735" y="646"/>
                </a:cubicBezTo>
                <a:moveTo>
                  <a:pt x="7378" y="393"/>
                </a:moveTo>
                <a:cubicBezTo>
                  <a:pt x="7363" y="377"/>
                  <a:pt x="7348" y="357"/>
                  <a:pt x="7327" y="349"/>
                </a:cubicBezTo>
                <a:cubicBezTo>
                  <a:pt x="7298" y="339"/>
                  <a:pt x="7266" y="343"/>
                  <a:pt x="7244" y="362"/>
                </a:cubicBezTo>
                <a:cubicBezTo>
                  <a:pt x="7219" y="384"/>
                  <a:pt x="7200" y="439"/>
                  <a:pt x="7215" y="474"/>
                </a:cubicBezTo>
                <a:cubicBezTo>
                  <a:pt x="7246" y="542"/>
                  <a:pt x="7343" y="580"/>
                  <a:pt x="7396" y="629"/>
                </a:cubicBezTo>
                <a:cubicBezTo>
                  <a:pt x="7416" y="647"/>
                  <a:pt x="7418" y="656"/>
                  <a:pt x="7421" y="680"/>
                </a:cubicBezTo>
                <a:cubicBezTo>
                  <a:pt x="7370" y="690"/>
                  <a:pt x="7313" y="693"/>
                  <a:pt x="7260" y="688"/>
                </a:cubicBezTo>
                <a:cubicBezTo>
                  <a:pt x="7218" y="684"/>
                  <a:pt x="7208" y="673"/>
                  <a:pt x="7184" y="643"/>
                </a:cubicBezTo>
                <a:moveTo>
                  <a:pt x="7606" y="364"/>
                </a:moveTo>
                <a:cubicBezTo>
                  <a:pt x="7630" y="398"/>
                  <a:pt x="7632" y="433"/>
                  <a:pt x="7636" y="477"/>
                </a:cubicBezTo>
                <a:cubicBezTo>
                  <a:pt x="7640" y="516"/>
                  <a:pt x="7647" y="547"/>
                  <a:pt x="7691" y="554"/>
                </a:cubicBezTo>
                <a:cubicBezTo>
                  <a:pt x="7732" y="561"/>
                  <a:pt x="7763" y="550"/>
                  <a:pt x="7786" y="514"/>
                </a:cubicBezTo>
                <a:cubicBezTo>
                  <a:pt x="7800" y="491"/>
                  <a:pt x="7811" y="429"/>
                  <a:pt x="7797" y="404"/>
                </a:cubicBezTo>
                <a:cubicBezTo>
                  <a:pt x="7778" y="369"/>
                  <a:pt x="7711" y="364"/>
                  <a:pt x="7678" y="377"/>
                </a:cubicBezTo>
                <a:cubicBezTo>
                  <a:pt x="7630" y="397"/>
                  <a:pt x="7577" y="456"/>
                  <a:pt x="7565" y="509"/>
                </a:cubicBezTo>
                <a:cubicBezTo>
                  <a:pt x="7550" y="572"/>
                  <a:pt x="7592" y="594"/>
                  <a:pt x="7649" y="603"/>
                </a:cubicBezTo>
                <a:cubicBezTo>
                  <a:pt x="7669" y="604"/>
                  <a:pt x="7688" y="605"/>
                  <a:pt x="7708" y="606"/>
                </a:cubicBezTo>
                <a:moveTo>
                  <a:pt x="8118" y="389"/>
                </a:moveTo>
                <a:cubicBezTo>
                  <a:pt x="8101" y="368"/>
                  <a:pt x="8099" y="395"/>
                  <a:pt x="8070" y="429"/>
                </a:cubicBezTo>
                <a:cubicBezTo>
                  <a:pt x="8020" y="491"/>
                  <a:pt x="7964" y="545"/>
                  <a:pt x="7912" y="603"/>
                </a:cubicBezTo>
                <a:cubicBezTo>
                  <a:pt x="7884" y="635"/>
                  <a:pt x="7848" y="668"/>
                  <a:pt x="7839" y="711"/>
                </a:cubicBezTo>
                <a:cubicBezTo>
                  <a:pt x="7839" y="714"/>
                  <a:pt x="7839" y="716"/>
                  <a:pt x="7839" y="719"/>
                </a:cubicBezTo>
                <a:cubicBezTo>
                  <a:pt x="7870" y="722"/>
                  <a:pt x="7894" y="723"/>
                  <a:pt x="7925" y="712"/>
                </a:cubicBezTo>
                <a:cubicBezTo>
                  <a:pt x="7979" y="693"/>
                  <a:pt x="8029" y="664"/>
                  <a:pt x="8084" y="647"/>
                </a:cubicBezTo>
                <a:cubicBezTo>
                  <a:pt x="8108" y="640"/>
                  <a:pt x="8126" y="640"/>
                  <a:pt x="8150" y="640"/>
                </a:cubicBezTo>
                <a:cubicBezTo>
                  <a:pt x="8157" y="670"/>
                  <a:pt x="8155" y="701"/>
                  <a:pt x="8155" y="732"/>
                </a:cubicBezTo>
                <a:cubicBezTo>
                  <a:pt x="8155" y="747"/>
                  <a:pt x="8155" y="762"/>
                  <a:pt x="8155" y="777"/>
                </a:cubicBezTo>
                <a:cubicBezTo>
                  <a:pt x="8191" y="769"/>
                  <a:pt x="8199" y="758"/>
                  <a:pt x="8228" y="729"/>
                </a:cubicBezTo>
                <a:moveTo>
                  <a:pt x="8373" y="410"/>
                </a:moveTo>
                <a:cubicBezTo>
                  <a:pt x="8391" y="385"/>
                  <a:pt x="8381" y="372"/>
                  <a:pt x="8383" y="423"/>
                </a:cubicBezTo>
                <a:cubicBezTo>
                  <a:pt x="8385" y="466"/>
                  <a:pt x="8366" y="528"/>
                  <a:pt x="8379" y="569"/>
                </a:cubicBezTo>
                <a:cubicBezTo>
                  <a:pt x="8391" y="606"/>
                  <a:pt x="8400" y="612"/>
                  <a:pt x="8440" y="615"/>
                </a:cubicBezTo>
                <a:cubicBezTo>
                  <a:pt x="8484" y="618"/>
                  <a:pt x="8503" y="596"/>
                  <a:pt x="8531" y="566"/>
                </a:cubicBezTo>
                <a:cubicBezTo>
                  <a:pt x="8553" y="542"/>
                  <a:pt x="8572" y="506"/>
                  <a:pt x="8602" y="491"/>
                </a:cubicBezTo>
                <a:cubicBezTo>
                  <a:pt x="8615" y="484"/>
                  <a:pt x="8622" y="489"/>
                  <a:pt x="8634" y="485"/>
                </a:cubicBezTo>
                <a:cubicBezTo>
                  <a:pt x="8652" y="528"/>
                  <a:pt x="8656" y="544"/>
                  <a:pt x="8704" y="556"/>
                </a:cubicBezTo>
                <a:cubicBezTo>
                  <a:pt x="8742" y="566"/>
                  <a:pt x="8787" y="553"/>
                  <a:pt x="8820" y="534"/>
                </a:cubicBezTo>
                <a:cubicBezTo>
                  <a:pt x="8854" y="515"/>
                  <a:pt x="8900" y="447"/>
                  <a:pt x="8942" y="449"/>
                </a:cubicBezTo>
                <a:cubicBezTo>
                  <a:pt x="8965" y="450"/>
                  <a:pt x="8952" y="461"/>
                  <a:pt x="8968" y="477"/>
                </a:cubicBezTo>
                <a:cubicBezTo>
                  <a:pt x="9002" y="507"/>
                  <a:pt x="9083" y="531"/>
                  <a:pt x="9123" y="498"/>
                </a:cubicBezTo>
                <a:cubicBezTo>
                  <a:pt x="9143" y="481"/>
                  <a:pt x="9168" y="446"/>
                  <a:pt x="9154" y="417"/>
                </a:cubicBezTo>
                <a:cubicBezTo>
                  <a:pt x="9131" y="369"/>
                  <a:pt x="9074" y="371"/>
                  <a:pt x="9027" y="373"/>
                </a:cubicBezTo>
                <a:cubicBezTo>
                  <a:pt x="8944" y="377"/>
                  <a:pt x="8874" y="428"/>
                  <a:pt x="8820" y="492"/>
                </a:cubicBezTo>
                <a:cubicBezTo>
                  <a:pt x="8773" y="546"/>
                  <a:pt x="8745" y="633"/>
                  <a:pt x="8826" y="667"/>
                </a:cubicBezTo>
                <a:cubicBezTo>
                  <a:pt x="8895" y="696"/>
                  <a:pt x="9006" y="689"/>
                  <a:pt x="9077" y="671"/>
                </a:cubicBezTo>
                <a:cubicBezTo>
                  <a:pt x="9210" y="637"/>
                  <a:pt x="9293" y="539"/>
                  <a:pt x="9363" y="428"/>
                </a:cubicBezTo>
                <a:cubicBezTo>
                  <a:pt x="9379" y="403"/>
                  <a:pt x="9392" y="395"/>
                  <a:pt x="9410" y="379"/>
                </a:cubicBezTo>
                <a:cubicBezTo>
                  <a:pt x="9410" y="436"/>
                  <a:pt x="9388" y="520"/>
                  <a:pt x="9403" y="574"/>
                </a:cubicBezTo>
                <a:cubicBezTo>
                  <a:pt x="9414" y="612"/>
                  <a:pt x="9423" y="606"/>
                  <a:pt x="9463" y="609"/>
                </a:cubicBezTo>
                <a:cubicBezTo>
                  <a:pt x="9507" y="612"/>
                  <a:pt x="9556" y="566"/>
                  <a:pt x="9590" y="543"/>
                </a:cubicBezTo>
                <a:cubicBezTo>
                  <a:pt x="9620" y="522"/>
                  <a:pt x="9647" y="504"/>
                  <a:pt x="9681" y="491"/>
                </a:cubicBezTo>
                <a:cubicBezTo>
                  <a:pt x="9683" y="491"/>
                  <a:pt x="9685" y="491"/>
                  <a:pt x="9687" y="491"/>
                </a:cubicBezTo>
                <a:cubicBezTo>
                  <a:pt x="9685" y="515"/>
                  <a:pt x="9675" y="543"/>
                  <a:pt x="9675" y="567"/>
                </a:cubicBezTo>
                <a:cubicBezTo>
                  <a:pt x="9674" y="611"/>
                  <a:pt x="9677" y="593"/>
                  <a:pt x="9709" y="620"/>
                </a:cubicBezTo>
                <a:moveTo>
                  <a:pt x="10202" y="415"/>
                </a:moveTo>
                <a:cubicBezTo>
                  <a:pt x="10200" y="444"/>
                  <a:pt x="10193" y="468"/>
                  <a:pt x="10189" y="498"/>
                </a:cubicBezTo>
                <a:cubicBezTo>
                  <a:pt x="10189" y="515"/>
                  <a:pt x="10189" y="519"/>
                  <a:pt x="10189" y="530"/>
                </a:cubicBezTo>
                <a:cubicBezTo>
                  <a:pt x="10217" y="541"/>
                  <a:pt x="10260" y="546"/>
                  <a:pt x="10291" y="536"/>
                </a:cubicBezTo>
                <a:cubicBezTo>
                  <a:pt x="10329" y="523"/>
                  <a:pt x="10372" y="484"/>
                  <a:pt x="10384" y="443"/>
                </a:cubicBezTo>
                <a:cubicBezTo>
                  <a:pt x="10396" y="406"/>
                  <a:pt x="10388" y="363"/>
                  <a:pt x="10348" y="349"/>
                </a:cubicBezTo>
                <a:cubicBezTo>
                  <a:pt x="10265" y="320"/>
                  <a:pt x="10187" y="372"/>
                  <a:pt x="10122" y="417"/>
                </a:cubicBezTo>
                <a:cubicBezTo>
                  <a:pt x="10041" y="476"/>
                  <a:pt x="9957" y="548"/>
                  <a:pt x="9926" y="646"/>
                </a:cubicBezTo>
                <a:cubicBezTo>
                  <a:pt x="9910" y="697"/>
                  <a:pt x="9917" y="744"/>
                  <a:pt x="9969" y="766"/>
                </a:cubicBezTo>
                <a:cubicBezTo>
                  <a:pt x="10026" y="790"/>
                  <a:pt x="10131" y="788"/>
                  <a:pt x="10189" y="769"/>
                </a:cubicBezTo>
                <a:cubicBezTo>
                  <a:pt x="10204" y="762"/>
                  <a:pt x="10218" y="755"/>
                  <a:pt x="10233" y="7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CustomShape 14"/>
          <p:cNvSpPr/>
          <p:nvPr/>
        </p:nvSpPr>
        <p:spPr>
          <a:xfrm>
            <a:off x="4877280" y="1974960"/>
            <a:ext cx="2817360" cy="321480"/>
          </a:xfrm>
          <a:custGeom>
            <a:avLst/>
            <a:gdLst/>
            <a:ahLst/>
            <a:rect l="l" t="t" r="r" b="b"/>
            <a:pathLst>
              <a:path w="7827" h="894">
                <a:moveTo>
                  <a:pt x="5" y="583"/>
                </a:moveTo>
                <a:cubicBezTo>
                  <a:pt x="5" y="580"/>
                  <a:pt x="0" y="541"/>
                  <a:pt x="6" y="559"/>
                </a:cubicBezTo>
                <a:cubicBezTo>
                  <a:pt x="20" y="602"/>
                  <a:pt x="17" y="656"/>
                  <a:pt x="23" y="701"/>
                </a:cubicBezTo>
                <a:cubicBezTo>
                  <a:pt x="29" y="745"/>
                  <a:pt x="36" y="795"/>
                  <a:pt x="70" y="827"/>
                </a:cubicBezTo>
                <a:cubicBezTo>
                  <a:pt x="97" y="851"/>
                  <a:pt x="146" y="853"/>
                  <a:pt x="180" y="847"/>
                </a:cubicBezTo>
                <a:cubicBezTo>
                  <a:pt x="222" y="839"/>
                  <a:pt x="252" y="799"/>
                  <a:pt x="262" y="759"/>
                </a:cubicBezTo>
                <a:cubicBezTo>
                  <a:pt x="267" y="739"/>
                  <a:pt x="273" y="685"/>
                  <a:pt x="263" y="666"/>
                </a:cubicBezTo>
                <a:cubicBezTo>
                  <a:pt x="259" y="659"/>
                  <a:pt x="250" y="664"/>
                  <a:pt x="249" y="663"/>
                </a:cubicBezTo>
                <a:cubicBezTo>
                  <a:pt x="256" y="712"/>
                  <a:pt x="255" y="726"/>
                  <a:pt x="309" y="749"/>
                </a:cubicBezTo>
                <a:cubicBezTo>
                  <a:pt x="378" y="777"/>
                  <a:pt x="465" y="780"/>
                  <a:pt x="539" y="773"/>
                </a:cubicBezTo>
                <a:cubicBezTo>
                  <a:pt x="588" y="768"/>
                  <a:pt x="637" y="746"/>
                  <a:pt x="646" y="693"/>
                </a:cubicBezTo>
                <a:cubicBezTo>
                  <a:pt x="654" y="641"/>
                  <a:pt x="623" y="602"/>
                  <a:pt x="585" y="571"/>
                </a:cubicBezTo>
                <a:cubicBezTo>
                  <a:pt x="551" y="544"/>
                  <a:pt x="480" y="521"/>
                  <a:pt x="437" y="539"/>
                </a:cubicBezTo>
                <a:cubicBezTo>
                  <a:pt x="388" y="558"/>
                  <a:pt x="363" y="620"/>
                  <a:pt x="370" y="670"/>
                </a:cubicBezTo>
                <a:cubicBezTo>
                  <a:pt x="379" y="740"/>
                  <a:pt x="467" y="760"/>
                  <a:pt x="524" y="769"/>
                </a:cubicBezTo>
                <a:cubicBezTo>
                  <a:pt x="586" y="779"/>
                  <a:pt x="666" y="784"/>
                  <a:pt x="721" y="750"/>
                </a:cubicBezTo>
                <a:cubicBezTo>
                  <a:pt x="760" y="724"/>
                  <a:pt x="778" y="682"/>
                  <a:pt x="790" y="640"/>
                </a:cubicBezTo>
                <a:cubicBezTo>
                  <a:pt x="798" y="611"/>
                  <a:pt x="805" y="582"/>
                  <a:pt x="820" y="560"/>
                </a:cubicBezTo>
                <a:cubicBezTo>
                  <a:pt x="821" y="560"/>
                  <a:pt x="823" y="560"/>
                  <a:pt x="824" y="560"/>
                </a:cubicBezTo>
                <a:cubicBezTo>
                  <a:pt x="832" y="626"/>
                  <a:pt x="825" y="706"/>
                  <a:pt x="859" y="766"/>
                </a:cubicBezTo>
                <a:cubicBezTo>
                  <a:pt x="877" y="796"/>
                  <a:pt x="912" y="822"/>
                  <a:pt x="949" y="814"/>
                </a:cubicBezTo>
                <a:cubicBezTo>
                  <a:pt x="955" y="811"/>
                  <a:pt x="961" y="807"/>
                  <a:pt x="967" y="804"/>
                </a:cubicBezTo>
                <a:moveTo>
                  <a:pt x="1207" y="372"/>
                </a:moveTo>
                <a:cubicBezTo>
                  <a:pt x="1207" y="436"/>
                  <a:pt x="1207" y="500"/>
                  <a:pt x="1216" y="564"/>
                </a:cubicBezTo>
                <a:cubicBezTo>
                  <a:pt x="1225" y="634"/>
                  <a:pt x="1245" y="701"/>
                  <a:pt x="1262" y="769"/>
                </a:cubicBezTo>
                <a:cubicBezTo>
                  <a:pt x="1269" y="795"/>
                  <a:pt x="1272" y="819"/>
                  <a:pt x="1273" y="846"/>
                </a:cubicBezTo>
                <a:moveTo>
                  <a:pt x="1101" y="750"/>
                </a:moveTo>
                <a:cubicBezTo>
                  <a:pt x="1187" y="736"/>
                  <a:pt x="1275" y="725"/>
                  <a:pt x="1359" y="699"/>
                </a:cubicBezTo>
                <a:cubicBezTo>
                  <a:pt x="1416" y="680"/>
                  <a:pt x="1470" y="659"/>
                  <a:pt x="1499" y="603"/>
                </a:cubicBezTo>
                <a:cubicBezTo>
                  <a:pt x="1517" y="568"/>
                  <a:pt x="1525" y="516"/>
                  <a:pt x="1518" y="477"/>
                </a:cubicBezTo>
                <a:cubicBezTo>
                  <a:pt x="1518" y="466"/>
                  <a:pt x="1520" y="461"/>
                  <a:pt x="1513" y="466"/>
                </a:cubicBezTo>
                <a:cubicBezTo>
                  <a:pt x="1500" y="539"/>
                  <a:pt x="1484" y="635"/>
                  <a:pt x="1513" y="706"/>
                </a:cubicBezTo>
                <a:cubicBezTo>
                  <a:pt x="1528" y="742"/>
                  <a:pt x="1551" y="754"/>
                  <a:pt x="1587" y="753"/>
                </a:cubicBezTo>
                <a:cubicBezTo>
                  <a:pt x="1638" y="752"/>
                  <a:pt x="1676" y="718"/>
                  <a:pt x="1720" y="697"/>
                </a:cubicBezTo>
                <a:cubicBezTo>
                  <a:pt x="1748" y="683"/>
                  <a:pt x="1806" y="662"/>
                  <a:pt x="1837" y="676"/>
                </a:cubicBezTo>
                <a:cubicBezTo>
                  <a:pt x="1880" y="695"/>
                  <a:pt x="1898" y="763"/>
                  <a:pt x="1917" y="800"/>
                </a:cubicBezTo>
                <a:cubicBezTo>
                  <a:pt x="1935" y="835"/>
                  <a:pt x="1947" y="849"/>
                  <a:pt x="1979" y="871"/>
                </a:cubicBezTo>
                <a:moveTo>
                  <a:pt x="2242" y="655"/>
                </a:moveTo>
                <a:cubicBezTo>
                  <a:pt x="2270" y="658"/>
                  <a:pt x="2282" y="653"/>
                  <a:pt x="2309" y="644"/>
                </a:cubicBezTo>
                <a:cubicBezTo>
                  <a:pt x="2357" y="627"/>
                  <a:pt x="2396" y="605"/>
                  <a:pt x="2422" y="560"/>
                </a:cubicBezTo>
                <a:cubicBezTo>
                  <a:pt x="2445" y="519"/>
                  <a:pt x="2451" y="474"/>
                  <a:pt x="2465" y="430"/>
                </a:cubicBezTo>
                <a:cubicBezTo>
                  <a:pt x="2472" y="409"/>
                  <a:pt x="2473" y="403"/>
                  <a:pt x="2481" y="392"/>
                </a:cubicBezTo>
                <a:cubicBezTo>
                  <a:pt x="2510" y="407"/>
                  <a:pt x="2508" y="389"/>
                  <a:pt x="2533" y="434"/>
                </a:cubicBezTo>
                <a:cubicBezTo>
                  <a:pt x="2564" y="490"/>
                  <a:pt x="2580" y="554"/>
                  <a:pt x="2613" y="609"/>
                </a:cubicBezTo>
                <a:cubicBezTo>
                  <a:pt x="2645" y="662"/>
                  <a:pt x="2684" y="701"/>
                  <a:pt x="2746" y="703"/>
                </a:cubicBezTo>
                <a:cubicBezTo>
                  <a:pt x="2795" y="705"/>
                  <a:pt x="2831" y="667"/>
                  <a:pt x="2862" y="632"/>
                </a:cubicBezTo>
                <a:cubicBezTo>
                  <a:pt x="2896" y="595"/>
                  <a:pt x="2919" y="548"/>
                  <a:pt x="2940" y="502"/>
                </a:cubicBezTo>
                <a:cubicBezTo>
                  <a:pt x="2948" y="484"/>
                  <a:pt x="2956" y="463"/>
                  <a:pt x="2965" y="447"/>
                </a:cubicBezTo>
                <a:cubicBezTo>
                  <a:pt x="2966" y="447"/>
                  <a:pt x="2966" y="447"/>
                  <a:pt x="2967" y="447"/>
                </a:cubicBezTo>
                <a:cubicBezTo>
                  <a:pt x="2983" y="480"/>
                  <a:pt x="2994" y="509"/>
                  <a:pt x="3023" y="533"/>
                </a:cubicBezTo>
                <a:cubicBezTo>
                  <a:pt x="3063" y="564"/>
                  <a:pt x="3107" y="560"/>
                  <a:pt x="3155" y="560"/>
                </a:cubicBezTo>
                <a:cubicBezTo>
                  <a:pt x="3197" y="560"/>
                  <a:pt x="3227" y="547"/>
                  <a:pt x="3234" y="501"/>
                </a:cubicBezTo>
                <a:cubicBezTo>
                  <a:pt x="3241" y="459"/>
                  <a:pt x="3219" y="426"/>
                  <a:pt x="3177" y="417"/>
                </a:cubicBezTo>
                <a:cubicBezTo>
                  <a:pt x="3108" y="401"/>
                  <a:pt x="3059" y="444"/>
                  <a:pt x="3017" y="494"/>
                </a:cubicBezTo>
                <a:cubicBezTo>
                  <a:pt x="2986" y="531"/>
                  <a:pt x="2934" y="615"/>
                  <a:pt x="2961" y="669"/>
                </a:cubicBezTo>
                <a:cubicBezTo>
                  <a:pt x="2993" y="732"/>
                  <a:pt x="3092" y="724"/>
                  <a:pt x="3147" y="724"/>
                </a:cubicBezTo>
                <a:cubicBezTo>
                  <a:pt x="3220" y="724"/>
                  <a:pt x="3261" y="704"/>
                  <a:pt x="3326" y="673"/>
                </a:cubicBezTo>
                <a:moveTo>
                  <a:pt x="3419" y="529"/>
                </a:moveTo>
                <a:cubicBezTo>
                  <a:pt x="3424" y="492"/>
                  <a:pt x="3429" y="455"/>
                  <a:pt x="3431" y="418"/>
                </a:cubicBezTo>
                <a:cubicBezTo>
                  <a:pt x="3431" y="553"/>
                  <a:pt x="3415" y="700"/>
                  <a:pt x="3436" y="834"/>
                </a:cubicBezTo>
                <a:cubicBezTo>
                  <a:pt x="3439" y="846"/>
                  <a:pt x="3442" y="859"/>
                  <a:pt x="3445" y="871"/>
                </a:cubicBezTo>
                <a:cubicBezTo>
                  <a:pt x="3455" y="888"/>
                  <a:pt x="3462" y="893"/>
                  <a:pt x="3456" y="874"/>
                </a:cubicBezTo>
                <a:cubicBezTo>
                  <a:pt x="3421" y="757"/>
                  <a:pt x="3346" y="653"/>
                  <a:pt x="3310" y="535"/>
                </a:cubicBezTo>
                <a:cubicBezTo>
                  <a:pt x="3289" y="465"/>
                  <a:pt x="3259" y="326"/>
                  <a:pt x="3314" y="267"/>
                </a:cubicBezTo>
                <a:cubicBezTo>
                  <a:pt x="3338" y="255"/>
                  <a:pt x="3346" y="251"/>
                  <a:pt x="3365" y="255"/>
                </a:cubicBezTo>
                <a:cubicBezTo>
                  <a:pt x="3411" y="299"/>
                  <a:pt x="3438" y="346"/>
                  <a:pt x="3461" y="407"/>
                </a:cubicBezTo>
                <a:cubicBezTo>
                  <a:pt x="3479" y="454"/>
                  <a:pt x="3488" y="497"/>
                  <a:pt x="3489" y="547"/>
                </a:cubicBezTo>
                <a:cubicBezTo>
                  <a:pt x="3489" y="558"/>
                  <a:pt x="3489" y="560"/>
                  <a:pt x="3489" y="566"/>
                </a:cubicBezTo>
                <a:moveTo>
                  <a:pt x="3660" y="450"/>
                </a:moveTo>
                <a:cubicBezTo>
                  <a:pt x="3672" y="455"/>
                  <a:pt x="3671" y="444"/>
                  <a:pt x="3678" y="459"/>
                </a:cubicBezTo>
                <a:cubicBezTo>
                  <a:pt x="3681" y="465"/>
                  <a:pt x="3689" y="494"/>
                  <a:pt x="3686" y="501"/>
                </a:cubicBezTo>
                <a:cubicBezTo>
                  <a:pt x="3683" y="507"/>
                  <a:pt x="3684" y="502"/>
                  <a:pt x="3674" y="504"/>
                </a:cubicBezTo>
                <a:cubicBezTo>
                  <a:pt x="3664" y="504"/>
                  <a:pt x="3662" y="504"/>
                  <a:pt x="3656" y="504"/>
                </a:cubicBezTo>
                <a:cubicBezTo>
                  <a:pt x="3655" y="502"/>
                  <a:pt x="3643" y="500"/>
                  <a:pt x="3646" y="495"/>
                </a:cubicBezTo>
                <a:cubicBezTo>
                  <a:pt x="3650" y="489"/>
                  <a:pt x="3647" y="491"/>
                  <a:pt x="3660" y="488"/>
                </a:cubicBezTo>
                <a:cubicBezTo>
                  <a:pt x="3734" y="473"/>
                  <a:pt x="3820" y="496"/>
                  <a:pt x="3894" y="497"/>
                </a:cubicBezTo>
                <a:cubicBezTo>
                  <a:pt x="3929" y="497"/>
                  <a:pt x="3971" y="505"/>
                  <a:pt x="3990" y="466"/>
                </a:cubicBezTo>
                <a:cubicBezTo>
                  <a:pt x="4007" y="432"/>
                  <a:pt x="3988" y="400"/>
                  <a:pt x="3957" y="388"/>
                </a:cubicBezTo>
                <a:cubicBezTo>
                  <a:pt x="3892" y="363"/>
                  <a:pt x="3818" y="377"/>
                  <a:pt x="3760" y="410"/>
                </a:cubicBezTo>
                <a:cubicBezTo>
                  <a:pt x="3692" y="450"/>
                  <a:pt x="3618" y="521"/>
                  <a:pt x="3593" y="599"/>
                </a:cubicBezTo>
                <a:cubicBezTo>
                  <a:pt x="3573" y="661"/>
                  <a:pt x="3587" y="706"/>
                  <a:pt x="3651" y="724"/>
                </a:cubicBezTo>
                <a:cubicBezTo>
                  <a:pt x="3738" y="749"/>
                  <a:pt x="3838" y="730"/>
                  <a:pt x="3921" y="701"/>
                </a:cubicBezTo>
                <a:cubicBezTo>
                  <a:pt x="4015" y="667"/>
                  <a:pt x="4101" y="618"/>
                  <a:pt x="4189" y="570"/>
                </a:cubicBezTo>
                <a:moveTo>
                  <a:pt x="4349" y="60"/>
                </a:moveTo>
                <a:cubicBezTo>
                  <a:pt x="4274" y="60"/>
                  <a:pt x="4226" y="65"/>
                  <a:pt x="4172" y="127"/>
                </a:cubicBezTo>
                <a:cubicBezTo>
                  <a:pt x="4115" y="193"/>
                  <a:pt x="4108" y="285"/>
                  <a:pt x="4115" y="369"/>
                </a:cubicBezTo>
                <a:cubicBezTo>
                  <a:pt x="4122" y="461"/>
                  <a:pt x="4173" y="536"/>
                  <a:pt x="4221" y="612"/>
                </a:cubicBezTo>
                <a:cubicBezTo>
                  <a:pt x="4247" y="654"/>
                  <a:pt x="4278" y="697"/>
                  <a:pt x="4293" y="744"/>
                </a:cubicBezTo>
                <a:cubicBezTo>
                  <a:pt x="4293" y="746"/>
                  <a:pt x="4293" y="747"/>
                  <a:pt x="4293" y="750"/>
                </a:cubicBezTo>
                <a:moveTo>
                  <a:pt x="4075" y="608"/>
                </a:moveTo>
                <a:cubicBezTo>
                  <a:pt x="4155" y="593"/>
                  <a:pt x="4235" y="583"/>
                  <a:pt x="4315" y="570"/>
                </a:cubicBezTo>
                <a:cubicBezTo>
                  <a:pt x="4396" y="558"/>
                  <a:pt x="4477" y="542"/>
                  <a:pt x="4558" y="533"/>
                </a:cubicBezTo>
                <a:cubicBezTo>
                  <a:pt x="4576" y="531"/>
                  <a:pt x="4593" y="531"/>
                  <a:pt x="4611" y="531"/>
                </a:cubicBezTo>
                <a:cubicBezTo>
                  <a:pt x="4613" y="562"/>
                  <a:pt x="4614" y="595"/>
                  <a:pt x="4612" y="626"/>
                </a:cubicBezTo>
                <a:cubicBezTo>
                  <a:pt x="4610" y="654"/>
                  <a:pt x="4605" y="681"/>
                  <a:pt x="4602" y="709"/>
                </a:cubicBezTo>
                <a:cubicBezTo>
                  <a:pt x="4602" y="714"/>
                  <a:pt x="4602" y="716"/>
                  <a:pt x="4602" y="709"/>
                </a:cubicBezTo>
                <a:moveTo>
                  <a:pt x="4664" y="124"/>
                </a:moveTo>
                <a:cubicBezTo>
                  <a:pt x="4671" y="124"/>
                  <a:pt x="4699" y="117"/>
                  <a:pt x="4703" y="127"/>
                </a:cubicBezTo>
                <a:cubicBezTo>
                  <a:pt x="4707" y="139"/>
                  <a:pt x="4705" y="153"/>
                  <a:pt x="4705" y="165"/>
                </a:cubicBezTo>
                <a:cubicBezTo>
                  <a:pt x="4705" y="185"/>
                  <a:pt x="4706" y="204"/>
                  <a:pt x="4699" y="222"/>
                </a:cubicBezTo>
                <a:cubicBezTo>
                  <a:pt x="4691" y="241"/>
                  <a:pt x="4684" y="262"/>
                  <a:pt x="4682" y="283"/>
                </a:cubicBezTo>
                <a:cubicBezTo>
                  <a:pt x="4681" y="293"/>
                  <a:pt x="4683" y="304"/>
                  <a:pt x="4685" y="310"/>
                </a:cubicBezTo>
                <a:moveTo>
                  <a:pt x="4907" y="21"/>
                </a:moveTo>
                <a:cubicBezTo>
                  <a:pt x="4910" y="19"/>
                  <a:pt x="4913" y="16"/>
                  <a:pt x="4916" y="14"/>
                </a:cubicBezTo>
                <a:cubicBezTo>
                  <a:pt x="4921" y="26"/>
                  <a:pt x="4924" y="21"/>
                  <a:pt x="4925" y="58"/>
                </a:cubicBezTo>
                <a:cubicBezTo>
                  <a:pt x="4928" y="224"/>
                  <a:pt x="4904" y="402"/>
                  <a:pt x="4937" y="564"/>
                </a:cubicBezTo>
                <a:cubicBezTo>
                  <a:pt x="4948" y="616"/>
                  <a:pt x="4966" y="670"/>
                  <a:pt x="5000" y="711"/>
                </a:cubicBezTo>
                <a:cubicBezTo>
                  <a:pt x="5003" y="714"/>
                  <a:pt x="5007" y="716"/>
                  <a:pt x="5010" y="719"/>
                </a:cubicBezTo>
                <a:moveTo>
                  <a:pt x="4930" y="557"/>
                </a:moveTo>
                <a:cubicBezTo>
                  <a:pt x="5019" y="538"/>
                  <a:pt x="5108" y="521"/>
                  <a:pt x="5194" y="492"/>
                </a:cubicBezTo>
                <a:cubicBezTo>
                  <a:pt x="5240" y="476"/>
                  <a:pt x="5289" y="456"/>
                  <a:pt x="5325" y="421"/>
                </a:cubicBezTo>
                <a:cubicBezTo>
                  <a:pt x="5325" y="420"/>
                  <a:pt x="5326" y="419"/>
                  <a:pt x="5326" y="418"/>
                </a:cubicBezTo>
                <a:cubicBezTo>
                  <a:pt x="5316" y="457"/>
                  <a:pt x="5289" y="495"/>
                  <a:pt x="5273" y="535"/>
                </a:cubicBezTo>
                <a:cubicBezTo>
                  <a:pt x="5255" y="579"/>
                  <a:pt x="5251" y="618"/>
                  <a:pt x="5251" y="666"/>
                </a:cubicBezTo>
                <a:cubicBezTo>
                  <a:pt x="5251" y="672"/>
                  <a:pt x="5254" y="694"/>
                  <a:pt x="5254" y="697"/>
                </a:cubicBezTo>
                <a:moveTo>
                  <a:pt x="5061" y="33"/>
                </a:moveTo>
                <a:cubicBezTo>
                  <a:pt x="5119" y="56"/>
                  <a:pt x="5168" y="84"/>
                  <a:pt x="5221" y="121"/>
                </a:cubicBezTo>
                <a:cubicBezTo>
                  <a:pt x="5284" y="166"/>
                  <a:pt x="5345" y="210"/>
                  <a:pt x="5410" y="252"/>
                </a:cubicBezTo>
                <a:moveTo>
                  <a:pt x="5596" y="352"/>
                </a:moveTo>
                <a:cubicBezTo>
                  <a:pt x="5527" y="410"/>
                  <a:pt x="5447" y="482"/>
                  <a:pt x="5416" y="570"/>
                </a:cubicBezTo>
                <a:cubicBezTo>
                  <a:pt x="5405" y="601"/>
                  <a:pt x="5399" y="650"/>
                  <a:pt x="5431" y="666"/>
                </a:cubicBezTo>
                <a:cubicBezTo>
                  <a:pt x="5466" y="684"/>
                  <a:pt x="5516" y="660"/>
                  <a:pt x="5541" y="635"/>
                </a:cubicBezTo>
                <a:cubicBezTo>
                  <a:pt x="5585" y="592"/>
                  <a:pt x="5589" y="520"/>
                  <a:pt x="5582" y="461"/>
                </a:cubicBezTo>
                <a:cubicBezTo>
                  <a:pt x="5578" y="430"/>
                  <a:pt x="5566" y="392"/>
                  <a:pt x="5543" y="369"/>
                </a:cubicBezTo>
                <a:cubicBezTo>
                  <a:pt x="5539" y="369"/>
                  <a:pt x="5538" y="370"/>
                  <a:pt x="5540" y="374"/>
                </a:cubicBezTo>
                <a:cubicBezTo>
                  <a:pt x="5554" y="409"/>
                  <a:pt x="5556" y="424"/>
                  <a:pt x="5599" y="438"/>
                </a:cubicBezTo>
                <a:cubicBezTo>
                  <a:pt x="5651" y="455"/>
                  <a:pt x="5707" y="449"/>
                  <a:pt x="5758" y="433"/>
                </a:cubicBezTo>
                <a:cubicBezTo>
                  <a:pt x="5798" y="421"/>
                  <a:pt x="5840" y="412"/>
                  <a:pt x="5884" y="418"/>
                </a:cubicBezTo>
                <a:cubicBezTo>
                  <a:pt x="5936" y="424"/>
                  <a:pt x="5954" y="476"/>
                  <a:pt x="5958" y="522"/>
                </a:cubicBezTo>
                <a:cubicBezTo>
                  <a:pt x="5958" y="550"/>
                  <a:pt x="5958" y="558"/>
                  <a:pt x="5958" y="575"/>
                </a:cubicBezTo>
                <a:cubicBezTo>
                  <a:pt x="5958" y="589"/>
                  <a:pt x="5958" y="609"/>
                  <a:pt x="5958" y="596"/>
                </a:cubicBezTo>
                <a:cubicBezTo>
                  <a:pt x="5958" y="539"/>
                  <a:pt x="5964" y="497"/>
                  <a:pt x="5988" y="445"/>
                </a:cubicBezTo>
                <a:cubicBezTo>
                  <a:pt x="6018" y="379"/>
                  <a:pt x="6064" y="311"/>
                  <a:pt x="6130" y="279"/>
                </a:cubicBezTo>
                <a:cubicBezTo>
                  <a:pt x="6177" y="257"/>
                  <a:pt x="6213" y="271"/>
                  <a:pt x="6234" y="319"/>
                </a:cubicBezTo>
                <a:cubicBezTo>
                  <a:pt x="6263" y="386"/>
                  <a:pt x="6260" y="467"/>
                  <a:pt x="6269" y="539"/>
                </a:cubicBezTo>
                <a:cubicBezTo>
                  <a:pt x="6279" y="613"/>
                  <a:pt x="6294" y="658"/>
                  <a:pt x="6345" y="709"/>
                </a:cubicBezTo>
                <a:moveTo>
                  <a:pt x="6510" y="299"/>
                </a:moveTo>
                <a:cubicBezTo>
                  <a:pt x="6520" y="275"/>
                  <a:pt x="6519" y="273"/>
                  <a:pt x="6551" y="272"/>
                </a:cubicBezTo>
                <a:cubicBezTo>
                  <a:pt x="6599" y="270"/>
                  <a:pt x="6623" y="287"/>
                  <a:pt x="6640" y="335"/>
                </a:cubicBezTo>
                <a:cubicBezTo>
                  <a:pt x="6658" y="388"/>
                  <a:pt x="6651" y="457"/>
                  <a:pt x="6649" y="512"/>
                </a:cubicBezTo>
                <a:cubicBezTo>
                  <a:pt x="6649" y="520"/>
                  <a:pt x="6649" y="570"/>
                  <a:pt x="6636" y="575"/>
                </a:cubicBezTo>
                <a:cubicBezTo>
                  <a:pt x="6636" y="572"/>
                  <a:pt x="6636" y="570"/>
                  <a:pt x="6636" y="567"/>
                </a:cubicBezTo>
                <a:cubicBezTo>
                  <a:pt x="6639" y="522"/>
                  <a:pt x="6651" y="491"/>
                  <a:pt x="6673" y="451"/>
                </a:cubicBezTo>
                <a:cubicBezTo>
                  <a:pt x="6699" y="402"/>
                  <a:pt x="6732" y="339"/>
                  <a:pt x="6783" y="315"/>
                </a:cubicBezTo>
                <a:cubicBezTo>
                  <a:pt x="6824" y="295"/>
                  <a:pt x="6839" y="323"/>
                  <a:pt x="6849" y="359"/>
                </a:cubicBezTo>
                <a:cubicBezTo>
                  <a:pt x="6861" y="402"/>
                  <a:pt x="6865" y="450"/>
                  <a:pt x="6867" y="494"/>
                </a:cubicBezTo>
                <a:cubicBezTo>
                  <a:pt x="6868" y="507"/>
                  <a:pt x="6863" y="527"/>
                  <a:pt x="6874" y="533"/>
                </a:cubicBezTo>
                <a:cubicBezTo>
                  <a:pt x="6886" y="520"/>
                  <a:pt x="6891" y="511"/>
                  <a:pt x="6894" y="497"/>
                </a:cubicBezTo>
                <a:moveTo>
                  <a:pt x="7120" y="130"/>
                </a:moveTo>
                <a:cubicBezTo>
                  <a:pt x="7116" y="172"/>
                  <a:pt x="7102" y="204"/>
                  <a:pt x="7093" y="245"/>
                </a:cubicBezTo>
                <a:cubicBezTo>
                  <a:pt x="7081" y="302"/>
                  <a:pt x="7069" y="376"/>
                  <a:pt x="7116" y="417"/>
                </a:cubicBezTo>
                <a:cubicBezTo>
                  <a:pt x="7157" y="452"/>
                  <a:pt x="7251" y="465"/>
                  <a:pt x="7302" y="450"/>
                </a:cubicBezTo>
                <a:cubicBezTo>
                  <a:pt x="7375" y="429"/>
                  <a:pt x="7406" y="335"/>
                  <a:pt x="7389" y="266"/>
                </a:cubicBezTo>
                <a:cubicBezTo>
                  <a:pt x="7372" y="198"/>
                  <a:pt x="7300" y="161"/>
                  <a:pt x="7238" y="149"/>
                </a:cubicBezTo>
                <a:cubicBezTo>
                  <a:pt x="7213" y="144"/>
                  <a:pt x="7128" y="129"/>
                  <a:pt x="7111" y="158"/>
                </a:cubicBezTo>
                <a:cubicBezTo>
                  <a:pt x="7111" y="161"/>
                  <a:pt x="7111" y="164"/>
                  <a:pt x="7111" y="167"/>
                </a:cubicBezTo>
                <a:moveTo>
                  <a:pt x="7536" y="0"/>
                </a:moveTo>
                <a:cubicBezTo>
                  <a:pt x="7572" y="0"/>
                  <a:pt x="7575" y="25"/>
                  <a:pt x="7580" y="61"/>
                </a:cubicBezTo>
                <a:cubicBezTo>
                  <a:pt x="7591" y="137"/>
                  <a:pt x="7588" y="223"/>
                  <a:pt x="7584" y="299"/>
                </a:cubicBezTo>
                <a:cubicBezTo>
                  <a:pt x="7580" y="369"/>
                  <a:pt x="7577" y="438"/>
                  <a:pt x="7574" y="507"/>
                </a:cubicBezTo>
                <a:cubicBezTo>
                  <a:pt x="7573" y="513"/>
                  <a:pt x="7573" y="518"/>
                  <a:pt x="7572" y="524"/>
                </a:cubicBezTo>
                <a:moveTo>
                  <a:pt x="7435" y="266"/>
                </a:moveTo>
                <a:cubicBezTo>
                  <a:pt x="7526" y="243"/>
                  <a:pt x="7608" y="242"/>
                  <a:pt x="7702" y="242"/>
                </a:cubicBezTo>
                <a:cubicBezTo>
                  <a:pt x="7766" y="242"/>
                  <a:pt x="7785" y="242"/>
                  <a:pt x="7826" y="2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15"/>
          <p:cNvSpPr/>
          <p:nvPr/>
        </p:nvSpPr>
        <p:spPr>
          <a:xfrm>
            <a:off x="2949480" y="2705400"/>
            <a:ext cx="965160" cy="238320"/>
          </a:xfrm>
          <a:custGeom>
            <a:avLst/>
            <a:gdLst/>
            <a:ahLst/>
            <a:rect l="l" t="t" r="r" b="b"/>
            <a:pathLst>
              <a:path w="2682" h="663">
                <a:moveTo>
                  <a:pt x="0" y="229"/>
                </a:moveTo>
                <a:cubicBezTo>
                  <a:pt x="3" y="189"/>
                  <a:pt x="6" y="164"/>
                  <a:pt x="27" y="130"/>
                </a:cubicBezTo>
                <a:cubicBezTo>
                  <a:pt x="36" y="160"/>
                  <a:pt x="38" y="216"/>
                  <a:pt x="38" y="256"/>
                </a:cubicBezTo>
                <a:cubicBezTo>
                  <a:pt x="38" y="361"/>
                  <a:pt x="29" y="468"/>
                  <a:pt x="48" y="569"/>
                </a:cubicBezTo>
                <a:cubicBezTo>
                  <a:pt x="49" y="574"/>
                  <a:pt x="63" y="662"/>
                  <a:pt x="90" y="645"/>
                </a:cubicBezTo>
                <a:cubicBezTo>
                  <a:pt x="92" y="641"/>
                  <a:pt x="95" y="636"/>
                  <a:pt x="97" y="632"/>
                </a:cubicBezTo>
                <a:moveTo>
                  <a:pt x="112" y="147"/>
                </a:moveTo>
                <a:cubicBezTo>
                  <a:pt x="157" y="86"/>
                  <a:pt x="196" y="34"/>
                  <a:pt x="276" y="14"/>
                </a:cubicBezTo>
                <a:cubicBezTo>
                  <a:pt x="333" y="0"/>
                  <a:pt x="360" y="8"/>
                  <a:pt x="364" y="67"/>
                </a:cubicBezTo>
                <a:cubicBezTo>
                  <a:pt x="370" y="148"/>
                  <a:pt x="333" y="215"/>
                  <a:pt x="276" y="271"/>
                </a:cubicBezTo>
                <a:cubicBezTo>
                  <a:pt x="233" y="315"/>
                  <a:pt x="179" y="345"/>
                  <a:pt x="118" y="354"/>
                </a:cubicBezTo>
                <a:cubicBezTo>
                  <a:pt x="103" y="354"/>
                  <a:pt x="98" y="354"/>
                  <a:pt x="113" y="344"/>
                </a:cubicBezTo>
                <a:moveTo>
                  <a:pt x="941" y="103"/>
                </a:moveTo>
                <a:cubicBezTo>
                  <a:pt x="920" y="155"/>
                  <a:pt x="877" y="198"/>
                  <a:pt x="846" y="246"/>
                </a:cubicBezTo>
                <a:cubicBezTo>
                  <a:pt x="818" y="288"/>
                  <a:pt x="780" y="360"/>
                  <a:pt x="798" y="414"/>
                </a:cubicBezTo>
                <a:cubicBezTo>
                  <a:pt x="817" y="472"/>
                  <a:pt x="888" y="476"/>
                  <a:pt x="937" y="478"/>
                </a:cubicBezTo>
                <a:cubicBezTo>
                  <a:pt x="955" y="478"/>
                  <a:pt x="972" y="478"/>
                  <a:pt x="990" y="478"/>
                </a:cubicBezTo>
                <a:moveTo>
                  <a:pt x="1371" y="69"/>
                </a:moveTo>
                <a:cubicBezTo>
                  <a:pt x="1367" y="109"/>
                  <a:pt x="1361" y="152"/>
                  <a:pt x="1360" y="194"/>
                </a:cubicBezTo>
                <a:cubicBezTo>
                  <a:pt x="1358" y="254"/>
                  <a:pt x="1354" y="315"/>
                  <a:pt x="1383" y="372"/>
                </a:cubicBezTo>
                <a:cubicBezTo>
                  <a:pt x="1401" y="407"/>
                  <a:pt x="1423" y="420"/>
                  <a:pt x="1461" y="424"/>
                </a:cubicBezTo>
                <a:moveTo>
                  <a:pt x="1677" y="46"/>
                </a:moveTo>
                <a:cubicBezTo>
                  <a:pt x="1671" y="90"/>
                  <a:pt x="1647" y="128"/>
                  <a:pt x="1635" y="173"/>
                </a:cubicBezTo>
                <a:cubicBezTo>
                  <a:pt x="1625" y="210"/>
                  <a:pt x="1610" y="283"/>
                  <a:pt x="1641" y="315"/>
                </a:cubicBezTo>
                <a:cubicBezTo>
                  <a:pt x="1669" y="344"/>
                  <a:pt x="1742" y="350"/>
                  <a:pt x="1779" y="340"/>
                </a:cubicBezTo>
                <a:cubicBezTo>
                  <a:pt x="1832" y="326"/>
                  <a:pt x="1870" y="276"/>
                  <a:pt x="1878" y="226"/>
                </a:cubicBezTo>
                <a:cubicBezTo>
                  <a:pt x="1886" y="178"/>
                  <a:pt x="1881" y="129"/>
                  <a:pt x="1839" y="98"/>
                </a:cubicBezTo>
                <a:cubicBezTo>
                  <a:pt x="1817" y="84"/>
                  <a:pt x="1776" y="77"/>
                  <a:pt x="1757" y="98"/>
                </a:cubicBezTo>
                <a:cubicBezTo>
                  <a:pt x="1748" y="118"/>
                  <a:pt x="1745" y="125"/>
                  <a:pt x="1745" y="140"/>
                </a:cubicBezTo>
                <a:moveTo>
                  <a:pt x="2172" y="276"/>
                </a:moveTo>
                <a:cubicBezTo>
                  <a:pt x="2172" y="326"/>
                  <a:pt x="2163" y="358"/>
                  <a:pt x="2146" y="405"/>
                </a:cubicBezTo>
                <a:cubicBezTo>
                  <a:pt x="2133" y="439"/>
                  <a:pt x="2124" y="473"/>
                  <a:pt x="2121" y="512"/>
                </a:cubicBezTo>
                <a:cubicBezTo>
                  <a:pt x="2121" y="516"/>
                  <a:pt x="2121" y="519"/>
                  <a:pt x="2121" y="523"/>
                </a:cubicBezTo>
                <a:moveTo>
                  <a:pt x="2429" y="85"/>
                </a:moveTo>
                <a:cubicBezTo>
                  <a:pt x="2430" y="122"/>
                  <a:pt x="2430" y="162"/>
                  <a:pt x="2430" y="201"/>
                </a:cubicBezTo>
                <a:cubicBezTo>
                  <a:pt x="2430" y="248"/>
                  <a:pt x="2426" y="294"/>
                  <a:pt x="2460" y="333"/>
                </a:cubicBezTo>
                <a:cubicBezTo>
                  <a:pt x="2474" y="349"/>
                  <a:pt x="2510" y="361"/>
                  <a:pt x="2530" y="347"/>
                </a:cubicBezTo>
                <a:cubicBezTo>
                  <a:pt x="2559" y="327"/>
                  <a:pt x="2582" y="280"/>
                  <a:pt x="2601" y="251"/>
                </a:cubicBezTo>
                <a:cubicBezTo>
                  <a:pt x="2615" y="232"/>
                  <a:pt x="2625" y="223"/>
                  <a:pt x="2645" y="212"/>
                </a:cubicBezTo>
                <a:cubicBezTo>
                  <a:pt x="2646" y="247"/>
                  <a:pt x="2646" y="281"/>
                  <a:pt x="2646" y="316"/>
                </a:cubicBezTo>
                <a:cubicBezTo>
                  <a:pt x="2646" y="341"/>
                  <a:pt x="2633" y="398"/>
                  <a:pt x="2661" y="411"/>
                </a:cubicBezTo>
                <a:cubicBezTo>
                  <a:pt x="2668" y="412"/>
                  <a:pt x="2674" y="413"/>
                  <a:pt x="2681" y="4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ustomShape 16"/>
          <p:cNvSpPr/>
          <p:nvPr/>
        </p:nvSpPr>
        <p:spPr>
          <a:xfrm>
            <a:off x="6831000" y="2203560"/>
            <a:ext cx="1072440" cy="307080"/>
          </a:xfrm>
          <a:custGeom>
            <a:avLst/>
            <a:gdLst/>
            <a:ahLst/>
            <a:rect l="l" t="t" r="r" b="b"/>
            <a:pathLst>
              <a:path w="2980" h="854">
                <a:moveTo>
                  <a:pt x="246" y="526"/>
                </a:moveTo>
                <a:cubicBezTo>
                  <a:pt x="263" y="518"/>
                  <a:pt x="265" y="517"/>
                  <a:pt x="274" y="512"/>
                </a:cubicBezTo>
                <a:cubicBezTo>
                  <a:pt x="215" y="551"/>
                  <a:pt x="155" y="588"/>
                  <a:pt x="99" y="633"/>
                </a:cubicBezTo>
                <a:cubicBezTo>
                  <a:pt x="43" y="677"/>
                  <a:pt x="18" y="709"/>
                  <a:pt x="0" y="773"/>
                </a:cubicBezTo>
                <a:cubicBezTo>
                  <a:pt x="0" y="780"/>
                  <a:pt x="0" y="786"/>
                  <a:pt x="0" y="793"/>
                </a:cubicBezTo>
                <a:cubicBezTo>
                  <a:pt x="63" y="808"/>
                  <a:pt x="122" y="811"/>
                  <a:pt x="185" y="787"/>
                </a:cubicBezTo>
                <a:cubicBezTo>
                  <a:pt x="287" y="749"/>
                  <a:pt x="369" y="677"/>
                  <a:pt x="403" y="575"/>
                </a:cubicBezTo>
                <a:cubicBezTo>
                  <a:pt x="403" y="574"/>
                  <a:pt x="403" y="572"/>
                  <a:pt x="403" y="571"/>
                </a:cubicBezTo>
                <a:cubicBezTo>
                  <a:pt x="387" y="610"/>
                  <a:pt x="344" y="685"/>
                  <a:pt x="370" y="729"/>
                </a:cubicBezTo>
                <a:cubicBezTo>
                  <a:pt x="398" y="776"/>
                  <a:pt x="502" y="785"/>
                  <a:pt x="547" y="772"/>
                </a:cubicBezTo>
                <a:cubicBezTo>
                  <a:pt x="718" y="724"/>
                  <a:pt x="809" y="532"/>
                  <a:pt x="828" y="372"/>
                </a:cubicBezTo>
                <a:cubicBezTo>
                  <a:pt x="834" y="322"/>
                  <a:pt x="832" y="271"/>
                  <a:pt x="832" y="220"/>
                </a:cubicBezTo>
                <a:cubicBezTo>
                  <a:pt x="800" y="252"/>
                  <a:pt x="765" y="293"/>
                  <a:pt x="739" y="339"/>
                </a:cubicBezTo>
                <a:cubicBezTo>
                  <a:pt x="697" y="414"/>
                  <a:pt x="662" y="514"/>
                  <a:pt x="680" y="602"/>
                </a:cubicBezTo>
                <a:cubicBezTo>
                  <a:pt x="691" y="657"/>
                  <a:pt x="763" y="675"/>
                  <a:pt x="811" y="662"/>
                </a:cubicBezTo>
                <a:cubicBezTo>
                  <a:pt x="886" y="642"/>
                  <a:pt x="953" y="558"/>
                  <a:pt x="1004" y="504"/>
                </a:cubicBezTo>
                <a:cubicBezTo>
                  <a:pt x="1027" y="479"/>
                  <a:pt x="1045" y="467"/>
                  <a:pt x="1070" y="451"/>
                </a:cubicBezTo>
                <a:cubicBezTo>
                  <a:pt x="1071" y="451"/>
                  <a:pt x="1073" y="451"/>
                  <a:pt x="1074" y="451"/>
                </a:cubicBezTo>
                <a:cubicBezTo>
                  <a:pt x="1074" y="501"/>
                  <a:pt x="1056" y="590"/>
                  <a:pt x="1080" y="634"/>
                </a:cubicBezTo>
                <a:cubicBezTo>
                  <a:pt x="1095" y="662"/>
                  <a:pt x="1132" y="671"/>
                  <a:pt x="1162" y="664"/>
                </a:cubicBezTo>
                <a:cubicBezTo>
                  <a:pt x="1212" y="653"/>
                  <a:pt x="1243" y="616"/>
                  <a:pt x="1266" y="570"/>
                </a:cubicBezTo>
                <a:cubicBezTo>
                  <a:pt x="1321" y="459"/>
                  <a:pt x="1307" y="314"/>
                  <a:pt x="1308" y="193"/>
                </a:cubicBezTo>
                <a:cubicBezTo>
                  <a:pt x="1305" y="216"/>
                  <a:pt x="1300" y="239"/>
                  <a:pt x="1298" y="263"/>
                </a:cubicBezTo>
                <a:cubicBezTo>
                  <a:pt x="1295" y="296"/>
                  <a:pt x="1308" y="341"/>
                  <a:pt x="1290" y="370"/>
                </a:cubicBezTo>
                <a:cubicBezTo>
                  <a:pt x="1283" y="382"/>
                  <a:pt x="1273" y="384"/>
                  <a:pt x="1262" y="388"/>
                </a:cubicBezTo>
                <a:cubicBezTo>
                  <a:pt x="1240" y="396"/>
                  <a:pt x="1206" y="385"/>
                  <a:pt x="1184" y="385"/>
                </a:cubicBezTo>
                <a:cubicBezTo>
                  <a:pt x="1137" y="384"/>
                  <a:pt x="1123" y="394"/>
                  <a:pt x="1092" y="433"/>
                </a:cubicBezTo>
                <a:cubicBezTo>
                  <a:pt x="1052" y="483"/>
                  <a:pt x="1051" y="547"/>
                  <a:pt x="1050" y="607"/>
                </a:cubicBezTo>
                <a:cubicBezTo>
                  <a:pt x="1049" y="679"/>
                  <a:pt x="1069" y="729"/>
                  <a:pt x="1122" y="779"/>
                </a:cubicBezTo>
                <a:cubicBezTo>
                  <a:pt x="1200" y="853"/>
                  <a:pt x="1302" y="851"/>
                  <a:pt x="1402" y="851"/>
                </a:cubicBezTo>
                <a:moveTo>
                  <a:pt x="1632" y="518"/>
                </a:moveTo>
                <a:cubicBezTo>
                  <a:pt x="1611" y="508"/>
                  <a:pt x="1583" y="501"/>
                  <a:pt x="1559" y="507"/>
                </a:cubicBezTo>
                <a:cubicBezTo>
                  <a:pt x="1509" y="520"/>
                  <a:pt x="1465" y="571"/>
                  <a:pt x="1432" y="608"/>
                </a:cubicBezTo>
                <a:cubicBezTo>
                  <a:pt x="1398" y="647"/>
                  <a:pt x="1383" y="677"/>
                  <a:pt x="1382" y="728"/>
                </a:cubicBezTo>
                <a:cubicBezTo>
                  <a:pt x="1381" y="769"/>
                  <a:pt x="1432" y="763"/>
                  <a:pt x="1463" y="760"/>
                </a:cubicBezTo>
                <a:cubicBezTo>
                  <a:pt x="1518" y="754"/>
                  <a:pt x="1563" y="719"/>
                  <a:pt x="1596" y="674"/>
                </a:cubicBezTo>
                <a:cubicBezTo>
                  <a:pt x="1623" y="637"/>
                  <a:pt x="1628" y="592"/>
                  <a:pt x="1623" y="548"/>
                </a:cubicBezTo>
                <a:cubicBezTo>
                  <a:pt x="1620" y="520"/>
                  <a:pt x="1598" y="509"/>
                  <a:pt x="1571" y="514"/>
                </a:cubicBezTo>
                <a:cubicBezTo>
                  <a:pt x="1546" y="519"/>
                  <a:pt x="1553" y="545"/>
                  <a:pt x="1559" y="561"/>
                </a:cubicBezTo>
                <a:moveTo>
                  <a:pt x="1774" y="472"/>
                </a:moveTo>
                <a:cubicBezTo>
                  <a:pt x="1767" y="491"/>
                  <a:pt x="1762" y="504"/>
                  <a:pt x="1756" y="523"/>
                </a:cubicBezTo>
                <a:cubicBezTo>
                  <a:pt x="1747" y="550"/>
                  <a:pt x="1727" y="612"/>
                  <a:pt x="1762" y="625"/>
                </a:cubicBezTo>
                <a:cubicBezTo>
                  <a:pt x="1794" y="637"/>
                  <a:pt x="1822" y="623"/>
                  <a:pt x="1845" y="602"/>
                </a:cubicBezTo>
                <a:cubicBezTo>
                  <a:pt x="1875" y="574"/>
                  <a:pt x="1896" y="537"/>
                  <a:pt x="1919" y="504"/>
                </a:cubicBezTo>
                <a:cubicBezTo>
                  <a:pt x="1928" y="491"/>
                  <a:pt x="1940" y="475"/>
                  <a:pt x="1949" y="464"/>
                </a:cubicBezTo>
                <a:cubicBezTo>
                  <a:pt x="1950" y="495"/>
                  <a:pt x="1944" y="530"/>
                  <a:pt x="1980" y="544"/>
                </a:cubicBezTo>
                <a:cubicBezTo>
                  <a:pt x="2009" y="556"/>
                  <a:pt x="2044" y="547"/>
                  <a:pt x="2065" y="526"/>
                </a:cubicBezTo>
                <a:cubicBezTo>
                  <a:pt x="2095" y="496"/>
                  <a:pt x="2111" y="453"/>
                  <a:pt x="2121" y="412"/>
                </a:cubicBezTo>
                <a:cubicBezTo>
                  <a:pt x="2127" y="386"/>
                  <a:pt x="2129" y="359"/>
                  <a:pt x="2132" y="332"/>
                </a:cubicBezTo>
                <a:cubicBezTo>
                  <a:pt x="2142" y="336"/>
                  <a:pt x="2146" y="336"/>
                  <a:pt x="2157" y="342"/>
                </a:cubicBezTo>
                <a:cubicBezTo>
                  <a:pt x="2181" y="354"/>
                  <a:pt x="2204" y="366"/>
                  <a:pt x="2230" y="375"/>
                </a:cubicBezTo>
                <a:cubicBezTo>
                  <a:pt x="2266" y="387"/>
                  <a:pt x="2299" y="399"/>
                  <a:pt x="2332" y="419"/>
                </a:cubicBezTo>
                <a:cubicBezTo>
                  <a:pt x="2351" y="431"/>
                  <a:pt x="2363" y="438"/>
                  <a:pt x="2385" y="440"/>
                </a:cubicBezTo>
                <a:cubicBezTo>
                  <a:pt x="2394" y="440"/>
                  <a:pt x="2398" y="440"/>
                  <a:pt x="2404" y="440"/>
                </a:cubicBezTo>
                <a:cubicBezTo>
                  <a:pt x="2411" y="415"/>
                  <a:pt x="2414" y="398"/>
                  <a:pt x="2414" y="372"/>
                </a:cubicBezTo>
                <a:cubicBezTo>
                  <a:pt x="2414" y="333"/>
                  <a:pt x="2383" y="335"/>
                  <a:pt x="2351" y="335"/>
                </a:cubicBezTo>
                <a:cubicBezTo>
                  <a:pt x="2285" y="335"/>
                  <a:pt x="2225" y="388"/>
                  <a:pt x="2181" y="436"/>
                </a:cubicBezTo>
                <a:cubicBezTo>
                  <a:pt x="2152" y="468"/>
                  <a:pt x="2096" y="549"/>
                  <a:pt x="2124" y="598"/>
                </a:cubicBezTo>
                <a:cubicBezTo>
                  <a:pt x="2166" y="670"/>
                  <a:pt x="2300" y="675"/>
                  <a:pt x="2368" y="687"/>
                </a:cubicBezTo>
                <a:moveTo>
                  <a:pt x="2839" y="447"/>
                </a:moveTo>
                <a:cubicBezTo>
                  <a:pt x="2841" y="415"/>
                  <a:pt x="2842" y="384"/>
                  <a:pt x="2842" y="353"/>
                </a:cubicBezTo>
                <a:cubicBezTo>
                  <a:pt x="2790" y="343"/>
                  <a:pt x="2755" y="351"/>
                  <a:pt x="2709" y="381"/>
                </a:cubicBezTo>
                <a:cubicBezTo>
                  <a:pt x="2661" y="412"/>
                  <a:pt x="2606" y="455"/>
                  <a:pt x="2593" y="514"/>
                </a:cubicBezTo>
                <a:cubicBezTo>
                  <a:pt x="2593" y="538"/>
                  <a:pt x="2593" y="545"/>
                  <a:pt x="2594" y="561"/>
                </a:cubicBezTo>
                <a:cubicBezTo>
                  <a:pt x="2646" y="581"/>
                  <a:pt x="2703" y="592"/>
                  <a:pt x="2758" y="567"/>
                </a:cubicBezTo>
                <a:cubicBezTo>
                  <a:pt x="2887" y="508"/>
                  <a:pt x="2924" y="375"/>
                  <a:pt x="2927" y="246"/>
                </a:cubicBezTo>
                <a:cubicBezTo>
                  <a:pt x="2929" y="164"/>
                  <a:pt x="2925" y="81"/>
                  <a:pt x="2930" y="0"/>
                </a:cubicBezTo>
                <a:cubicBezTo>
                  <a:pt x="2944" y="30"/>
                  <a:pt x="2948" y="71"/>
                  <a:pt x="2952" y="109"/>
                </a:cubicBezTo>
                <a:cubicBezTo>
                  <a:pt x="2969" y="291"/>
                  <a:pt x="2979" y="480"/>
                  <a:pt x="2949" y="660"/>
                </a:cubicBezTo>
                <a:cubicBezTo>
                  <a:pt x="2943" y="690"/>
                  <a:pt x="2937" y="719"/>
                  <a:pt x="2931" y="74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17"/>
          <p:cNvSpPr/>
          <p:nvPr/>
        </p:nvSpPr>
        <p:spPr>
          <a:xfrm>
            <a:off x="3956040" y="2693880"/>
            <a:ext cx="1477080" cy="657360"/>
          </a:xfrm>
          <a:custGeom>
            <a:avLst/>
            <a:gdLst/>
            <a:ahLst/>
            <a:rect l="l" t="t" r="r" b="b"/>
            <a:pathLst>
              <a:path w="4104" h="1827">
                <a:moveTo>
                  <a:pt x="132" y="0"/>
                </a:moveTo>
                <a:cubicBezTo>
                  <a:pt x="176" y="78"/>
                  <a:pt x="185" y="153"/>
                  <a:pt x="180" y="243"/>
                </a:cubicBezTo>
                <a:cubicBezTo>
                  <a:pt x="175" y="331"/>
                  <a:pt x="139" y="400"/>
                  <a:pt x="91" y="472"/>
                </a:cubicBezTo>
                <a:cubicBezTo>
                  <a:pt x="64" y="512"/>
                  <a:pt x="35" y="542"/>
                  <a:pt x="0" y="574"/>
                </a:cubicBezTo>
                <a:moveTo>
                  <a:pt x="3994" y="1091"/>
                </a:moveTo>
                <a:cubicBezTo>
                  <a:pt x="4044" y="1100"/>
                  <a:pt x="4070" y="1135"/>
                  <a:pt x="4082" y="1187"/>
                </a:cubicBezTo>
                <a:cubicBezTo>
                  <a:pt x="4103" y="1277"/>
                  <a:pt x="4089" y="1379"/>
                  <a:pt x="4050" y="1461"/>
                </a:cubicBezTo>
                <a:cubicBezTo>
                  <a:pt x="3987" y="1593"/>
                  <a:pt x="3857" y="1679"/>
                  <a:pt x="3730" y="1740"/>
                </a:cubicBezTo>
                <a:cubicBezTo>
                  <a:pt x="3622" y="1792"/>
                  <a:pt x="3520" y="1807"/>
                  <a:pt x="3404" y="182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18"/>
          <p:cNvSpPr/>
          <p:nvPr/>
        </p:nvSpPr>
        <p:spPr>
          <a:xfrm>
            <a:off x="4170240" y="2712960"/>
            <a:ext cx="1757520" cy="714240"/>
          </a:xfrm>
          <a:custGeom>
            <a:avLst/>
            <a:gdLst/>
            <a:ahLst/>
            <a:rect l="l" t="t" r="r" b="b"/>
            <a:pathLst>
              <a:path w="4883" h="1985">
                <a:moveTo>
                  <a:pt x="0" y="380"/>
                </a:moveTo>
                <a:cubicBezTo>
                  <a:pt x="47" y="376"/>
                  <a:pt x="91" y="364"/>
                  <a:pt x="138" y="359"/>
                </a:cubicBezTo>
                <a:cubicBezTo>
                  <a:pt x="222" y="350"/>
                  <a:pt x="309" y="356"/>
                  <a:pt x="394" y="356"/>
                </a:cubicBezTo>
                <a:cubicBezTo>
                  <a:pt x="435" y="356"/>
                  <a:pt x="444" y="356"/>
                  <a:pt x="469" y="356"/>
                </a:cubicBezTo>
                <a:moveTo>
                  <a:pt x="144" y="507"/>
                </a:moveTo>
                <a:cubicBezTo>
                  <a:pt x="246" y="507"/>
                  <a:pt x="344" y="506"/>
                  <a:pt x="445" y="485"/>
                </a:cubicBezTo>
                <a:cubicBezTo>
                  <a:pt x="517" y="467"/>
                  <a:pt x="540" y="461"/>
                  <a:pt x="584" y="439"/>
                </a:cubicBezTo>
                <a:moveTo>
                  <a:pt x="458" y="44"/>
                </a:moveTo>
                <a:cubicBezTo>
                  <a:pt x="523" y="93"/>
                  <a:pt x="586" y="143"/>
                  <a:pt x="643" y="201"/>
                </a:cubicBezTo>
                <a:cubicBezTo>
                  <a:pt x="686" y="245"/>
                  <a:pt x="729" y="289"/>
                  <a:pt x="736" y="352"/>
                </a:cubicBezTo>
                <a:cubicBezTo>
                  <a:pt x="743" y="415"/>
                  <a:pt x="706" y="456"/>
                  <a:pt x="672" y="504"/>
                </a:cubicBezTo>
                <a:cubicBezTo>
                  <a:pt x="641" y="548"/>
                  <a:pt x="610" y="590"/>
                  <a:pt x="603" y="644"/>
                </a:cubicBezTo>
                <a:cubicBezTo>
                  <a:pt x="603" y="650"/>
                  <a:pt x="603" y="656"/>
                  <a:pt x="603" y="662"/>
                </a:cubicBezTo>
                <a:moveTo>
                  <a:pt x="1568" y="226"/>
                </a:moveTo>
                <a:cubicBezTo>
                  <a:pt x="1557" y="208"/>
                  <a:pt x="1563" y="215"/>
                  <a:pt x="1561" y="243"/>
                </a:cubicBezTo>
                <a:cubicBezTo>
                  <a:pt x="1557" y="315"/>
                  <a:pt x="1542" y="412"/>
                  <a:pt x="1561" y="482"/>
                </a:cubicBezTo>
                <a:cubicBezTo>
                  <a:pt x="1574" y="528"/>
                  <a:pt x="1607" y="534"/>
                  <a:pt x="1647" y="538"/>
                </a:cubicBezTo>
                <a:moveTo>
                  <a:pt x="1984" y="102"/>
                </a:moveTo>
                <a:cubicBezTo>
                  <a:pt x="1937" y="127"/>
                  <a:pt x="1897" y="175"/>
                  <a:pt x="1867" y="221"/>
                </a:cubicBezTo>
                <a:cubicBezTo>
                  <a:pt x="1844" y="257"/>
                  <a:pt x="1814" y="327"/>
                  <a:pt x="1858" y="360"/>
                </a:cubicBezTo>
                <a:cubicBezTo>
                  <a:pt x="1892" y="386"/>
                  <a:pt x="1977" y="389"/>
                  <a:pt x="2017" y="380"/>
                </a:cubicBezTo>
                <a:cubicBezTo>
                  <a:pt x="2068" y="368"/>
                  <a:pt x="2113" y="326"/>
                  <a:pt x="2123" y="274"/>
                </a:cubicBezTo>
                <a:cubicBezTo>
                  <a:pt x="2133" y="222"/>
                  <a:pt x="2120" y="181"/>
                  <a:pt x="2081" y="146"/>
                </a:cubicBezTo>
                <a:cubicBezTo>
                  <a:pt x="2074" y="140"/>
                  <a:pt x="2019" y="105"/>
                  <a:pt x="2007" y="122"/>
                </a:cubicBezTo>
                <a:cubicBezTo>
                  <a:pt x="2007" y="129"/>
                  <a:pt x="2007" y="131"/>
                  <a:pt x="2007" y="136"/>
                </a:cubicBezTo>
                <a:moveTo>
                  <a:pt x="2451" y="0"/>
                </a:moveTo>
                <a:cubicBezTo>
                  <a:pt x="2460" y="26"/>
                  <a:pt x="2464" y="64"/>
                  <a:pt x="2464" y="100"/>
                </a:cubicBezTo>
                <a:cubicBezTo>
                  <a:pt x="2465" y="178"/>
                  <a:pt x="2456" y="253"/>
                  <a:pt x="2452" y="331"/>
                </a:cubicBezTo>
                <a:cubicBezTo>
                  <a:pt x="2449" y="389"/>
                  <a:pt x="2451" y="448"/>
                  <a:pt x="2457" y="506"/>
                </a:cubicBezTo>
                <a:moveTo>
                  <a:pt x="2554" y="565"/>
                </a:moveTo>
                <a:cubicBezTo>
                  <a:pt x="2560" y="560"/>
                  <a:pt x="2581" y="552"/>
                  <a:pt x="2573" y="549"/>
                </a:cubicBezTo>
                <a:cubicBezTo>
                  <a:pt x="2572" y="549"/>
                  <a:pt x="2570" y="549"/>
                  <a:pt x="2569" y="549"/>
                </a:cubicBezTo>
                <a:moveTo>
                  <a:pt x="1238" y="1004"/>
                </a:moveTo>
                <a:cubicBezTo>
                  <a:pt x="1257" y="1003"/>
                  <a:pt x="1236" y="1004"/>
                  <a:pt x="1255" y="1003"/>
                </a:cubicBezTo>
                <a:cubicBezTo>
                  <a:pt x="1337" y="1001"/>
                  <a:pt x="1419" y="995"/>
                  <a:pt x="1501" y="988"/>
                </a:cubicBezTo>
                <a:cubicBezTo>
                  <a:pt x="1834" y="966"/>
                  <a:pt x="2164" y="914"/>
                  <a:pt x="2497" y="875"/>
                </a:cubicBezTo>
                <a:cubicBezTo>
                  <a:pt x="2595" y="863"/>
                  <a:pt x="2695" y="846"/>
                  <a:pt x="2794" y="840"/>
                </a:cubicBezTo>
                <a:cubicBezTo>
                  <a:pt x="2812" y="840"/>
                  <a:pt x="2816" y="840"/>
                  <a:pt x="2827" y="840"/>
                </a:cubicBezTo>
                <a:moveTo>
                  <a:pt x="1611" y="1192"/>
                </a:moveTo>
                <a:cubicBezTo>
                  <a:pt x="1596" y="1193"/>
                  <a:pt x="1599" y="1204"/>
                  <a:pt x="1595" y="1229"/>
                </a:cubicBezTo>
                <a:cubicBezTo>
                  <a:pt x="1587" y="1276"/>
                  <a:pt x="1575" y="1325"/>
                  <a:pt x="1572" y="1373"/>
                </a:cubicBezTo>
                <a:cubicBezTo>
                  <a:pt x="1570" y="1400"/>
                  <a:pt x="1561" y="1447"/>
                  <a:pt x="1589" y="1460"/>
                </a:cubicBezTo>
                <a:cubicBezTo>
                  <a:pt x="1597" y="1462"/>
                  <a:pt x="1606" y="1463"/>
                  <a:pt x="1614" y="1465"/>
                </a:cubicBezTo>
                <a:moveTo>
                  <a:pt x="1941" y="1281"/>
                </a:moveTo>
                <a:cubicBezTo>
                  <a:pt x="1936" y="1321"/>
                  <a:pt x="1914" y="1350"/>
                  <a:pt x="1904" y="1388"/>
                </a:cubicBezTo>
                <a:cubicBezTo>
                  <a:pt x="1897" y="1414"/>
                  <a:pt x="1893" y="1450"/>
                  <a:pt x="1926" y="1455"/>
                </a:cubicBezTo>
                <a:cubicBezTo>
                  <a:pt x="1966" y="1462"/>
                  <a:pt x="1999" y="1450"/>
                  <a:pt x="2029" y="1423"/>
                </a:cubicBezTo>
                <a:cubicBezTo>
                  <a:pt x="2060" y="1395"/>
                  <a:pt x="2073" y="1366"/>
                  <a:pt x="2075" y="1326"/>
                </a:cubicBezTo>
                <a:cubicBezTo>
                  <a:pt x="2076" y="1298"/>
                  <a:pt x="2075" y="1279"/>
                  <a:pt x="2044" y="1274"/>
                </a:cubicBezTo>
                <a:cubicBezTo>
                  <a:pt x="2033" y="1274"/>
                  <a:pt x="2029" y="1274"/>
                  <a:pt x="2022" y="1274"/>
                </a:cubicBezTo>
                <a:moveTo>
                  <a:pt x="2394" y="1339"/>
                </a:moveTo>
                <a:cubicBezTo>
                  <a:pt x="2484" y="1339"/>
                  <a:pt x="2579" y="1349"/>
                  <a:pt x="2667" y="1334"/>
                </a:cubicBezTo>
                <a:cubicBezTo>
                  <a:pt x="2710" y="1327"/>
                  <a:pt x="2748" y="1310"/>
                  <a:pt x="2788" y="1294"/>
                </a:cubicBezTo>
                <a:moveTo>
                  <a:pt x="3002" y="1068"/>
                </a:moveTo>
                <a:cubicBezTo>
                  <a:pt x="2985" y="1104"/>
                  <a:pt x="2971" y="1146"/>
                  <a:pt x="2962" y="1185"/>
                </a:cubicBezTo>
                <a:cubicBezTo>
                  <a:pt x="2954" y="1223"/>
                  <a:pt x="2946" y="1277"/>
                  <a:pt x="2967" y="1312"/>
                </a:cubicBezTo>
                <a:cubicBezTo>
                  <a:pt x="2983" y="1339"/>
                  <a:pt x="3010" y="1342"/>
                  <a:pt x="3038" y="1343"/>
                </a:cubicBezTo>
                <a:cubicBezTo>
                  <a:pt x="3074" y="1344"/>
                  <a:pt x="3093" y="1331"/>
                  <a:pt x="3125" y="1316"/>
                </a:cubicBezTo>
                <a:cubicBezTo>
                  <a:pt x="3140" y="1309"/>
                  <a:pt x="3152" y="1307"/>
                  <a:pt x="3168" y="1306"/>
                </a:cubicBezTo>
                <a:cubicBezTo>
                  <a:pt x="3169" y="1331"/>
                  <a:pt x="3170" y="1355"/>
                  <a:pt x="3170" y="1380"/>
                </a:cubicBezTo>
                <a:cubicBezTo>
                  <a:pt x="3170" y="1400"/>
                  <a:pt x="3160" y="1433"/>
                  <a:pt x="3184" y="1439"/>
                </a:cubicBezTo>
                <a:cubicBezTo>
                  <a:pt x="3190" y="1439"/>
                  <a:pt x="3195" y="1439"/>
                  <a:pt x="3201" y="1439"/>
                </a:cubicBezTo>
                <a:moveTo>
                  <a:pt x="1325" y="1322"/>
                </a:moveTo>
                <a:cubicBezTo>
                  <a:pt x="1292" y="1343"/>
                  <a:pt x="1285" y="1362"/>
                  <a:pt x="1267" y="1404"/>
                </a:cubicBezTo>
                <a:cubicBezTo>
                  <a:pt x="1230" y="1491"/>
                  <a:pt x="1195" y="1581"/>
                  <a:pt x="1176" y="1674"/>
                </a:cubicBezTo>
                <a:cubicBezTo>
                  <a:pt x="1168" y="1714"/>
                  <a:pt x="1148" y="1803"/>
                  <a:pt x="1185" y="1835"/>
                </a:cubicBezTo>
                <a:cubicBezTo>
                  <a:pt x="1256" y="1897"/>
                  <a:pt x="1393" y="1881"/>
                  <a:pt x="1477" y="1882"/>
                </a:cubicBezTo>
                <a:cubicBezTo>
                  <a:pt x="1517" y="1882"/>
                  <a:pt x="1558" y="1882"/>
                  <a:pt x="1598" y="1882"/>
                </a:cubicBezTo>
                <a:moveTo>
                  <a:pt x="3581" y="1187"/>
                </a:moveTo>
                <a:cubicBezTo>
                  <a:pt x="3590" y="1201"/>
                  <a:pt x="3590" y="1199"/>
                  <a:pt x="3595" y="1215"/>
                </a:cubicBezTo>
                <a:cubicBezTo>
                  <a:pt x="3615" y="1283"/>
                  <a:pt x="3613" y="1353"/>
                  <a:pt x="3613" y="1423"/>
                </a:cubicBezTo>
                <a:cubicBezTo>
                  <a:pt x="3613" y="1520"/>
                  <a:pt x="3611" y="1616"/>
                  <a:pt x="3635" y="1711"/>
                </a:cubicBezTo>
                <a:cubicBezTo>
                  <a:pt x="3640" y="1727"/>
                  <a:pt x="3645" y="1742"/>
                  <a:pt x="3650" y="1758"/>
                </a:cubicBezTo>
                <a:moveTo>
                  <a:pt x="3769" y="1984"/>
                </a:moveTo>
                <a:cubicBezTo>
                  <a:pt x="3784" y="1977"/>
                  <a:pt x="3803" y="1971"/>
                  <a:pt x="3813" y="1957"/>
                </a:cubicBezTo>
                <a:cubicBezTo>
                  <a:pt x="3822" y="1944"/>
                  <a:pt x="3828" y="1928"/>
                  <a:pt x="3835" y="1913"/>
                </a:cubicBezTo>
                <a:moveTo>
                  <a:pt x="4345" y="1034"/>
                </a:moveTo>
                <a:cubicBezTo>
                  <a:pt x="4366" y="1001"/>
                  <a:pt x="4431" y="999"/>
                  <a:pt x="4473" y="997"/>
                </a:cubicBezTo>
                <a:cubicBezTo>
                  <a:pt x="4535" y="994"/>
                  <a:pt x="4610" y="985"/>
                  <a:pt x="4666" y="1020"/>
                </a:cubicBezTo>
                <a:cubicBezTo>
                  <a:pt x="4682" y="1035"/>
                  <a:pt x="4688" y="1038"/>
                  <a:pt x="4684" y="1054"/>
                </a:cubicBezTo>
                <a:moveTo>
                  <a:pt x="4460" y="1171"/>
                </a:moveTo>
                <a:cubicBezTo>
                  <a:pt x="4513" y="1171"/>
                  <a:pt x="4565" y="1171"/>
                  <a:pt x="4618" y="1168"/>
                </a:cubicBezTo>
                <a:cubicBezTo>
                  <a:pt x="4709" y="1163"/>
                  <a:pt x="4793" y="1151"/>
                  <a:pt x="4882" y="113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9"/>
          <p:cNvSpPr/>
          <p:nvPr/>
        </p:nvSpPr>
        <p:spPr>
          <a:xfrm>
            <a:off x="6117120" y="2824200"/>
            <a:ext cx="1987200" cy="266760"/>
          </a:xfrm>
          <a:custGeom>
            <a:avLst/>
            <a:gdLst/>
            <a:ahLst/>
            <a:rect l="l" t="t" r="r" b="b"/>
            <a:pathLst>
              <a:path w="5521" h="742">
                <a:moveTo>
                  <a:pt x="10" y="318"/>
                </a:moveTo>
                <a:cubicBezTo>
                  <a:pt x="10" y="357"/>
                  <a:pt x="5" y="398"/>
                  <a:pt x="4" y="437"/>
                </a:cubicBezTo>
                <a:cubicBezTo>
                  <a:pt x="3" y="480"/>
                  <a:pt x="0" y="518"/>
                  <a:pt x="22" y="556"/>
                </a:cubicBezTo>
                <a:cubicBezTo>
                  <a:pt x="36" y="581"/>
                  <a:pt x="49" y="582"/>
                  <a:pt x="74" y="588"/>
                </a:cubicBezTo>
                <a:moveTo>
                  <a:pt x="402" y="313"/>
                </a:moveTo>
                <a:cubicBezTo>
                  <a:pt x="344" y="332"/>
                  <a:pt x="290" y="365"/>
                  <a:pt x="246" y="412"/>
                </a:cubicBezTo>
                <a:cubicBezTo>
                  <a:pt x="214" y="445"/>
                  <a:pt x="205" y="471"/>
                  <a:pt x="217" y="512"/>
                </a:cubicBezTo>
                <a:cubicBezTo>
                  <a:pt x="266" y="521"/>
                  <a:pt x="330" y="533"/>
                  <a:pt x="380" y="518"/>
                </a:cubicBezTo>
                <a:cubicBezTo>
                  <a:pt x="428" y="503"/>
                  <a:pt x="458" y="464"/>
                  <a:pt x="463" y="416"/>
                </a:cubicBezTo>
                <a:cubicBezTo>
                  <a:pt x="468" y="369"/>
                  <a:pt x="456" y="341"/>
                  <a:pt x="413" y="322"/>
                </a:cubicBezTo>
                <a:cubicBezTo>
                  <a:pt x="400" y="316"/>
                  <a:pt x="352" y="306"/>
                  <a:pt x="341" y="322"/>
                </a:cubicBezTo>
                <a:cubicBezTo>
                  <a:pt x="338" y="336"/>
                  <a:pt x="337" y="340"/>
                  <a:pt x="338" y="349"/>
                </a:cubicBezTo>
                <a:moveTo>
                  <a:pt x="1156" y="205"/>
                </a:moveTo>
                <a:cubicBezTo>
                  <a:pt x="1148" y="256"/>
                  <a:pt x="1108" y="285"/>
                  <a:pt x="1076" y="325"/>
                </a:cubicBezTo>
                <a:cubicBezTo>
                  <a:pt x="1035" y="379"/>
                  <a:pt x="1003" y="432"/>
                  <a:pt x="973" y="490"/>
                </a:cubicBezTo>
                <a:cubicBezTo>
                  <a:pt x="959" y="518"/>
                  <a:pt x="949" y="541"/>
                  <a:pt x="941" y="571"/>
                </a:cubicBezTo>
                <a:moveTo>
                  <a:pt x="914" y="389"/>
                </a:moveTo>
                <a:cubicBezTo>
                  <a:pt x="977" y="408"/>
                  <a:pt x="1036" y="437"/>
                  <a:pt x="1098" y="463"/>
                </a:cubicBezTo>
                <a:cubicBezTo>
                  <a:pt x="1159" y="489"/>
                  <a:pt x="1219" y="511"/>
                  <a:pt x="1283" y="529"/>
                </a:cubicBezTo>
                <a:moveTo>
                  <a:pt x="1700" y="202"/>
                </a:moveTo>
                <a:cubicBezTo>
                  <a:pt x="1654" y="196"/>
                  <a:pt x="1602" y="190"/>
                  <a:pt x="1557" y="204"/>
                </a:cubicBezTo>
                <a:cubicBezTo>
                  <a:pt x="1504" y="220"/>
                  <a:pt x="1433" y="264"/>
                  <a:pt x="1405" y="315"/>
                </a:cubicBezTo>
                <a:cubicBezTo>
                  <a:pt x="1380" y="360"/>
                  <a:pt x="1412" y="383"/>
                  <a:pt x="1454" y="389"/>
                </a:cubicBezTo>
                <a:cubicBezTo>
                  <a:pt x="1512" y="397"/>
                  <a:pt x="1582" y="397"/>
                  <a:pt x="1635" y="372"/>
                </a:cubicBezTo>
                <a:cubicBezTo>
                  <a:pt x="1670" y="353"/>
                  <a:pt x="1692" y="322"/>
                  <a:pt x="1705" y="287"/>
                </a:cubicBezTo>
                <a:cubicBezTo>
                  <a:pt x="1710" y="274"/>
                  <a:pt x="1705" y="261"/>
                  <a:pt x="1708" y="283"/>
                </a:cubicBezTo>
                <a:cubicBezTo>
                  <a:pt x="1703" y="340"/>
                  <a:pt x="1686" y="395"/>
                  <a:pt x="1683" y="453"/>
                </a:cubicBezTo>
                <a:cubicBezTo>
                  <a:pt x="1680" y="509"/>
                  <a:pt x="1680" y="558"/>
                  <a:pt x="1716" y="605"/>
                </a:cubicBezTo>
                <a:cubicBezTo>
                  <a:pt x="1722" y="611"/>
                  <a:pt x="1729" y="616"/>
                  <a:pt x="1735" y="623"/>
                </a:cubicBezTo>
                <a:moveTo>
                  <a:pt x="2169" y="236"/>
                </a:moveTo>
                <a:cubicBezTo>
                  <a:pt x="2136" y="267"/>
                  <a:pt x="2103" y="304"/>
                  <a:pt x="2079" y="343"/>
                </a:cubicBezTo>
                <a:cubicBezTo>
                  <a:pt x="2048" y="396"/>
                  <a:pt x="2030" y="446"/>
                  <a:pt x="2027" y="505"/>
                </a:cubicBezTo>
                <a:cubicBezTo>
                  <a:pt x="2026" y="527"/>
                  <a:pt x="2027" y="550"/>
                  <a:pt x="2027" y="572"/>
                </a:cubicBezTo>
                <a:moveTo>
                  <a:pt x="1989" y="313"/>
                </a:moveTo>
                <a:cubicBezTo>
                  <a:pt x="2096" y="364"/>
                  <a:pt x="2209" y="421"/>
                  <a:pt x="2327" y="443"/>
                </a:cubicBezTo>
                <a:cubicBezTo>
                  <a:pt x="2382" y="450"/>
                  <a:pt x="2399" y="452"/>
                  <a:pt x="2436" y="453"/>
                </a:cubicBezTo>
                <a:moveTo>
                  <a:pt x="2634" y="233"/>
                </a:moveTo>
                <a:cubicBezTo>
                  <a:pt x="2586" y="227"/>
                  <a:pt x="2553" y="223"/>
                  <a:pt x="2512" y="252"/>
                </a:cubicBezTo>
                <a:cubicBezTo>
                  <a:pt x="2476" y="278"/>
                  <a:pt x="2447" y="323"/>
                  <a:pt x="2460" y="369"/>
                </a:cubicBezTo>
                <a:cubicBezTo>
                  <a:pt x="2474" y="422"/>
                  <a:pt x="2551" y="447"/>
                  <a:pt x="2594" y="464"/>
                </a:cubicBezTo>
                <a:cubicBezTo>
                  <a:pt x="2633" y="480"/>
                  <a:pt x="2690" y="490"/>
                  <a:pt x="2718" y="525"/>
                </a:cubicBezTo>
                <a:cubicBezTo>
                  <a:pt x="2739" y="551"/>
                  <a:pt x="2723" y="576"/>
                  <a:pt x="2697" y="587"/>
                </a:cubicBezTo>
                <a:cubicBezTo>
                  <a:pt x="2663" y="601"/>
                  <a:pt x="2613" y="607"/>
                  <a:pt x="2577" y="601"/>
                </a:cubicBezTo>
                <a:cubicBezTo>
                  <a:pt x="2561" y="595"/>
                  <a:pt x="2556" y="594"/>
                  <a:pt x="2554" y="581"/>
                </a:cubicBezTo>
                <a:cubicBezTo>
                  <a:pt x="2554" y="542"/>
                  <a:pt x="2558" y="529"/>
                  <a:pt x="2594" y="505"/>
                </a:cubicBezTo>
                <a:cubicBezTo>
                  <a:pt x="2661" y="461"/>
                  <a:pt x="2746" y="434"/>
                  <a:pt x="2818" y="403"/>
                </a:cubicBezTo>
                <a:cubicBezTo>
                  <a:pt x="2903" y="365"/>
                  <a:pt x="2985" y="322"/>
                  <a:pt x="3072" y="293"/>
                </a:cubicBezTo>
                <a:moveTo>
                  <a:pt x="3326" y="149"/>
                </a:moveTo>
                <a:cubicBezTo>
                  <a:pt x="3307" y="196"/>
                  <a:pt x="3284" y="236"/>
                  <a:pt x="3257" y="280"/>
                </a:cubicBezTo>
                <a:cubicBezTo>
                  <a:pt x="3219" y="341"/>
                  <a:pt x="3178" y="402"/>
                  <a:pt x="3154" y="470"/>
                </a:cubicBezTo>
                <a:cubicBezTo>
                  <a:pt x="3141" y="506"/>
                  <a:pt x="3137" y="540"/>
                  <a:pt x="3137" y="578"/>
                </a:cubicBezTo>
                <a:cubicBezTo>
                  <a:pt x="3137" y="597"/>
                  <a:pt x="3147" y="588"/>
                  <a:pt x="3160" y="592"/>
                </a:cubicBezTo>
                <a:moveTo>
                  <a:pt x="3109" y="353"/>
                </a:moveTo>
                <a:cubicBezTo>
                  <a:pt x="3134" y="361"/>
                  <a:pt x="3159" y="384"/>
                  <a:pt x="3183" y="397"/>
                </a:cubicBezTo>
                <a:cubicBezTo>
                  <a:pt x="3226" y="421"/>
                  <a:pt x="3266" y="440"/>
                  <a:pt x="3315" y="450"/>
                </a:cubicBezTo>
                <a:cubicBezTo>
                  <a:pt x="3350" y="456"/>
                  <a:pt x="3363" y="458"/>
                  <a:pt x="3387" y="456"/>
                </a:cubicBezTo>
                <a:moveTo>
                  <a:pt x="3473" y="133"/>
                </a:moveTo>
                <a:cubicBezTo>
                  <a:pt x="3499" y="113"/>
                  <a:pt x="3522" y="99"/>
                  <a:pt x="3560" y="90"/>
                </a:cubicBezTo>
                <a:cubicBezTo>
                  <a:pt x="3611" y="78"/>
                  <a:pt x="3660" y="76"/>
                  <a:pt x="3712" y="76"/>
                </a:cubicBezTo>
                <a:cubicBezTo>
                  <a:pt x="3766" y="76"/>
                  <a:pt x="3772" y="112"/>
                  <a:pt x="3774" y="161"/>
                </a:cubicBezTo>
                <a:cubicBezTo>
                  <a:pt x="3778" y="244"/>
                  <a:pt x="3763" y="311"/>
                  <a:pt x="3729" y="388"/>
                </a:cubicBezTo>
                <a:cubicBezTo>
                  <a:pt x="3705" y="441"/>
                  <a:pt x="3676" y="484"/>
                  <a:pt x="3667" y="542"/>
                </a:cubicBezTo>
                <a:moveTo>
                  <a:pt x="3591" y="392"/>
                </a:moveTo>
                <a:cubicBezTo>
                  <a:pt x="3660" y="384"/>
                  <a:pt x="3728" y="381"/>
                  <a:pt x="3797" y="381"/>
                </a:cubicBezTo>
                <a:cubicBezTo>
                  <a:pt x="3859" y="381"/>
                  <a:pt x="3920" y="381"/>
                  <a:pt x="3982" y="381"/>
                </a:cubicBezTo>
                <a:moveTo>
                  <a:pt x="4768" y="61"/>
                </a:moveTo>
                <a:cubicBezTo>
                  <a:pt x="4757" y="65"/>
                  <a:pt x="4784" y="33"/>
                  <a:pt x="4762" y="57"/>
                </a:cubicBezTo>
                <a:cubicBezTo>
                  <a:pt x="4718" y="106"/>
                  <a:pt x="4685" y="161"/>
                  <a:pt x="4635" y="208"/>
                </a:cubicBezTo>
                <a:cubicBezTo>
                  <a:pt x="4543" y="296"/>
                  <a:pt x="4429" y="363"/>
                  <a:pt x="4346" y="464"/>
                </a:cubicBezTo>
                <a:cubicBezTo>
                  <a:pt x="4318" y="497"/>
                  <a:pt x="4310" y="519"/>
                  <a:pt x="4304" y="558"/>
                </a:cubicBezTo>
                <a:moveTo>
                  <a:pt x="4293" y="173"/>
                </a:moveTo>
                <a:cubicBezTo>
                  <a:pt x="4315" y="216"/>
                  <a:pt x="4339" y="259"/>
                  <a:pt x="4372" y="295"/>
                </a:cubicBezTo>
                <a:cubicBezTo>
                  <a:pt x="4431" y="360"/>
                  <a:pt x="4507" y="410"/>
                  <a:pt x="4590" y="437"/>
                </a:cubicBezTo>
                <a:cubicBezTo>
                  <a:pt x="4612" y="443"/>
                  <a:pt x="4636" y="448"/>
                  <a:pt x="4659" y="454"/>
                </a:cubicBezTo>
                <a:moveTo>
                  <a:pt x="5186" y="71"/>
                </a:moveTo>
                <a:cubicBezTo>
                  <a:pt x="5124" y="104"/>
                  <a:pt x="5063" y="142"/>
                  <a:pt x="5005" y="186"/>
                </a:cubicBezTo>
                <a:cubicBezTo>
                  <a:pt x="4927" y="246"/>
                  <a:pt x="4839" y="315"/>
                  <a:pt x="4803" y="412"/>
                </a:cubicBezTo>
                <a:cubicBezTo>
                  <a:pt x="4785" y="460"/>
                  <a:pt x="4782" y="524"/>
                  <a:pt x="4829" y="554"/>
                </a:cubicBezTo>
                <a:cubicBezTo>
                  <a:pt x="4859" y="573"/>
                  <a:pt x="4920" y="573"/>
                  <a:pt x="4950" y="553"/>
                </a:cubicBezTo>
                <a:cubicBezTo>
                  <a:pt x="4989" y="527"/>
                  <a:pt x="4999" y="480"/>
                  <a:pt x="4995" y="436"/>
                </a:cubicBezTo>
                <a:cubicBezTo>
                  <a:pt x="4990" y="383"/>
                  <a:pt x="4942" y="384"/>
                  <a:pt x="4900" y="383"/>
                </a:cubicBezTo>
                <a:cubicBezTo>
                  <a:pt x="4885" y="383"/>
                  <a:pt x="4811" y="388"/>
                  <a:pt x="4823" y="423"/>
                </a:cubicBezTo>
                <a:cubicBezTo>
                  <a:pt x="4823" y="442"/>
                  <a:pt x="4828" y="447"/>
                  <a:pt x="4852" y="443"/>
                </a:cubicBezTo>
                <a:moveTo>
                  <a:pt x="5520" y="0"/>
                </a:moveTo>
                <a:cubicBezTo>
                  <a:pt x="5510" y="64"/>
                  <a:pt x="5474" y="118"/>
                  <a:pt x="5447" y="178"/>
                </a:cubicBezTo>
                <a:cubicBezTo>
                  <a:pt x="5402" y="276"/>
                  <a:pt x="5359" y="380"/>
                  <a:pt x="5336" y="485"/>
                </a:cubicBezTo>
                <a:cubicBezTo>
                  <a:pt x="5321" y="554"/>
                  <a:pt x="5319" y="623"/>
                  <a:pt x="5332" y="692"/>
                </a:cubicBezTo>
                <a:moveTo>
                  <a:pt x="5298" y="741"/>
                </a:moveTo>
                <a:cubicBezTo>
                  <a:pt x="5309" y="739"/>
                  <a:pt x="5318" y="738"/>
                  <a:pt x="5319" y="726"/>
                </a:cubicBezTo>
                <a:cubicBezTo>
                  <a:pt x="5319" y="716"/>
                  <a:pt x="5316" y="711"/>
                  <a:pt x="5305" y="7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0"/>
          <p:cNvSpPr/>
          <p:nvPr/>
        </p:nvSpPr>
        <p:spPr>
          <a:xfrm>
            <a:off x="6647040" y="3186360"/>
            <a:ext cx="1051200" cy="297360"/>
          </a:xfrm>
          <a:custGeom>
            <a:avLst/>
            <a:gdLst/>
            <a:ahLst/>
            <a:rect l="l" t="t" r="r" b="b"/>
            <a:pathLst>
              <a:path w="2921" h="827">
                <a:moveTo>
                  <a:pt x="165" y="129"/>
                </a:moveTo>
                <a:cubicBezTo>
                  <a:pt x="119" y="126"/>
                  <a:pt x="82" y="126"/>
                  <a:pt x="37" y="113"/>
                </a:cubicBezTo>
                <a:cubicBezTo>
                  <a:pt x="31" y="111"/>
                  <a:pt x="3" y="99"/>
                  <a:pt x="0" y="98"/>
                </a:cubicBezTo>
                <a:cubicBezTo>
                  <a:pt x="137" y="92"/>
                  <a:pt x="274" y="93"/>
                  <a:pt x="411" y="93"/>
                </a:cubicBezTo>
                <a:cubicBezTo>
                  <a:pt x="903" y="93"/>
                  <a:pt x="1391" y="80"/>
                  <a:pt x="1882" y="63"/>
                </a:cubicBezTo>
                <a:cubicBezTo>
                  <a:pt x="2050" y="57"/>
                  <a:pt x="2754" y="158"/>
                  <a:pt x="2894" y="36"/>
                </a:cubicBezTo>
                <a:cubicBezTo>
                  <a:pt x="2920" y="13"/>
                  <a:pt x="2877" y="12"/>
                  <a:pt x="2860" y="7"/>
                </a:cubicBezTo>
                <a:cubicBezTo>
                  <a:pt x="2833" y="0"/>
                  <a:pt x="2800" y="6"/>
                  <a:pt x="2773" y="5"/>
                </a:cubicBezTo>
                <a:moveTo>
                  <a:pt x="1599" y="332"/>
                </a:moveTo>
                <a:cubicBezTo>
                  <a:pt x="1553" y="317"/>
                  <a:pt x="1530" y="328"/>
                  <a:pt x="1484" y="349"/>
                </a:cubicBezTo>
                <a:cubicBezTo>
                  <a:pt x="1364" y="404"/>
                  <a:pt x="1219" y="478"/>
                  <a:pt x="1147" y="592"/>
                </a:cubicBezTo>
                <a:cubicBezTo>
                  <a:pt x="1115" y="644"/>
                  <a:pt x="1104" y="720"/>
                  <a:pt x="1153" y="762"/>
                </a:cubicBezTo>
                <a:cubicBezTo>
                  <a:pt x="1216" y="815"/>
                  <a:pt x="1330" y="826"/>
                  <a:pt x="1408" y="815"/>
                </a:cubicBezTo>
                <a:cubicBezTo>
                  <a:pt x="1442" y="810"/>
                  <a:pt x="1457" y="763"/>
                  <a:pt x="1433" y="736"/>
                </a:cubicBezTo>
                <a:cubicBezTo>
                  <a:pt x="1402" y="700"/>
                  <a:pt x="1336" y="696"/>
                  <a:pt x="1293" y="694"/>
                </a:cubicBezTo>
                <a:cubicBezTo>
                  <a:pt x="1271" y="693"/>
                  <a:pt x="1248" y="694"/>
                  <a:pt x="1225" y="694"/>
                </a:cubicBezTo>
                <a:moveTo>
                  <a:pt x="1958" y="401"/>
                </a:moveTo>
                <a:cubicBezTo>
                  <a:pt x="1935" y="448"/>
                  <a:pt x="1910" y="495"/>
                  <a:pt x="1891" y="543"/>
                </a:cubicBezTo>
                <a:cubicBezTo>
                  <a:pt x="1867" y="603"/>
                  <a:pt x="1856" y="667"/>
                  <a:pt x="1848" y="731"/>
                </a:cubicBezTo>
                <a:cubicBezTo>
                  <a:pt x="1843" y="778"/>
                  <a:pt x="1842" y="793"/>
                  <a:pt x="1839" y="82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21"/>
          <p:cNvSpPr/>
          <p:nvPr/>
        </p:nvSpPr>
        <p:spPr>
          <a:xfrm>
            <a:off x="-33480" y="3564000"/>
            <a:ext cx="7535880" cy="1920960"/>
          </a:xfrm>
          <a:custGeom>
            <a:avLst/>
            <a:gdLst/>
            <a:ahLst/>
            <a:rect l="l" t="t" r="r" b="b"/>
            <a:pathLst>
              <a:path w="20934" h="5337">
                <a:moveTo>
                  <a:pt x="20368" y="1"/>
                </a:moveTo>
                <a:cubicBezTo>
                  <a:pt x="20367" y="1"/>
                  <a:pt x="20366" y="0"/>
                  <a:pt x="20365" y="0"/>
                </a:cubicBezTo>
                <a:moveTo>
                  <a:pt x="867" y="3290"/>
                </a:moveTo>
                <a:cubicBezTo>
                  <a:pt x="872" y="3290"/>
                  <a:pt x="873" y="3290"/>
                  <a:pt x="876" y="3290"/>
                </a:cubicBezTo>
                <a:cubicBezTo>
                  <a:pt x="871" y="3284"/>
                  <a:pt x="881" y="3277"/>
                  <a:pt x="873" y="3275"/>
                </a:cubicBezTo>
                <a:cubicBezTo>
                  <a:pt x="835" y="3263"/>
                  <a:pt x="793" y="3291"/>
                  <a:pt x="761" y="3305"/>
                </a:cubicBezTo>
                <a:cubicBezTo>
                  <a:pt x="697" y="3333"/>
                  <a:pt x="629" y="3349"/>
                  <a:pt x="560" y="3359"/>
                </a:cubicBezTo>
                <a:cubicBezTo>
                  <a:pt x="473" y="3372"/>
                  <a:pt x="385" y="3377"/>
                  <a:pt x="297" y="3378"/>
                </a:cubicBezTo>
                <a:cubicBezTo>
                  <a:pt x="314" y="3392"/>
                  <a:pt x="339" y="3411"/>
                  <a:pt x="355" y="3430"/>
                </a:cubicBezTo>
                <a:cubicBezTo>
                  <a:pt x="393" y="3474"/>
                  <a:pt x="408" y="3528"/>
                  <a:pt x="421" y="3584"/>
                </a:cubicBezTo>
                <a:cubicBezTo>
                  <a:pt x="432" y="3633"/>
                  <a:pt x="439" y="3683"/>
                  <a:pt x="451" y="3732"/>
                </a:cubicBezTo>
                <a:cubicBezTo>
                  <a:pt x="461" y="3774"/>
                  <a:pt x="483" y="3804"/>
                  <a:pt x="527" y="3815"/>
                </a:cubicBezTo>
                <a:cubicBezTo>
                  <a:pt x="562" y="3824"/>
                  <a:pt x="622" y="3828"/>
                  <a:pt x="658" y="3820"/>
                </a:cubicBezTo>
                <a:cubicBezTo>
                  <a:pt x="684" y="3809"/>
                  <a:pt x="691" y="3805"/>
                  <a:pt x="706" y="3794"/>
                </a:cubicBezTo>
                <a:moveTo>
                  <a:pt x="533" y="3683"/>
                </a:moveTo>
                <a:cubicBezTo>
                  <a:pt x="545" y="3678"/>
                  <a:pt x="572" y="3667"/>
                  <a:pt x="597" y="3662"/>
                </a:cubicBezTo>
                <a:cubicBezTo>
                  <a:pt x="675" y="3647"/>
                  <a:pt x="754" y="3637"/>
                  <a:pt x="833" y="3627"/>
                </a:cubicBezTo>
                <a:cubicBezTo>
                  <a:pt x="876" y="3621"/>
                  <a:pt x="919" y="3614"/>
                  <a:pt x="961" y="3601"/>
                </a:cubicBezTo>
                <a:cubicBezTo>
                  <a:pt x="963" y="3600"/>
                  <a:pt x="965" y="3600"/>
                  <a:pt x="967" y="3599"/>
                </a:cubicBezTo>
                <a:cubicBezTo>
                  <a:pt x="940" y="3639"/>
                  <a:pt x="909" y="3676"/>
                  <a:pt x="876" y="3712"/>
                </a:cubicBezTo>
                <a:cubicBezTo>
                  <a:pt x="834" y="3757"/>
                  <a:pt x="788" y="3803"/>
                  <a:pt x="736" y="3837"/>
                </a:cubicBezTo>
                <a:cubicBezTo>
                  <a:pt x="712" y="3851"/>
                  <a:pt x="705" y="3855"/>
                  <a:pt x="688" y="3859"/>
                </a:cubicBezTo>
                <a:moveTo>
                  <a:pt x="620" y="3708"/>
                </a:moveTo>
                <a:cubicBezTo>
                  <a:pt x="659" y="3697"/>
                  <a:pt x="712" y="3691"/>
                  <a:pt x="752" y="3701"/>
                </a:cubicBezTo>
                <a:cubicBezTo>
                  <a:pt x="805" y="3714"/>
                  <a:pt x="865" y="3754"/>
                  <a:pt x="882" y="3808"/>
                </a:cubicBezTo>
                <a:cubicBezTo>
                  <a:pt x="885" y="3844"/>
                  <a:pt x="886" y="3857"/>
                  <a:pt x="885" y="3881"/>
                </a:cubicBezTo>
                <a:moveTo>
                  <a:pt x="0" y="4187"/>
                </a:moveTo>
                <a:cubicBezTo>
                  <a:pt x="64" y="4167"/>
                  <a:pt x="138" y="4148"/>
                  <a:pt x="208" y="4136"/>
                </a:cubicBezTo>
                <a:cubicBezTo>
                  <a:pt x="315" y="4118"/>
                  <a:pt x="421" y="4110"/>
                  <a:pt x="529" y="4108"/>
                </a:cubicBezTo>
                <a:moveTo>
                  <a:pt x="394" y="4227"/>
                </a:moveTo>
                <a:cubicBezTo>
                  <a:pt x="383" y="4238"/>
                  <a:pt x="377" y="4240"/>
                  <a:pt x="397" y="4240"/>
                </a:cubicBezTo>
                <a:cubicBezTo>
                  <a:pt x="474" y="4242"/>
                  <a:pt x="543" y="4229"/>
                  <a:pt x="618" y="4215"/>
                </a:cubicBezTo>
                <a:cubicBezTo>
                  <a:pt x="639" y="4211"/>
                  <a:pt x="660" y="4208"/>
                  <a:pt x="681" y="4204"/>
                </a:cubicBezTo>
                <a:moveTo>
                  <a:pt x="7474" y="3519"/>
                </a:moveTo>
                <a:cubicBezTo>
                  <a:pt x="7483" y="3527"/>
                  <a:pt x="7521" y="3602"/>
                  <a:pt x="7536" y="3629"/>
                </a:cubicBezTo>
                <a:moveTo>
                  <a:pt x="12991" y="3541"/>
                </a:moveTo>
                <a:cubicBezTo>
                  <a:pt x="12905" y="3552"/>
                  <a:pt x="12838" y="3586"/>
                  <a:pt x="12764" y="3636"/>
                </a:cubicBezTo>
                <a:cubicBezTo>
                  <a:pt x="12741" y="3652"/>
                  <a:pt x="12661" y="3715"/>
                  <a:pt x="12694" y="3758"/>
                </a:cubicBezTo>
                <a:cubicBezTo>
                  <a:pt x="12703" y="3763"/>
                  <a:pt x="12713" y="3768"/>
                  <a:pt x="12722" y="3773"/>
                </a:cubicBezTo>
                <a:moveTo>
                  <a:pt x="20897" y="5277"/>
                </a:moveTo>
                <a:cubicBezTo>
                  <a:pt x="20908" y="5307"/>
                  <a:pt x="20914" y="5320"/>
                  <a:pt x="20933" y="53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22"/>
          <p:cNvSpPr/>
          <p:nvPr/>
        </p:nvSpPr>
        <p:spPr>
          <a:xfrm>
            <a:off x="824040" y="4835880"/>
            <a:ext cx="174600" cy="228240"/>
          </a:xfrm>
          <a:custGeom>
            <a:avLst/>
            <a:gdLst/>
            <a:ahLst/>
            <a:rect l="l" t="t" r="r" b="b"/>
            <a:pathLst>
              <a:path w="486" h="635">
                <a:moveTo>
                  <a:pt x="245" y="46"/>
                </a:moveTo>
                <a:cubicBezTo>
                  <a:pt x="249" y="16"/>
                  <a:pt x="257" y="0"/>
                  <a:pt x="245" y="47"/>
                </a:cubicBezTo>
                <a:cubicBezTo>
                  <a:pt x="223" y="124"/>
                  <a:pt x="190" y="199"/>
                  <a:pt x="161" y="274"/>
                </a:cubicBezTo>
                <a:cubicBezTo>
                  <a:pt x="132" y="350"/>
                  <a:pt x="98" y="424"/>
                  <a:pt x="53" y="493"/>
                </a:cubicBezTo>
                <a:cubicBezTo>
                  <a:pt x="37" y="517"/>
                  <a:pt x="18" y="539"/>
                  <a:pt x="0" y="561"/>
                </a:cubicBezTo>
                <a:cubicBezTo>
                  <a:pt x="59" y="552"/>
                  <a:pt x="117" y="524"/>
                  <a:pt x="175" y="508"/>
                </a:cubicBezTo>
                <a:cubicBezTo>
                  <a:pt x="274" y="481"/>
                  <a:pt x="373" y="464"/>
                  <a:pt x="467" y="425"/>
                </a:cubicBezTo>
                <a:moveTo>
                  <a:pt x="485" y="383"/>
                </a:moveTo>
                <a:cubicBezTo>
                  <a:pt x="470" y="363"/>
                  <a:pt x="459" y="358"/>
                  <a:pt x="434" y="357"/>
                </a:cubicBezTo>
                <a:cubicBezTo>
                  <a:pt x="406" y="356"/>
                  <a:pt x="393" y="383"/>
                  <a:pt x="387" y="408"/>
                </a:cubicBezTo>
                <a:cubicBezTo>
                  <a:pt x="379" y="443"/>
                  <a:pt x="376" y="508"/>
                  <a:pt x="387" y="542"/>
                </a:cubicBezTo>
                <a:cubicBezTo>
                  <a:pt x="399" y="579"/>
                  <a:pt x="424" y="606"/>
                  <a:pt x="449" y="6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23"/>
          <p:cNvSpPr/>
          <p:nvPr/>
        </p:nvSpPr>
        <p:spPr>
          <a:xfrm>
            <a:off x="1174680" y="4795920"/>
            <a:ext cx="2111400" cy="309960"/>
          </a:xfrm>
          <a:custGeom>
            <a:avLst/>
            <a:gdLst/>
            <a:ahLst/>
            <a:rect l="l" t="t" r="r" b="b"/>
            <a:pathLst>
              <a:path w="5866" h="862">
                <a:moveTo>
                  <a:pt x="436" y="387"/>
                </a:moveTo>
                <a:cubicBezTo>
                  <a:pt x="391" y="366"/>
                  <a:pt x="344" y="360"/>
                  <a:pt x="293" y="374"/>
                </a:cubicBezTo>
                <a:cubicBezTo>
                  <a:pt x="194" y="402"/>
                  <a:pt x="94" y="475"/>
                  <a:pt x="29" y="553"/>
                </a:cubicBezTo>
                <a:cubicBezTo>
                  <a:pt x="10" y="581"/>
                  <a:pt x="5" y="587"/>
                  <a:pt x="0" y="608"/>
                </a:cubicBezTo>
                <a:cubicBezTo>
                  <a:pt x="17" y="634"/>
                  <a:pt x="34" y="646"/>
                  <a:pt x="83" y="632"/>
                </a:cubicBezTo>
                <a:cubicBezTo>
                  <a:pt x="162" y="610"/>
                  <a:pt x="233" y="544"/>
                  <a:pt x="275" y="476"/>
                </a:cubicBezTo>
                <a:cubicBezTo>
                  <a:pt x="321" y="400"/>
                  <a:pt x="331" y="311"/>
                  <a:pt x="339" y="226"/>
                </a:cubicBezTo>
                <a:cubicBezTo>
                  <a:pt x="345" y="164"/>
                  <a:pt x="345" y="102"/>
                  <a:pt x="345" y="39"/>
                </a:cubicBezTo>
                <a:cubicBezTo>
                  <a:pt x="339" y="106"/>
                  <a:pt x="313" y="167"/>
                  <a:pt x="298" y="232"/>
                </a:cubicBezTo>
                <a:cubicBezTo>
                  <a:pt x="282" y="300"/>
                  <a:pt x="262" y="406"/>
                  <a:pt x="287" y="476"/>
                </a:cubicBezTo>
                <a:cubicBezTo>
                  <a:pt x="306" y="530"/>
                  <a:pt x="354" y="546"/>
                  <a:pt x="405" y="546"/>
                </a:cubicBezTo>
                <a:cubicBezTo>
                  <a:pt x="462" y="546"/>
                  <a:pt x="488" y="496"/>
                  <a:pt x="506" y="447"/>
                </a:cubicBezTo>
                <a:cubicBezTo>
                  <a:pt x="521" y="407"/>
                  <a:pt x="525" y="368"/>
                  <a:pt x="529" y="327"/>
                </a:cubicBezTo>
                <a:cubicBezTo>
                  <a:pt x="529" y="411"/>
                  <a:pt x="522" y="496"/>
                  <a:pt x="521" y="580"/>
                </a:cubicBezTo>
                <a:cubicBezTo>
                  <a:pt x="521" y="599"/>
                  <a:pt x="521" y="603"/>
                  <a:pt x="521" y="614"/>
                </a:cubicBezTo>
                <a:moveTo>
                  <a:pt x="488" y="267"/>
                </a:moveTo>
                <a:cubicBezTo>
                  <a:pt x="488" y="260"/>
                  <a:pt x="488" y="253"/>
                  <a:pt x="488" y="246"/>
                </a:cubicBezTo>
                <a:cubicBezTo>
                  <a:pt x="535" y="235"/>
                  <a:pt x="565" y="266"/>
                  <a:pt x="600" y="295"/>
                </a:cubicBezTo>
                <a:cubicBezTo>
                  <a:pt x="647" y="337"/>
                  <a:pt x="663" y="351"/>
                  <a:pt x="695" y="378"/>
                </a:cubicBezTo>
                <a:moveTo>
                  <a:pt x="1040" y="503"/>
                </a:moveTo>
                <a:cubicBezTo>
                  <a:pt x="1016" y="473"/>
                  <a:pt x="1013" y="464"/>
                  <a:pt x="960" y="468"/>
                </a:cubicBezTo>
                <a:cubicBezTo>
                  <a:pt x="890" y="473"/>
                  <a:pt x="827" y="523"/>
                  <a:pt x="782" y="574"/>
                </a:cubicBezTo>
                <a:cubicBezTo>
                  <a:pt x="749" y="611"/>
                  <a:pt x="740" y="643"/>
                  <a:pt x="751" y="689"/>
                </a:cubicBezTo>
                <a:cubicBezTo>
                  <a:pt x="807" y="695"/>
                  <a:pt x="846" y="699"/>
                  <a:pt x="897" y="672"/>
                </a:cubicBezTo>
                <a:cubicBezTo>
                  <a:pt x="944" y="647"/>
                  <a:pt x="980" y="612"/>
                  <a:pt x="1019" y="577"/>
                </a:cubicBezTo>
                <a:cubicBezTo>
                  <a:pt x="1046" y="552"/>
                  <a:pt x="1054" y="552"/>
                  <a:pt x="1087" y="550"/>
                </a:cubicBezTo>
                <a:cubicBezTo>
                  <a:pt x="1100" y="597"/>
                  <a:pt x="1111" y="661"/>
                  <a:pt x="1098" y="710"/>
                </a:cubicBezTo>
                <a:cubicBezTo>
                  <a:pt x="1084" y="761"/>
                  <a:pt x="1037" y="851"/>
                  <a:pt x="979" y="860"/>
                </a:cubicBezTo>
                <a:cubicBezTo>
                  <a:pt x="967" y="860"/>
                  <a:pt x="964" y="861"/>
                  <a:pt x="957" y="858"/>
                </a:cubicBezTo>
                <a:cubicBezTo>
                  <a:pt x="957" y="793"/>
                  <a:pt x="975" y="767"/>
                  <a:pt x="1016" y="714"/>
                </a:cubicBezTo>
                <a:cubicBezTo>
                  <a:pt x="1067" y="649"/>
                  <a:pt x="1121" y="572"/>
                  <a:pt x="1183" y="518"/>
                </a:cubicBezTo>
                <a:cubicBezTo>
                  <a:pt x="1224" y="483"/>
                  <a:pt x="1300" y="439"/>
                  <a:pt x="1349" y="486"/>
                </a:cubicBezTo>
                <a:cubicBezTo>
                  <a:pt x="1389" y="525"/>
                  <a:pt x="1389" y="601"/>
                  <a:pt x="1391" y="652"/>
                </a:cubicBezTo>
                <a:cubicBezTo>
                  <a:pt x="1391" y="664"/>
                  <a:pt x="1399" y="721"/>
                  <a:pt x="1389" y="732"/>
                </a:cubicBezTo>
                <a:cubicBezTo>
                  <a:pt x="1385" y="732"/>
                  <a:pt x="1380" y="732"/>
                  <a:pt x="1376" y="732"/>
                </a:cubicBezTo>
                <a:moveTo>
                  <a:pt x="1195" y="116"/>
                </a:moveTo>
                <a:cubicBezTo>
                  <a:pt x="1234" y="119"/>
                  <a:pt x="1256" y="147"/>
                  <a:pt x="1286" y="171"/>
                </a:cubicBezTo>
                <a:cubicBezTo>
                  <a:pt x="1325" y="203"/>
                  <a:pt x="1338" y="213"/>
                  <a:pt x="1365" y="233"/>
                </a:cubicBezTo>
                <a:moveTo>
                  <a:pt x="1682" y="253"/>
                </a:moveTo>
                <a:cubicBezTo>
                  <a:pt x="1682" y="338"/>
                  <a:pt x="1677" y="422"/>
                  <a:pt x="1674" y="507"/>
                </a:cubicBezTo>
                <a:cubicBezTo>
                  <a:pt x="1672" y="574"/>
                  <a:pt x="1669" y="641"/>
                  <a:pt x="1659" y="707"/>
                </a:cubicBezTo>
                <a:moveTo>
                  <a:pt x="1537" y="640"/>
                </a:moveTo>
                <a:cubicBezTo>
                  <a:pt x="1577" y="594"/>
                  <a:pt x="1638" y="586"/>
                  <a:pt x="1699" y="576"/>
                </a:cubicBezTo>
                <a:cubicBezTo>
                  <a:pt x="1844" y="552"/>
                  <a:pt x="1995" y="560"/>
                  <a:pt x="2141" y="556"/>
                </a:cubicBezTo>
                <a:moveTo>
                  <a:pt x="2855" y="618"/>
                </a:moveTo>
                <a:cubicBezTo>
                  <a:pt x="2868" y="583"/>
                  <a:pt x="2871" y="555"/>
                  <a:pt x="2872" y="518"/>
                </a:cubicBezTo>
                <a:cubicBezTo>
                  <a:pt x="2814" y="517"/>
                  <a:pt x="2776" y="520"/>
                  <a:pt x="2720" y="544"/>
                </a:cubicBezTo>
                <a:cubicBezTo>
                  <a:pt x="2665" y="568"/>
                  <a:pt x="2598" y="599"/>
                  <a:pt x="2562" y="649"/>
                </a:cubicBezTo>
                <a:cubicBezTo>
                  <a:pt x="2559" y="655"/>
                  <a:pt x="2557" y="660"/>
                  <a:pt x="2554" y="666"/>
                </a:cubicBezTo>
                <a:cubicBezTo>
                  <a:pt x="2569" y="669"/>
                  <a:pt x="2601" y="687"/>
                  <a:pt x="2640" y="676"/>
                </a:cubicBezTo>
                <a:cubicBezTo>
                  <a:pt x="2714" y="654"/>
                  <a:pt x="2791" y="605"/>
                  <a:pt x="2836" y="542"/>
                </a:cubicBezTo>
                <a:cubicBezTo>
                  <a:pt x="2879" y="482"/>
                  <a:pt x="2887" y="403"/>
                  <a:pt x="2897" y="332"/>
                </a:cubicBezTo>
                <a:cubicBezTo>
                  <a:pt x="2901" y="306"/>
                  <a:pt x="2903" y="280"/>
                  <a:pt x="2905" y="254"/>
                </a:cubicBezTo>
                <a:cubicBezTo>
                  <a:pt x="2903" y="323"/>
                  <a:pt x="2888" y="385"/>
                  <a:pt x="2878" y="453"/>
                </a:cubicBezTo>
                <a:cubicBezTo>
                  <a:pt x="2871" y="499"/>
                  <a:pt x="2853" y="573"/>
                  <a:pt x="2896" y="603"/>
                </a:cubicBezTo>
                <a:cubicBezTo>
                  <a:pt x="2928" y="625"/>
                  <a:pt x="3001" y="620"/>
                  <a:pt x="3037" y="612"/>
                </a:cubicBezTo>
                <a:cubicBezTo>
                  <a:pt x="3118" y="594"/>
                  <a:pt x="3179" y="527"/>
                  <a:pt x="3257" y="508"/>
                </a:cubicBezTo>
                <a:cubicBezTo>
                  <a:pt x="3290" y="500"/>
                  <a:pt x="3302" y="511"/>
                  <a:pt x="3324" y="529"/>
                </a:cubicBezTo>
                <a:cubicBezTo>
                  <a:pt x="3348" y="549"/>
                  <a:pt x="3348" y="572"/>
                  <a:pt x="3382" y="583"/>
                </a:cubicBezTo>
                <a:cubicBezTo>
                  <a:pt x="3409" y="592"/>
                  <a:pt x="3454" y="585"/>
                  <a:pt x="3473" y="564"/>
                </a:cubicBezTo>
                <a:cubicBezTo>
                  <a:pt x="3494" y="542"/>
                  <a:pt x="3495" y="499"/>
                  <a:pt x="3476" y="476"/>
                </a:cubicBezTo>
                <a:cubicBezTo>
                  <a:pt x="3442" y="434"/>
                  <a:pt x="3374" y="426"/>
                  <a:pt x="3325" y="435"/>
                </a:cubicBezTo>
                <a:cubicBezTo>
                  <a:pt x="3240" y="449"/>
                  <a:pt x="3173" y="527"/>
                  <a:pt x="3161" y="610"/>
                </a:cubicBezTo>
                <a:cubicBezTo>
                  <a:pt x="3148" y="698"/>
                  <a:pt x="3212" y="706"/>
                  <a:pt x="3279" y="727"/>
                </a:cubicBezTo>
                <a:moveTo>
                  <a:pt x="4043" y="464"/>
                </a:moveTo>
                <a:cubicBezTo>
                  <a:pt x="4034" y="420"/>
                  <a:pt x="4001" y="434"/>
                  <a:pt x="3962" y="453"/>
                </a:cubicBezTo>
                <a:cubicBezTo>
                  <a:pt x="3907" y="480"/>
                  <a:pt x="3846" y="519"/>
                  <a:pt x="3809" y="569"/>
                </a:cubicBezTo>
                <a:cubicBezTo>
                  <a:pt x="3788" y="597"/>
                  <a:pt x="3793" y="620"/>
                  <a:pt x="3828" y="624"/>
                </a:cubicBezTo>
                <a:cubicBezTo>
                  <a:pt x="3840" y="624"/>
                  <a:pt x="3852" y="624"/>
                  <a:pt x="3864" y="624"/>
                </a:cubicBezTo>
                <a:moveTo>
                  <a:pt x="4177" y="407"/>
                </a:moveTo>
                <a:cubicBezTo>
                  <a:pt x="4177" y="449"/>
                  <a:pt x="4175" y="489"/>
                  <a:pt x="4174" y="530"/>
                </a:cubicBezTo>
                <a:cubicBezTo>
                  <a:pt x="4173" y="560"/>
                  <a:pt x="4165" y="610"/>
                  <a:pt x="4179" y="638"/>
                </a:cubicBezTo>
                <a:cubicBezTo>
                  <a:pt x="4188" y="648"/>
                  <a:pt x="4189" y="651"/>
                  <a:pt x="4198" y="649"/>
                </a:cubicBezTo>
                <a:moveTo>
                  <a:pt x="4425" y="390"/>
                </a:moveTo>
                <a:cubicBezTo>
                  <a:pt x="4425" y="389"/>
                  <a:pt x="4421" y="367"/>
                  <a:pt x="4433" y="376"/>
                </a:cubicBezTo>
                <a:cubicBezTo>
                  <a:pt x="4458" y="396"/>
                  <a:pt x="4468" y="447"/>
                  <a:pt x="4474" y="478"/>
                </a:cubicBezTo>
                <a:cubicBezTo>
                  <a:pt x="4483" y="521"/>
                  <a:pt x="4485" y="578"/>
                  <a:pt x="4490" y="617"/>
                </a:cubicBezTo>
                <a:cubicBezTo>
                  <a:pt x="4500" y="576"/>
                  <a:pt x="4514" y="538"/>
                  <a:pt x="4532" y="500"/>
                </a:cubicBezTo>
                <a:cubicBezTo>
                  <a:pt x="4552" y="458"/>
                  <a:pt x="4572" y="406"/>
                  <a:pt x="4607" y="373"/>
                </a:cubicBezTo>
                <a:cubicBezTo>
                  <a:pt x="4634" y="348"/>
                  <a:pt x="4657" y="366"/>
                  <a:pt x="4666" y="394"/>
                </a:cubicBezTo>
                <a:cubicBezTo>
                  <a:pt x="4683" y="446"/>
                  <a:pt x="4684" y="500"/>
                  <a:pt x="4686" y="553"/>
                </a:cubicBezTo>
                <a:cubicBezTo>
                  <a:pt x="4687" y="572"/>
                  <a:pt x="4689" y="584"/>
                  <a:pt x="4693" y="601"/>
                </a:cubicBezTo>
                <a:cubicBezTo>
                  <a:pt x="4721" y="594"/>
                  <a:pt x="4726" y="583"/>
                  <a:pt x="4748" y="559"/>
                </a:cubicBezTo>
                <a:cubicBezTo>
                  <a:pt x="4791" y="511"/>
                  <a:pt x="4830" y="454"/>
                  <a:pt x="4880" y="413"/>
                </a:cubicBezTo>
                <a:cubicBezTo>
                  <a:pt x="4897" y="399"/>
                  <a:pt x="4937" y="382"/>
                  <a:pt x="4954" y="407"/>
                </a:cubicBezTo>
                <a:cubicBezTo>
                  <a:pt x="4977" y="441"/>
                  <a:pt x="4972" y="488"/>
                  <a:pt x="4984" y="525"/>
                </a:cubicBezTo>
                <a:cubicBezTo>
                  <a:pt x="4987" y="531"/>
                  <a:pt x="4990" y="537"/>
                  <a:pt x="4993" y="543"/>
                </a:cubicBezTo>
                <a:moveTo>
                  <a:pt x="5476" y="327"/>
                </a:moveTo>
                <a:cubicBezTo>
                  <a:pt x="5448" y="293"/>
                  <a:pt x="5408" y="308"/>
                  <a:pt x="5366" y="327"/>
                </a:cubicBezTo>
                <a:cubicBezTo>
                  <a:pt x="5300" y="357"/>
                  <a:pt x="5221" y="401"/>
                  <a:pt x="5173" y="457"/>
                </a:cubicBezTo>
                <a:cubicBezTo>
                  <a:pt x="5160" y="480"/>
                  <a:pt x="5155" y="484"/>
                  <a:pt x="5158" y="501"/>
                </a:cubicBezTo>
                <a:cubicBezTo>
                  <a:pt x="5200" y="515"/>
                  <a:pt x="5241" y="521"/>
                  <a:pt x="5293" y="519"/>
                </a:cubicBezTo>
                <a:cubicBezTo>
                  <a:pt x="5356" y="516"/>
                  <a:pt x="5406" y="497"/>
                  <a:pt x="5455" y="457"/>
                </a:cubicBezTo>
                <a:cubicBezTo>
                  <a:pt x="5471" y="444"/>
                  <a:pt x="5483" y="428"/>
                  <a:pt x="5497" y="413"/>
                </a:cubicBezTo>
                <a:cubicBezTo>
                  <a:pt x="5505" y="421"/>
                  <a:pt x="5500" y="425"/>
                  <a:pt x="5509" y="433"/>
                </a:cubicBezTo>
                <a:cubicBezTo>
                  <a:pt x="5537" y="456"/>
                  <a:pt x="5583" y="458"/>
                  <a:pt x="5618" y="451"/>
                </a:cubicBezTo>
                <a:cubicBezTo>
                  <a:pt x="5691" y="437"/>
                  <a:pt x="5764" y="379"/>
                  <a:pt x="5809" y="322"/>
                </a:cubicBezTo>
                <a:cubicBezTo>
                  <a:pt x="5865" y="251"/>
                  <a:pt x="5865" y="169"/>
                  <a:pt x="5865" y="84"/>
                </a:cubicBezTo>
                <a:cubicBezTo>
                  <a:pt x="5865" y="56"/>
                  <a:pt x="5864" y="28"/>
                  <a:pt x="5864" y="0"/>
                </a:cubicBezTo>
                <a:cubicBezTo>
                  <a:pt x="5825" y="14"/>
                  <a:pt x="5810" y="31"/>
                  <a:pt x="5785" y="71"/>
                </a:cubicBezTo>
                <a:cubicBezTo>
                  <a:pt x="5747" y="131"/>
                  <a:pt x="5741" y="187"/>
                  <a:pt x="5740" y="256"/>
                </a:cubicBezTo>
                <a:cubicBezTo>
                  <a:pt x="5739" y="323"/>
                  <a:pt x="5762" y="389"/>
                  <a:pt x="5809" y="440"/>
                </a:cubicBezTo>
                <a:cubicBezTo>
                  <a:pt x="5821" y="450"/>
                  <a:pt x="5834" y="460"/>
                  <a:pt x="5846" y="47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24"/>
          <p:cNvSpPr/>
          <p:nvPr/>
        </p:nvSpPr>
        <p:spPr>
          <a:xfrm>
            <a:off x="3481560" y="4816440"/>
            <a:ext cx="990360" cy="200520"/>
          </a:xfrm>
          <a:custGeom>
            <a:avLst/>
            <a:gdLst/>
            <a:ahLst/>
            <a:rect l="l" t="t" r="r" b="b"/>
            <a:pathLst>
              <a:path w="2752" h="558">
                <a:moveTo>
                  <a:pt x="105" y="45"/>
                </a:moveTo>
                <a:cubicBezTo>
                  <a:pt x="103" y="29"/>
                  <a:pt x="102" y="15"/>
                  <a:pt x="102" y="0"/>
                </a:cubicBezTo>
                <a:cubicBezTo>
                  <a:pt x="89" y="21"/>
                  <a:pt x="82" y="39"/>
                  <a:pt x="84" y="72"/>
                </a:cubicBezTo>
                <a:cubicBezTo>
                  <a:pt x="87" y="130"/>
                  <a:pt x="152" y="168"/>
                  <a:pt x="193" y="203"/>
                </a:cubicBezTo>
                <a:cubicBezTo>
                  <a:pt x="225" y="231"/>
                  <a:pt x="266" y="260"/>
                  <a:pt x="268" y="308"/>
                </a:cubicBezTo>
                <a:cubicBezTo>
                  <a:pt x="270" y="360"/>
                  <a:pt x="157" y="352"/>
                  <a:pt x="127" y="353"/>
                </a:cubicBezTo>
                <a:cubicBezTo>
                  <a:pt x="79" y="354"/>
                  <a:pt x="12" y="361"/>
                  <a:pt x="0" y="302"/>
                </a:cubicBezTo>
                <a:cubicBezTo>
                  <a:pt x="0" y="292"/>
                  <a:pt x="0" y="282"/>
                  <a:pt x="0" y="270"/>
                </a:cubicBezTo>
                <a:moveTo>
                  <a:pt x="340" y="41"/>
                </a:moveTo>
                <a:cubicBezTo>
                  <a:pt x="384" y="32"/>
                  <a:pt x="425" y="17"/>
                  <a:pt x="455" y="60"/>
                </a:cubicBezTo>
                <a:cubicBezTo>
                  <a:pt x="486" y="104"/>
                  <a:pt x="485" y="166"/>
                  <a:pt x="538" y="195"/>
                </a:cubicBezTo>
                <a:cubicBezTo>
                  <a:pt x="565" y="209"/>
                  <a:pt x="621" y="214"/>
                  <a:pt x="649" y="200"/>
                </a:cubicBezTo>
                <a:cubicBezTo>
                  <a:pt x="678" y="185"/>
                  <a:pt x="707" y="128"/>
                  <a:pt x="691" y="95"/>
                </a:cubicBezTo>
                <a:cubicBezTo>
                  <a:pt x="674" y="61"/>
                  <a:pt x="609" y="54"/>
                  <a:pt x="577" y="62"/>
                </a:cubicBezTo>
                <a:cubicBezTo>
                  <a:pt x="528" y="74"/>
                  <a:pt x="477" y="121"/>
                  <a:pt x="463" y="169"/>
                </a:cubicBezTo>
                <a:cubicBezTo>
                  <a:pt x="447" y="225"/>
                  <a:pt x="473" y="257"/>
                  <a:pt x="525" y="279"/>
                </a:cubicBezTo>
                <a:cubicBezTo>
                  <a:pt x="597" y="306"/>
                  <a:pt x="683" y="295"/>
                  <a:pt x="758" y="295"/>
                </a:cubicBezTo>
                <a:moveTo>
                  <a:pt x="1029" y="102"/>
                </a:moveTo>
                <a:cubicBezTo>
                  <a:pt x="1029" y="97"/>
                  <a:pt x="1035" y="71"/>
                  <a:pt x="1024" y="73"/>
                </a:cubicBezTo>
                <a:cubicBezTo>
                  <a:pt x="972" y="83"/>
                  <a:pt x="894" y="173"/>
                  <a:pt x="861" y="210"/>
                </a:cubicBezTo>
                <a:cubicBezTo>
                  <a:pt x="822" y="254"/>
                  <a:pt x="793" y="302"/>
                  <a:pt x="795" y="362"/>
                </a:cubicBezTo>
                <a:cubicBezTo>
                  <a:pt x="796" y="367"/>
                  <a:pt x="797" y="372"/>
                  <a:pt x="798" y="377"/>
                </a:cubicBezTo>
                <a:cubicBezTo>
                  <a:pt x="849" y="386"/>
                  <a:pt x="889" y="386"/>
                  <a:pt x="938" y="363"/>
                </a:cubicBezTo>
                <a:cubicBezTo>
                  <a:pt x="993" y="338"/>
                  <a:pt x="1039" y="297"/>
                  <a:pt x="1086" y="258"/>
                </a:cubicBezTo>
                <a:cubicBezTo>
                  <a:pt x="1109" y="240"/>
                  <a:pt x="1120" y="238"/>
                  <a:pt x="1143" y="228"/>
                </a:cubicBezTo>
                <a:cubicBezTo>
                  <a:pt x="1150" y="273"/>
                  <a:pt x="1149" y="306"/>
                  <a:pt x="1129" y="358"/>
                </a:cubicBezTo>
                <a:cubicBezTo>
                  <a:pt x="1115" y="396"/>
                  <a:pt x="1048" y="492"/>
                  <a:pt x="1070" y="537"/>
                </a:cubicBezTo>
                <a:cubicBezTo>
                  <a:pt x="1080" y="557"/>
                  <a:pt x="1085" y="550"/>
                  <a:pt x="1113" y="551"/>
                </a:cubicBezTo>
                <a:moveTo>
                  <a:pt x="1487" y="72"/>
                </a:moveTo>
                <a:cubicBezTo>
                  <a:pt x="1487" y="94"/>
                  <a:pt x="1485" y="107"/>
                  <a:pt x="1484" y="129"/>
                </a:cubicBezTo>
                <a:cubicBezTo>
                  <a:pt x="1483" y="157"/>
                  <a:pt x="1476" y="200"/>
                  <a:pt x="1493" y="224"/>
                </a:cubicBezTo>
                <a:cubicBezTo>
                  <a:pt x="1506" y="242"/>
                  <a:pt x="1537" y="246"/>
                  <a:pt x="1557" y="241"/>
                </a:cubicBezTo>
                <a:cubicBezTo>
                  <a:pt x="1590" y="233"/>
                  <a:pt x="1608" y="194"/>
                  <a:pt x="1624" y="168"/>
                </a:cubicBezTo>
                <a:cubicBezTo>
                  <a:pt x="1634" y="152"/>
                  <a:pt x="1644" y="135"/>
                  <a:pt x="1654" y="120"/>
                </a:cubicBezTo>
                <a:cubicBezTo>
                  <a:pt x="1658" y="131"/>
                  <a:pt x="1665" y="156"/>
                  <a:pt x="1672" y="168"/>
                </a:cubicBezTo>
                <a:cubicBezTo>
                  <a:pt x="1701" y="218"/>
                  <a:pt x="1760" y="220"/>
                  <a:pt x="1811" y="221"/>
                </a:cubicBezTo>
                <a:cubicBezTo>
                  <a:pt x="1858" y="222"/>
                  <a:pt x="1890" y="205"/>
                  <a:pt x="1926" y="174"/>
                </a:cubicBezTo>
                <a:cubicBezTo>
                  <a:pt x="1962" y="143"/>
                  <a:pt x="1983" y="104"/>
                  <a:pt x="2009" y="66"/>
                </a:cubicBezTo>
                <a:cubicBezTo>
                  <a:pt x="2013" y="62"/>
                  <a:pt x="2012" y="60"/>
                  <a:pt x="2015" y="60"/>
                </a:cubicBezTo>
                <a:cubicBezTo>
                  <a:pt x="2015" y="84"/>
                  <a:pt x="2005" y="139"/>
                  <a:pt x="2024" y="158"/>
                </a:cubicBezTo>
                <a:cubicBezTo>
                  <a:pt x="2045" y="178"/>
                  <a:pt x="2083" y="174"/>
                  <a:pt x="2108" y="174"/>
                </a:cubicBezTo>
                <a:cubicBezTo>
                  <a:pt x="2137" y="174"/>
                  <a:pt x="2171" y="170"/>
                  <a:pt x="2180" y="137"/>
                </a:cubicBezTo>
                <a:cubicBezTo>
                  <a:pt x="2191" y="98"/>
                  <a:pt x="2152" y="89"/>
                  <a:pt x="2122" y="85"/>
                </a:cubicBezTo>
                <a:cubicBezTo>
                  <a:pt x="2072" y="78"/>
                  <a:pt x="2029" y="81"/>
                  <a:pt x="1990" y="116"/>
                </a:cubicBezTo>
                <a:cubicBezTo>
                  <a:pt x="1957" y="146"/>
                  <a:pt x="1950" y="196"/>
                  <a:pt x="1993" y="218"/>
                </a:cubicBezTo>
                <a:cubicBezTo>
                  <a:pt x="2045" y="245"/>
                  <a:pt x="2112" y="240"/>
                  <a:pt x="2169" y="240"/>
                </a:cubicBezTo>
                <a:cubicBezTo>
                  <a:pt x="2186" y="240"/>
                  <a:pt x="2204" y="240"/>
                  <a:pt x="2221" y="240"/>
                </a:cubicBezTo>
                <a:moveTo>
                  <a:pt x="2384" y="116"/>
                </a:moveTo>
                <a:cubicBezTo>
                  <a:pt x="2399" y="91"/>
                  <a:pt x="2405" y="78"/>
                  <a:pt x="2433" y="69"/>
                </a:cubicBezTo>
                <a:cubicBezTo>
                  <a:pt x="2461" y="84"/>
                  <a:pt x="2462" y="87"/>
                  <a:pt x="2464" y="127"/>
                </a:cubicBezTo>
                <a:cubicBezTo>
                  <a:pt x="2466" y="163"/>
                  <a:pt x="2468" y="203"/>
                  <a:pt x="2458" y="238"/>
                </a:cubicBezTo>
                <a:cubicBezTo>
                  <a:pt x="2455" y="247"/>
                  <a:pt x="2457" y="245"/>
                  <a:pt x="2449" y="250"/>
                </a:cubicBezTo>
                <a:cubicBezTo>
                  <a:pt x="2477" y="209"/>
                  <a:pt x="2511" y="177"/>
                  <a:pt x="2549" y="145"/>
                </a:cubicBezTo>
                <a:cubicBezTo>
                  <a:pt x="2589" y="111"/>
                  <a:pt x="2631" y="74"/>
                  <a:pt x="2676" y="48"/>
                </a:cubicBezTo>
                <a:cubicBezTo>
                  <a:pt x="2700" y="34"/>
                  <a:pt x="2725" y="30"/>
                  <a:pt x="2735" y="59"/>
                </a:cubicBezTo>
                <a:cubicBezTo>
                  <a:pt x="2751" y="106"/>
                  <a:pt x="2741" y="158"/>
                  <a:pt x="2724" y="202"/>
                </a:cubicBezTo>
                <a:cubicBezTo>
                  <a:pt x="2712" y="231"/>
                  <a:pt x="2667" y="312"/>
                  <a:pt x="2691" y="346"/>
                </a:cubicBezTo>
                <a:cubicBezTo>
                  <a:pt x="2700" y="351"/>
                  <a:pt x="2710" y="357"/>
                  <a:pt x="2719" y="36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25"/>
          <p:cNvSpPr/>
          <p:nvPr/>
        </p:nvSpPr>
        <p:spPr>
          <a:xfrm>
            <a:off x="4692960" y="4791240"/>
            <a:ext cx="274320" cy="152280"/>
          </a:xfrm>
          <a:custGeom>
            <a:avLst/>
            <a:gdLst/>
            <a:ahLst/>
            <a:rect l="l" t="t" r="r" b="b"/>
            <a:pathLst>
              <a:path w="763" h="424">
                <a:moveTo>
                  <a:pt x="125" y="106"/>
                </a:moveTo>
                <a:cubicBezTo>
                  <a:pt x="137" y="95"/>
                  <a:pt x="145" y="88"/>
                  <a:pt x="158" y="79"/>
                </a:cubicBezTo>
                <a:cubicBezTo>
                  <a:pt x="151" y="102"/>
                  <a:pt x="136" y="127"/>
                  <a:pt x="131" y="151"/>
                </a:cubicBezTo>
                <a:cubicBezTo>
                  <a:pt x="125" y="178"/>
                  <a:pt x="128" y="175"/>
                  <a:pt x="150" y="178"/>
                </a:cubicBezTo>
                <a:cubicBezTo>
                  <a:pt x="197" y="184"/>
                  <a:pt x="242" y="168"/>
                  <a:pt x="280" y="142"/>
                </a:cubicBezTo>
                <a:cubicBezTo>
                  <a:pt x="315" y="118"/>
                  <a:pt x="327" y="96"/>
                  <a:pt x="328" y="56"/>
                </a:cubicBezTo>
                <a:cubicBezTo>
                  <a:pt x="328" y="50"/>
                  <a:pt x="328" y="43"/>
                  <a:pt x="328" y="37"/>
                </a:cubicBezTo>
                <a:cubicBezTo>
                  <a:pt x="299" y="15"/>
                  <a:pt x="255" y="9"/>
                  <a:pt x="217" y="21"/>
                </a:cubicBezTo>
                <a:cubicBezTo>
                  <a:pt x="156" y="40"/>
                  <a:pt x="95" y="90"/>
                  <a:pt x="55" y="137"/>
                </a:cubicBezTo>
                <a:cubicBezTo>
                  <a:pt x="34" y="163"/>
                  <a:pt x="0" y="219"/>
                  <a:pt x="16" y="255"/>
                </a:cubicBezTo>
                <a:cubicBezTo>
                  <a:pt x="40" y="310"/>
                  <a:pt x="153" y="297"/>
                  <a:pt x="197" y="296"/>
                </a:cubicBezTo>
                <a:cubicBezTo>
                  <a:pt x="299" y="295"/>
                  <a:pt x="391" y="265"/>
                  <a:pt x="484" y="229"/>
                </a:cubicBezTo>
                <a:cubicBezTo>
                  <a:pt x="560" y="199"/>
                  <a:pt x="629" y="164"/>
                  <a:pt x="684" y="105"/>
                </a:cubicBezTo>
                <a:cubicBezTo>
                  <a:pt x="713" y="75"/>
                  <a:pt x="739" y="37"/>
                  <a:pt x="762" y="2"/>
                </a:cubicBezTo>
                <a:cubicBezTo>
                  <a:pt x="762" y="1"/>
                  <a:pt x="762" y="1"/>
                  <a:pt x="762" y="0"/>
                </a:cubicBezTo>
                <a:cubicBezTo>
                  <a:pt x="653" y="106"/>
                  <a:pt x="623" y="221"/>
                  <a:pt x="555" y="350"/>
                </a:cubicBezTo>
                <a:cubicBezTo>
                  <a:pt x="530" y="399"/>
                  <a:pt x="489" y="409"/>
                  <a:pt x="437" y="415"/>
                </a:cubicBezTo>
                <a:cubicBezTo>
                  <a:pt x="383" y="422"/>
                  <a:pt x="327" y="422"/>
                  <a:pt x="272" y="4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26"/>
          <p:cNvSpPr/>
          <p:nvPr/>
        </p:nvSpPr>
        <p:spPr>
          <a:xfrm>
            <a:off x="5292000" y="4654440"/>
            <a:ext cx="585000" cy="194040"/>
          </a:xfrm>
          <a:custGeom>
            <a:avLst/>
            <a:gdLst/>
            <a:ahLst/>
            <a:rect l="l" t="t" r="r" b="b"/>
            <a:pathLst>
              <a:path w="1626" h="540">
                <a:moveTo>
                  <a:pt x="53" y="354"/>
                </a:moveTo>
                <a:cubicBezTo>
                  <a:pt x="53" y="352"/>
                  <a:pt x="56" y="345"/>
                  <a:pt x="56" y="339"/>
                </a:cubicBezTo>
                <a:cubicBezTo>
                  <a:pt x="56" y="328"/>
                  <a:pt x="53" y="326"/>
                  <a:pt x="50" y="318"/>
                </a:cubicBezTo>
                <a:cubicBezTo>
                  <a:pt x="49" y="313"/>
                  <a:pt x="48" y="309"/>
                  <a:pt x="47" y="304"/>
                </a:cubicBezTo>
                <a:cubicBezTo>
                  <a:pt x="47" y="303"/>
                  <a:pt x="47" y="303"/>
                  <a:pt x="47" y="302"/>
                </a:cubicBezTo>
                <a:cubicBezTo>
                  <a:pt x="41" y="322"/>
                  <a:pt x="36" y="349"/>
                  <a:pt x="31" y="371"/>
                </a:cubicBezTo>
                <a:cubicBezTo>
                  <a:pt x="23" y="402"/>
                  <a:pt x="0" y="488"/>
                  <a:pt x="28" y="516"/>
                </a:cubicBezTo>
                <a:cubicBezTo>
                  <a:pt x="51" y="539"/>
                  <a:pt x="106" y="534"/>
                  <a:pt x="134" y="531"/>
                </a:cubicBezTo>
                <a:cubicBezTo>
                  <a:pt x="170" y="527"/>
                  <a:pt x="206" y="508"/>
                  <a:pt x="228" y="478"/>
                </a:cubicBezTo>
                <a:cubicBezTo>
                  <a:pt x="236" y="467"/>
                  <a:pt x="234" y="454"/>
                  <a:pt x="237" y="442"/>
                </a:cubicBezTo>
                <a:cubicBezTo>
                  <a:pt x="237" y="443"/>
                  <a:pt x="237" y="443"/>
                  <a:pt x="237" y="444"/>
                </a:cubicBezTo>
                <a:cubicBezTo>
                  <a:pt x="234" y="461"/>
                  <a:pt x="232" y="476"/>
                  <a:pt x="232" y="493"/>
                </a:cubicBezTo>
                <a:cubicBezTo>
                  <a:pt x="261" y="496"/>
                  <a:pt x="300" y="503"/>
                  <a:pt x="328" y="492"/>
                </a:cubicBezTo>
                <a:cubicBezTo>
                  <a:pt x="365" y="477"/>
                  <a:pt x="391" y="435"/>
                  <a:pt x="402" y="400"/>
                </a:cubicBezTo>
                <a:cubicBezTo>
                  <a:pt x="414" y="360"/>
                  <a:pt x="411" y="316"/>
                  <a:pt x="411" y="275"/>
                </a:cubicBezTo>
                <a:cubicBezTo>
                  <a:pt x="411" y="250"/>
                  <a:pt x="410" y="246"/>
                  <a:pt x="396" y="228"/>
                </a:cubicBezTo>
                <a:cubicBezTo>
                  <a:pt x="370" y="234"/>
                  <a:pt x="363" y="238"/>
                  <a:pt x="351" y="268"/>
                </a:cubicBezTo>
                <a:cubicBezTo>
                  <a:pt x="342" y="289"/>
                  <a:pt x="344" y="304"/>
                  <a:pt x="347" y="325"/>
                </a:cubicBezTo>
                <a:moveTo>
                  <a:pt x="599" y="295"/>
                </a:moveTo>
                <a:cubicBezTo>
                  <a:pt x="599" y="299"/>
                  <a:pt x="599" y="326"/>
                  <a:pt x="599" y="338"/>
                </a:cubicBezTo>
                <a:cubicBezTo>
                  <a:pt x="599" y="352"/>
                  <a:pt x="596" y="370"/>
                  <a:pt x="605" y="382"/>
                </a:cubicBezTo>
                <a:cubicBezTo>
                  <a:pt x="610" y="386"/>
                  <a:pt x="611" y="387"/>
                  <a:pt x="615" y="386"/>
                </a:cubicBezTo>
                <a:moveTo>
                  <a:pt x="575" y="17"/>
                </a:moveTo>
                <a:cubicBezTo>
                  <a:pt x="574" y="7"/>
                  <a:pt x="574" y="6"/>
                  <a:pt x="574" y="0"/>
                </a:cubicBezTo>
                <a:cubicBezTo>
                  <a:pt x="590" y="26"/>
                  <a:pt x="612" y="51"/>
                  <a:pt x="630" y="77"/>
                </a:cubicBezTo>
                <a:moveTo>
                  <a:pt x="819" y="61"/>
                </a:moveTo>
                <a:cubicBezTo>
                  <a:pt x="831" y="87"/>
                  <a:pt x="832" y="109"/>
                  <a:pt x="836" y="137"/>
                </a:cubicBezTo>
                <a:cubicBezTo>
                  <a:pt x="843" y="192"/>
                  <a:pt x="853" y="245"/>
                  <a:pt x="868" y="298"/>
                </a:cubicBezTo>
                <a:cubicBezTo>
                  <a:pt x="877" y="331"/>
                  <a:pt x="888" y="364"/>
                  <a:pt x="897" y="396"/>
                </a:cubicBezTo>
                <a:cubicBezTo>
                  <a:pt x="899" y="402"/>
                  <a:pt x="900" y="409"/>
                  <a:pt x="902" y="416"/>
                </a:cubicBezTo>
                <a:moveTo>
                  <a:pt x="689" y="304"/>
                </a:moveTo>
                <a:cubicBezTo>
                  <a:pt x="718" y="290"/>
                  <a:pt x="761" y="281"/>
                  <a:pt x="799" y="275"/>
                </a:cubicBezTo>
                <a:cubicBezTo>
                  <a:pt x="938" y="252"/>
                  <a:pt x="1087" y="246"/>
                  <a:pt x="1222" y="203"/>
                </a:cubicBezTo>
                <a:cubicBezTo>
                  <a:pt x="1278" y="184"/>
                  <a:pt x="1309" y="162"/>
                  <a:pt x="1313" y="104"/>
                </a:cubicBezTo>
                <a:cubicBezTo>
                  <a:pt x="1315" y="71"/>
                  <a:pt x="1317" y="51"/>
                  <a:pt x="1291" y="30"/>
                </a:cubicBezTo>
                <a:cubicBezTo>
                  <a:pt x="1285" y="27"/>
                  <a:pt x="1283" y="26"/>
                  <a:pt x="1278" y="27"/>
                </a:cubicBezTo>
                <a:cubicBezTo>
                  <a:pt x="1264" y="60"/>
                  <a:pt x="1251" y="94"/>
                  <a:pt x="1248" y="132"/>
                </a:cubicBezTo>
                <a:cubicBezTo>
                  <a:pt x="1244" y="177"/>
                  <a:pt x="1245" y="229"/>
                  <a:pt x="1266" y="271"/>
                </a:cubicBezTo>
                <a:cubicBezTo>
                  <a:pt x="1272" y="284"/>
                  <a:pt x="1294" y="324"/>
                  <a:pt x="1312" y="327"/>
                </a:cubicBezTo>
                <a:cubicBezTo>
                  <a:pt x="1337" y="331"/>
                  <a:pt x="1351" y="313"/>
                  <a:pt x="1370" y="300"/>
                </a:cubicBezTo>
                <a:cubicBezTo>
                  <a:pt x="1412" y="273"/>
                  <a:pt x="1447" y="254"/>
                  <a:pt x="1497" y="254"/>
                </a:cubicBezTo>
                <a:cubicBezTo>
                  <a:pt x="1538" y="254"/>
                  <a:pt x="1563" y="295"/>
                  <a:pt x="1581" y="328"/>
                </a:cubicBezTo>
                <a:cubicBezTo>
                  <a:pt x="1598" y="359"/>
                  <a:pt x="1610" y="392"/>
                  <a:pt x="1625" y="42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27"/>
          <p:cNvSpPr/>
          <p:nvPr/>
        </p:nvSpPr>
        <p:spPr>
          <a:xfrm>
            <a:off x="6129360" y="4561920"/>
            <a:ext cx="1589040" cy="222840"/>
          </a:xfrm>
          <a:custGeom>
            <a:avLst/>
            <a:gdLst/>
            <a:ahLst/>
            <a:rect l="l" t="t" r="r" b="b"/>
            <a:pathLst>
              <a:path w="4415" h="620">
                <a:moveTo>
                  <a:pt x="0" y="435"/>
                </a:moveTo>
                <a:cubicBezTo>
                  <a:pt x="3" y="436"/>
                  <a:pt x="5" y="440"/>
                  <a:pt x="9" y="441"/>
                </a:cubicBezTo>
                <a:cubicBezTo>
                  <a:pt x="17" y="442"/>
                  <a:pt x="33" y="444"/>
                  <a:pt x="40" y="442"/>
                </a:cubicBezTo>
                <a:cubicBezTo>
                  <a:pt x="73" y="431"/>
                  <a:pt x="102" y="392"/>
                  <a:pt x="115" y="361"/>
                </a:cubicBezTo>
                <a:cubicBezTo>
                  <a:pt x="124" y="341"/>
                  <a:pt x="136" y="277"/>
                  <a:pt x="121" y="257"/>
                </a:cubicBezTo>
                <a:cubicBezTo>
                  <a:pt x="114" y="247"/>
                  <a:pt x="104" y="253"/>
                  <a:pt x="97" y="249"/>
                </a:cubicBezTo>
                <a:cubicBezTo>
                  <a:pt x="97" y="250"/>
                  <a:pt x="86" y="269"/>
                  <a:pt x="92" y="276"/>
                </a:cubicBezTo>
                <a:cubicBezTo>
                  <a:pt x="112" y="303"/>
                  <a:pt x="149" y="312"/>
                  <a:pt x="179" y="322"/>
                </a:cubicBezTo>
                <a:cubicBezTo>
                  <a:pt x="216" y="336"/>
                  <a:pt x="256" y="350"/>
                  <a:pt x="279" y="384"/>
                </a:cubicBezTo>
                <a:cubicBezTo>
                  <a:pt x="304" y="421"/>
                  <a:pt x="296" y="475"/>
                  <a:pt x="295" y="517"/>
                </a:cubicBezTo>
                <a:cubicBezTo>
                  <a:pt x="295" y="527"/>
                  <a:pt x="294" y="539"/>
                  <a:pt x="294" y="550"/>
                </a:cubicBezTo>
                <a:cubicBezTo>
                  <a:pt x="328" y="546"/>
                  <a:pt x="346" y="538"/>
                  <a:pt x="377" y="520"/>
                </a:cubicBezTo>
                <a:cubicBezTo>
                  <a:pt x="449" y="479"/>
                  <a:pt x="539" y="420"/>
                  <a:pt x="547" y="329"/>
                </a:cubicBezTo>
                <a:cubicBezTo>
                  <a:pt x="547" y="325"/>
                  <a:pt x="547" y="301"/>
                  <a:pt x="547" y="298"/>
                </a:cubicBezTo>
                <a:cubicBezTo>
                  <a:pt x="547" y="304"/>
                  <a:pt x="547" y="311"/>
                  <a:pt x="547" y="316"/>
                </a:cubicBezTo>
                <a:cubicBezTo>
                  <a:pt x="547" y="332"/>
                  <a:pt x="538" y="374"/>
                  <a:pt x="555" y="384"/>
                </a:cubicBezTo>
                <a:cubicBezTo>
                  <a:pt x="577" y="397"/>
                  <a:pt x="625" y="395"/>
                  <a:pt x="649" y="391"/>
                </a:cubicBezTo>
                <a:cubicBezTo>
                  <a:pt x="683" y="385"/>
                  <a:pt x="703" y="362"/>
                  <a:pt x="707" y="329"/>
                </a:cubicBezTo>
                <a:cubicBezTo>
                  <a:pt x="707" y="323"/>
                  <a:pt x="707" y="318"/>
                  <a:pt x="707" y="312"/>
                </a:cubicBezTo>
                <a:cubicBezTo>
                  <a:pt x="673" y="292"/>
                  <a:pt x="655" y="283"/>
                  <a:pt x="607" y="286"/>
                </a:cubicBezTo>
                <a:cubicBezTo>
                  <a:pt x="546" y="290"/>
                  <a:pt x="506" y="336"/>
                  <a:pt x="483" y="390"/>
                </a:cubicBezTo>
                <a:cubicBezTo>
                  <a:pt x="468" y="425"/>
                  <a:pt x="455" y="498"/>
                  <a:pt x="489" y="526"/>
                </a:cubicBezTo>
                <a:cubicBezTo>
                  <a:pt x="531" y="562"/>
                  <a:pt x="614" y="558"/>
                  <a:pt x="665" y="553"/>
                </a:cubicBezTo>
                <a:cubicBezTo>
                  <a:pt x="720" y="547"/>
                  <a:pt x="771" y="518"/>
                  <a:pt x="801" y="472"/>
                </a:cubicBezTo>
                <a:cubicBezTo>
                  <a:pt x="836" y="419"/>
                  <a:pt x="825" y="346"/>
                  <a:pt x="825" y="286"/>
                </a:cubicBezTo>
                <a:cubicBezTo>
                  <a:pt x="825" y="283"/>
                  <a:pt x="825" y="279"/>
                  <a:pt x="825" y="276"/>
                </a:cubicBezTo>
                <a:cubicBezTo>
                  <a:pt x="835" y="291"/>
                  <a:pt x="848" y="309"/>
                  <a:pt x="858" y="335"/>
                </a:cubicBezTo>
                <a:cubicBezTo>
                  <a:pt x="879" y="391"/>
                  <a:pt x="896" y="448"/>
                  <a:pt x="920" y="503"/>
                </a:cubicBezTo>
                <a:cubicBezTo>
                  <a:pt x="928" y="521"/>
                  <a:pt x="938" y="540"/>
                  <a:pt x="946" y="558"/>
                </a:cubicBezTo>
                <a:cubicBezTo>
                  <a:pt x="915" y="540"/>
                  <a:pt x="893" y="530"/>
                  <a:pt x="877" y="493"/>
                </a:cubicBezTo>
                <a:cubicBezTo>
                  <a:pt x="855" y="439"/>
                  <a:pt x="856" y="353"/>
                  <a:pt x="872" y="298"/>
                </a:cubicBezTo>
                <a:cubicBezTo>
                  <a:pt x="884" y="256"/>
                  <a:pt x="901" y="249"/>
                  <a:pt x="932" y="233"/>
                </a:cubicBezTo>
                <a:cubicBezTo>
                  <a:pt x="944" y="266"/>
                  <a:pt x="957" y="301"/>
                  <a:pt x="949" y="343"/>
                </a:cubicBezTo>
                <a:cubicBezTo>
                  <a:pt x="942" y="381"/>
                  <a:pt x="913" y="424"/>
                  <a:pt x="877" y="442"/>
                </a:cubicBezTo>
                <a:cubicBezTo>
                  <a:pt x="865" y="448"/>
                  <a:pt x="844" y="462"/>
                  <a:pt x="844" y="441"/>
                </a:cubicBezTo>
                <a:cubicBezTo>
                  <a:pt x="863" y="422"/>
                  <a:pt x="871" y="414"/>
                  <a:pt x="886" y="402"/>
                </a:cubicBezTo>
                <a:moveTo>
                  <a:pt x="1037" y="286"/>
                </a:moveTo>
                <a:cubicBezTo>
                  <a:pt x="1045" y="286"/>
                  <a:pt x="1059" y="278"/>
                  <a:pt x="1068" y="284"/>
                </a:cubicBezTo>
                <a:cubicBezTo>
                  <a:pt x="1100" y="306"/>
                  <a:pt x="1106" y="336"/>
                  <a:pt x="1151" y="342"/>
                </a:cubicBezTo>
                <a:cubicBezTo>
                  <a:pt x="1201" y="349"/>
                  <a:pt x="1261" y="348"/>
                  <a:pt x="1307" y="328"/>
                </a:cubicBezTo>
                <a:cubicBezTo>
                  <a:pt x="1344" y="312"/>
                  <a:pt x="1370" y="292"/>
                  <a:pt x="1372" y="252"/>
                </a:cubicBezTo>
                <a:cubicBezTo>
                  <a:pt x="1374" y="212"/>
                  <a:pt x="1346" y="205"/>
                  <a:pt x="1311" y="202"/>
                </a:cubicBezTo>
                <a:cubicBezTo>
                  <a:pt x="1252" y="197"/>
                  <a:pt x="1219" y="246"/>
                  <a:pt x="1193" y="293"/>
                </a:cubicBezTo>
                <a:cubicBezTo>
                  <a:pt x="1176" y="324"/>
                  <a:pt x="1146" y="401"/>
                  <a:pt x="1165" y="437"/>
                </a:cubicBezTo>
                <a:cubicBezTo>
                  <a:pt x="1185" y="476"/>
                  <a:pt x="1257" y="469"/>
                  <a:pt x="1291" y="468"/>
                </a:cubicBezTo>
                <a:cubicBezTo>
                  <a:pt x="1359" y="467"/>
                  <a:pt x="1423" y="434"/>
                  <a:pt x="1478" y="394"/>
                </a:cubicBezTo>
                <a:cubicBezTo>
                  <a:pt x="1533" y="353"/>
                  <a:pt x="1562" y="313"/>
                  <a:pt x="1566" y="245"/>
                </a:cubicBezTo>
                <a:cubicBezTo>
                  <a:pt x="1569" y="201"/>
                  <a:pt x="1563" y="151"/>
                  <a:pt x="1538" y="113"/>
                </a:cubicBezTo>
                <a:cubicBezTo>
                  <a:pt x="1516" y="79"/>
                  <a:pt x="1534" y="111"/>
                  <a:pt x="1526" y="103"/>
                </a:cubicBezTo>
                <a:cubicBezTo>
                  <a:pt x="1523" y="153"/>
                  <a:pt x="1522" y="204"/>
                  <a:pt x="1524" y="255"/>
                </a:cubicBezTo>
                <a:cubicBezTo>
                  <a:pt x="1526" y="317"/>
                  <a:pt x="1547" y="374"/>
                  <a:pt x="1570" y="431"/>
                </a:cubicBezTo>
                <a:cubicBezTo>
                  <a:pt x="1582" y="462"/>
                  <a:pt x="1598" y="491"/>
                  <a:pt x="1614" y="519"/>
                </a:cubicBezTo>
                <a:cubicBezTo>
                  <a:pt x="1615" y="521"/>
                  <a:pt x="1617" y="523"/>
                  <a:pt x="1618" y="525"/>
                </a:cubicBezTo>
                <a:moveTo>
                  <a:pt x="1492" y="428"/>
                </a:moveTo>
                <a:cubicBezTo>
                  <a:pt x="1497" y="402"/>
                  <a:pt x="1530" y="400"/>
                  <a:pt x="1553" y="391"/>
                </a:cubicBezTo>
                <a:cubicBezTo>
                  <a:pt x="1617" y="366"/>
                  <a:pt x="1679" y="338"/>
                  <a:pt x="1739" y="304"/>
                </a:cubicBezTo>
                <a:cubicBezTo>
                  <a:pt x="1756" y="294"/>
                  <a:pt x="1773" y="282"/>
                  <a:pt x="1791" y="273"/>
                </a:cubicBezTo>
                <a:cubicBezTo>
                  <a:pt x="1792" y="273"/>
                  <a:pt x="1792" y="273"/>
                  <a:pt x="1793" y="273"/>
                </a:cubicBezTo>
                <a:cubicBezTo>
                  <a:pt x="1798" y="305"/>
                  <a:pt x="1799" y="337"/>
                  <a:pt x="1803" y="369"/>
                </a:cubicBezTo>
                <a:cubicBezTo>
                  <a:pt x="1805" y="388"/>
                  <a:pt x="1807" y="430"/>
                  <a:pt x="1823" y="445"/>
                </a:cubicBezTo>
                <a:cubicBezTo>
                  <a:pt x="1830" y="452"/>
                  <a:pt x="1831" y="444"/>
                  <a:pt x="1833" y="444"/>
                </a:cubicBezTo>
                <a:moveTo>
                  <a:pt x="1706" y="30"/>
                </a:moveTo>
                <a:cubicBezTo>
                  <a:pt x="1703" y="13"/>
                  <a:pt x="1702" y="11"/>
                  <a:pt x="1702" y="2"/>
                </a:cubicBezTo>
                <a:cubicBezTo>
                  <a:pt x="1712" y="34"/>
                  <a:pt x="1736" y="61"/>
                  <a:pt x="1755" y="89"/>
                </a:cubicBezTo>
                <a:cubicBezTo>
                  <a:pt x="1761" y="98"/>
                  <a:pt x="1768" y="107"/>
                  <a:pt x="1774" y="116"/>
                </a:cubicBezTo>
                <a:moveTo>
                  <a:pt x="1851" y="167"/>
                </a:moveTo>
                <a:cubicBezTo>
                  <a:pt x="1853" y="162"/>
                  <a:pt x="1854" y="161"/>
                  <a:pt x="1854" y="158"/>
                </a:cubicBezTo>
                <a:cubicBezTo>
                  <a:pt x="1871" y="164"/>
                  <a:pt x="1861" y="144"/>
                  <a:pt x="1878" y="176"/>
                </a:cubicBezTo>
                <a:cubicBezTo>
                  <a:pt x="1909" y="234"/>
                  <a:pt x="1919" y="304"/>
                  <a:pt x="1939" y="366"/>
                </a:cubicBezTo>
                <a:cubicBezTo>
                  <a:pt x="1950" y="400"/>
                  <a:pt x="1965" y="441"/>
                  <a:pt x="1992" y="466"/>
                </a:cubicBezTo>
                <a:cubicBezTo>
                  <a:pt x="1996" y="468"/>
                  <a:pt x="1999" y="470"/>
                  <a:pt x="2003" y="472"/>
                </a:cubicBezTo>
                <a:moveTo>
                  <a:pt x="1917" y="390"/>
                </a:moveTo>
                <a:cubicBezTo>
                  <a:pt x="1936" y="367"/>
                  <a:pt x="1975" y="363"/>
                  <a:pt x="2006" y="353"/>
                </a:cubicBezTo>
                <a:cubicBezTo>
                  <a:pt x="2042" y="342"/>
                  <a:pt x="2078" y="330"/>
                  <a:pt x="2113" y="315"/>
                </a:cubicBezTo>
                <a:cubicBezTo>
                  <a:pt x="2122" y="312"/>
                  <a:pt x="2141" y="298"/>
                  <a:pt x="2152" y="300"/>
                </a:cubicBezTo>
                <a:cubicBezTo>
                  <a:pt x="2169" y="303"/>
                  <a:pt x="2175" y="329"/>
                  <a:pt x="2180" y="343"/>
                </a:cubicBezTo>
                <a:cubicBezTo>
                  <a:pt x="2190" y="370"/>
                  <a:pt x="2198" y="397"/>
                  <a:pt x="2212" y="422"/>
                </a:cubicBezTo>
                <a:cubicBezTo>
                  <a:pt x="2220" y="437"/>
                  <a:pt x="2220" y="437"/>
                  <a:pt x="2233" y="439"/>
                </a:cubicBezTo>
                <a:moveTo>
                  <a:pt x="2199" y="146"/>
                </a:moveTo>
                <a:cubicBezTo>
                  <a:pt x="2199" y="136"/>
                  <a:pt x="2199" y="135"/>
                  <a:pt x="2199" y="129"/>
                </a:cubicBezTo>
                <a:cubicBezTo>
                  <a:pt x="2220" y="149"/>
                  <a:pt x="2237" y="174"/>
                  <a:pt x="2258" y="194"/>
                </a:cubicBezTo>
                <a:cubicBezTo>
                  <a:pt x="2275" y="211"/>
                  <a:pt x="2294" y="219"/>
                  <a:pt x="2315" y="230"/>
                </a:cubicBezTo>
                <a:cubicBezTo>
                  <a:pt x="2341" y="244"/>
                  <a:pt x="2352" y="270"/>
                  <a:pt x="2361" y="297"/>
                </a:cubicBezTo>
                <a:cubicBezTo>
                  <a:pt x="2371" y="328"/>
                  <a:pt x="2379" y="366"/>
                  <a:pt x="2406" y="388"/>
                </a:cubicBezTo>
                <a:cubicBezTo>
                  <a:pt x="2414" y="395"/>
                  <a:pt x="2435" y="399"/>
                  <a:pt x="2446" y="395"/>
                </a:cubicBezTo>
                <a:cubicBezTo>
                  <a:pt x="2467" y="387"/>
                  <a:pt x="2474" y="358"/>
                  <a:pt x="2476" y="339"/>
                </a:cubicBezTo>
                <a:cubicBezTo>
                  <a:pt x="2478" y="318"/>
                  <a:pt x="2482" y="285"/>
                  <a:pt x="2461" y="272"/>
                </a:cubicBezTo>
                <a:cubicBezTo>
                  <a:pt x="2447" y="263"/>
                  <a:pt x="2406" y="262"/>
                  <a:pt x="2391" y="269"/>
                </a:cubicBezTo>
                <a:cubicBezTo>
                  <a:pt x="2373" y="277"/>
                  <a:pt x="2380" y="282"/>
                  <a:pt x="2375" y="295"/>
                </a:cubicBezTo>
                <a:moveTo>
                  <a:pt x="2567" y="232"/>
                </a:moveTo>
                <a:cubicBezTo>
                  <a:pt x="2585" y="209"/>
                  <a:pt x="2599" y="185"/>
                  <a:pt x="2616" y="161"/>
                </a:cubicBezTo>
                <a:cubicBezTo>
                  <a:pt x="2623" y="150"/>
                  <a:pt x="2625" y="154"/>
                  <a:pt x="2634" y="150"/>
                </a:cubicBezTo>
                <a:cubicBezTo>
                  <a:pt x="2648" y="171"/>
                  <a:pt x="2664" y="194"/>
                  <a:pt x="2673" y="220"/>
                </a:cubicBezTo>
                <a:cubicBezTo>
                  <a:pt x="2685" y="254"/>
                  <a:pt x="2695" y="293"/>
                  <a:pt x="2697" y="329"/>
                </a:cubicBezTo>
                <a:cubicBezTo>
                  <a:pt x="2698" y="349"/>
                  <a:pt x="2697" y="370"/>
                  <a:pt x="2697" y="390"/>
                </a:cubicBezTo>
                <a:cubicBezTo>
                  <a:pt x="2695" y="364"/>
                  <a:pt x="2692" y="337"/>
                  <a:pt x="2689" y="312"/>
                </a:cubicBezTo>
                <a:cubicBezTo>
                  <a:pt x="2685" y="276"/>
                  <a:pt x="2675" y="221"/>
                  <a:pt x="2685" y="187"/>
                </a:cubicBezTo>
                <a:cubicBezTo>
                  <a:pt x="2692" y="162"/>
                  <a:pt x="2730" y="149"/>
                  <a:pt x="2753" y="161"/>
                </a:cubicBezTo>
                <a:cubicBezTo>
                  <a:pt x="2828" y="201"/>
                  <a:pt x="2848" y="301"/>
                  <a:pt x="2858" y="376"/>
                </a:cubicBezTo>
                <a:cubicBezTo>
                  <a:pt x="2861" y="400"/>
                  <a:pt x="2861" y="418"/>
                  <a:pt x="2889" y="421"/>
                </a:cubicBezTo>
                <a:cubicBezTo>
                  <a:pt x="2910" y="421"/>
                  <a:pt x="2919" y="421"/>
                  <a:pt x="2934" y="419"/>
                </a:cubicBezTo>
                <a:moveTo>
                  <a:pt x="3156" y="153"/>
                </a:moveTo>
                <a:cubicBezTo>
                  <a:pt x="3150" y="133"/>
                  <a:pt x="3153" y="123"/>
                  <a:pt x="3119" y="137"/>
                </a:cubicBezTo>
                <a:cubicBezTo>
                  <a:pt x="3078" y="154"/>
                  <a:pt x="3032" y="192"/>
                  <a:pt x="3010" y="230"/>
                </a:cubicBezTo>
                <a:cubicBezTo>
                  <a:pt x="3000" y="248"/>
                  <a:pt x="2992" y="286"/>
                  <a:pt x="3011" y="301"/>
                </a:cubicBezTo>
                <a:cubicBezTo>
                  <a:pt x="3054" y="335"/>
                  <a:pt x="3113" y="348"/>
                  <a:pt x="3138" y="402"/>
                </a:cubicBezTo>
                <a:cubicBezTo>
                  <a:pt x="3161" y="452"/>
                  <a:pt x="3122" y="472"/>
                  <a:pt x="3084" y="496"/>
                </a:cubicBezTo>
                <a:cubicBezTo>
                  <a:pt x="3058" y="512"/>
                  <a:pt x="3037" y="522"/>
                  <a:pt x="3015" y="542"/>
                </a:cubicBezTo>
                <a:moveTo>
                  <a:pt x="3687" y="243"/>
                </a:moveTo>
                <a:cubicBezTo>
                  <a:pt x="3722" y="215"/>
                  <a:pt x="3759" y="187"/>
                  <a:pt x="3784" y="148"/>
                </a:cubicBezTo>
                <a:cubicBezTo>
                  <a:pt x="3802" y="120"/>
                  <a:pt x="3809" y="78"/>
                  <a:pt x="3802" y="45"/>
                </a:cubicBezTo>
                <a:cubicBezTo>
                  <a:pt x="3796" y="14"/>
                  <a:pt x="3767" y="0"/>
                  <a:pt x="3738" y="2"/>
                </a:cubicBezTo>
                <a:cubicBezTo>
                  <a:pt x="3693" y="6"/>
                  <a:pt x="3680" y="70"/>
                  <a:pt x="3674" y="105"/>
                </a:cubicBezTo>
                <a:cubicBezTo>
                  <a:pt x="3664" y="167"/>
                  <a:pt x="3666" y="233"/>
                  <a:pt x="3693" y="290"/>
                </a:cubicBezTo>
                <a:cubicBezTo>
                  <a:pt x="3723" y="353"/>
                  <a:pt x="3762" y="409"/>
                  <a:pt x="3782" y="476"/>
                </a:cubicBezTo>
                <a:cubicBezTo>
                  <a:pt x="3792" y="508"/>
                  <a:pt x="3805" y="567"/>
                  <a:pt x="3794" y="601"/>
                </a:cubicBezTo>
                <a:cubicBezTo>
                  <a:pt x="3783" y="614"/>
                  <a:pt x="3778" y="619"/>
                  <a:pt x="3765" y="619"/>
                </a:cubicBezTo>
                <a:moveTo>
                  <a:pt x="3545" y="387"/>
                </a:moveTo>
                <a:cubicBezTo>
                  <a:pt x="3578" y="346"/>
                  <a:pt x="3627" y="347"/>
                  <a:pt x="3680" y="339"/>
                </a:cubicBezTo>
                <a:cubicBezTo>
                  <a:pt x="3771" y="325"/>
                  <a:pt x="3865" y="314"/>
                  <a:pt x="3957" y="312"/>
                </a:cubicBezTo>
                <a:cubicBezTo>
                  <a:pt x="3968" y="312"/>
                  <a:pt x="3979" y="312"/>
                  <a:pt x="3990" y="312"/>
                </a:cubicBezTo>
                <a:cubicBezTo>
                  <a:pt x="3990" y="351"/>
                  <a:pt x="3990" y="391"/>
                  <a:pt x="3990" y="431"/>
                </a:cubicBezTo>
                <a:cubicBezTo>
                  <a:pt x="4014" y="434"/>
                  <a:pt x="4047" y="441"/>
                  <a:pt x="4072" y="435"/>
                </a:cubicBezTo>
                <a:cubicBezTo>
                  <a:pt x="4104" y="427"/>
                  <a:pt x="4150" y="401"/>
                  <a:pt x="4158" y="366"/>
                </a:cubicBezTo>
                <a:cubicBezTo>
                  <a:pt x="4168" y="325"/>
                  <a:pt x="4151" y="292"/>
                  <a:pt x="4119" y="267"/>
                </a:cubicBezTo>
                <a:cubicBezTo>
                  <a:pt x="4095" y="249"/>
                  <a:pt x="4061" y="235"/>
                  <a:pt x="4030" y="239"/>
                </a:cubicBezTo>
                <a:cubicBezTo>
                  <a:pt x="4017" y="241"/>
                  <a:pt x="4005" y="250"/>
                  <a:pt x="4015" y="267"/>
                </a:cubicBezTo>
                <a:cubicBezTo>
                  <a:pt x="4021" y="270"/>
                  <a:pt x="4027" y="274"/>
                  <a:pt x="4033" y="277"/>
                </a:cubicBezTo>
                <a:moveTo>
                  <a:pt x="4171" y="302"/>
                </a:moveTo>
                <a:cubicBezTo>
                  <a:pt x="4185" y="302"/>
                  <a:pt x="4213" y="307"/>
                  <a:pt x="4226" y="300"/>
                </a:cubicBezTo>
                <a:cubicBezTo>
                  <a:pt x="4238" y="293"/>
                  <a:pt x="4249" y="268"/>
                  <a:pt x="4251" y="256"/>
                </a:cubicBezTo>
                <a:cubicBezTo>
                  <a:pt x="4254" y="233"/>
                  <a:pt x="4254" y="198"/>
                  <a:pt x="4245" y="177"/>
                </a:cubicBezTo>
                <a:cubicBezTo>
                  <a:pt x="4231" y="144"/>
                  <a:pt x="4206" y="109"/>
                  <a:pt x="4184" y="82"/>
                </a:cubicBezTo>
                <a:cubicBezTo>
                  <a:pt x="4177" y="73"/>
                  <a:pt x="4168" y="64"/>
                  <a:pt x="4160" y="55"/>
                </a:cubicBezTo>
                <a:cubicBezTo>
                  <a:pt x="4202" y="82"/>
                  <a:pt x="4247" y="105"/>
                  <a:pt x="4287" y="134"/>
                </a:cubicBezTo>
                <a:cubicBezTo>
                  <a:pt x="4325" y="163"/>
                  <a:pt x="4358" y="200"/>
                  <a:pt x="4372" y="246"/>
                </a:cubicBezTo>
                <a:cubicBezTo>
                  <a:pt x="4382" y="280"/>
                  <a:pt x="4382" y="327"/>
                  <a:pt x="4378" y="362"/>
                </a:cubicBezTo>
                <a:cubicBezTo>
                  <a:pt x="4377" y="371"/>
                  <a:pt x="4360" y="417"/>
                  <a:pt x="4369" y="427"/>
                </a:cubicBezTo>
                <a:cubicBezTo>
                  <a:pt x="4387" y="433"/>
                  <a:pt x="4398" y="434"/>
                  <a:pt x="4414" y="4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8"/>
          <p:cNvSpPr/>
          <p:nvPr/>
        </p:nvSpPr>
        <p:spPr>
          <a:xfrm>
            <a:off x="7907400" y="4519080"/>
            <a:ext cx="525960" cy="183960"/>
          </a:xfrm>
          <a:custGeom>
            <a:avLst/>
            <a:gdLst/>
            <a:ahLst/>
            <a:rect l="l" t="t" r="r" b="b"/>
            <a:pathLst>
              <a:path w="1462" h="512">
                <a:moveTo>
                  <a:pt x="187" y="259"/>
                </a:moveTo>
                <a:cubicBezTo>
                  <a:pt x="172" y="240"/>
                  <a:pt x="152" y="206"/>
                  <a:pt x="126" y="198"/>
                </a:cubicBezTo>
                <a:cubicBezTo>
                  <a:pt x="99" y="189"/>
                  <a:pt x="75" y="199"/>
                  <a:pt x="57" y="218"/>
                </a:cubicBezTo>
                <a:cubicBezTo>
                  <a:pt x="38" y="238"/>
                  <a:pt x="21" y="281"/>
                  <a:pt x="33" y="309"/>
                </a:cubicBezTo>
                <a:cubicBezTo>
                  <a:pt x="50" y="352"/>
                  <a:pt x="126" y="371"/>
                  <a:pt x="163" y="387"/>
                </a:cubicBezTo>
                <a:cubicBezTo>
                  <a:pt x="196" y="402"/>
                  <a:pt x="240" y="416"/>
                  <a:pt x="239" y="458"/>
                </a:cubicBezTo>
                <a:cubicBezTo>
                  <a:pt x="238" y="501"/>
                  <a:pt x="151" y="500"/>
                  <a:pt x="121" y="502"/>
                </a:cubicBezTo>
                <a:cubicBezTo>
                  <a:pt x="78" y="504"/>
                  <a:pt x="29" y="511"/>
                  <a:pt x="0" y="483"/>
                </a:cubicBezTo>
                <a:moveTo>
                  <a:pt x="454" y="138"/>
                </a:moveTo>
                <a:cubicBezTo>
                  <a:pt x="456" y="140"/>
                  <a:pt x="454" y="165"/>
                  <a:pt x="446" y="191"/>
                </a:cubicBezTo>
                <a:cubicBezTo>
                  <a:pt x="436" y="224"/>
                  <a:pt x="421" y="263"/>
                  <a:pt x="429" y="299"/>
                </a:cubicBezTo>
                <a:cubicBezTo>
                  <a:pt x="434" y="324"/>
                  <a:pt x="475" y="318"/>
                  <a:pt x="493" y="317"/>
                </a:cubicBezTo>
                <a:cubicBezTo>
                  <a:pt x="525" y="314"/>
                  <a:pt x="547" y="292"/>
                  <a:pt x="563" y="266"/>
                </a:cubicBezTo>
                <a:cubicBezTo>
                  <a:pt x="572" y="251"/>
                  <a:pt x="577" y="234"/>
                  <a:pt x="583" y="217"/>
                </a:cubicBezTo>
                <a:cubicBezTo>
                  <a:pt x="584" y="240"/>
                  <a:pt x="583" y="265"/>
                  <a:pt x="592" y="287"/>
                </a:cubicBezTo>
                <a:cubicBezTo>
                  <a:pt x="608" y="327"/>
                  <a:pt x="630" y="339"/>
                  <a:pt x="668" y="352"/>
                </a:cubicBezTo>
                <a:moveTo>
                  <a:pt x="808" y="200"/>
                </a:moveTo>
                <a:cubicBezTo>
                  <a:pt x="804" y="199"/>
                  <a:pt x="802" y="198"/>
                  <a:pt x="797" y="197"/>
                </a:cubicBezTo>
                <a:cubicBezTo>
                  <a:pt x="795" y="197"/>
                  <a:pt x="795" y="196"/>
                  <a:pt x="793" y="196"/>
                </a:cubicBezTo>
                <a:cubicBezTo>
                  <a:pt x="798" y="183"/>
                  <a:pt x="798" y="181"/>
                  <a:pt x="810" y="168"/>
                </a:cubicBezTo>
                <a:cubicBezTo>
                  <a:pt x="828" y="149"/>
                  <a:pt x="849" y="130"/>
                  <a:pt x="854" y="103"/>
                </a:cubicBezTo>
                <a:cubicBezTo>
                  <a:pt x="856" y="92"/>
                  <a:pt x="859" y="61"/>
                  <a:pt x="847" y="55"/>
                </a:cubicBezTo>
                <a:cubicBezTo>
                  <a:pt x="840" y="51"/>
                  <a:pt x="803" y="45"/>
                  <a:pt x="796" y="51"/>
                </a:cubicBezTo>
                <a:cubicBezTo>
                  <a:pt x="775" y="67"/>
                  <a:pt x="799" y="98"/>
                  <a:pt x="811" y="106"/>
                </a:cubicBezTo>
                <a:cubicBezTo>
                  <a:pt x="852" y="135"/>
                  <a:pt x="906" y="143"/>
                  <a:pt x="947" y="174"/>
                </a:cubicBezTo>
                <a:cubicBezTo>
                  <a:pt x="972" y="193"/>
                  <a:pt x="990" y="234"/>
                  <a:pt x="978" y="266"/>
                </a:cubicBezTo>
                <a:cubicBezTo>
                  <a:pt x="964" y="303"/>
                  <a:pt x="925" y="323"/>
                  <a:pt x="902" y="353"/>
                </a:cubicBezTo>
                <a:cubicBezTo>
                  <a:pt x="887" y="372"/>
                  <a:pt x="918" y="365"/>
                  <a:pt x="927" y="365"/>
                </a:cubicBezTo>
                <a:moveTo>
                  <a:pt x="1369" y="100"/>
                </a:moveTo>
                <a:cubicBezTo>
                  <a:pt x="1339" y="104"/>
                  <a:pt x="1324" y="118"/>
                  <a:pt x="1307" y="143"/>
                </a:cubicBezTo>
                <a:cubicBezTo>
                  <a:pt x="1297" y="158"/>
                  <a:pt x="1301" y="164"/>
                  <a:pt x="1299" y="180"/>
                </a:cubicBezTo>
                <a:cubicBezTo>
                  <a:pt x="1321" y="184"/>
                  <a:pt x="1351" y="193"/>
                  <a:pt x="1374" y="184"/>
                </a:cubicBezTo>
                <a:cubicBezTo>
                  <a:pt x="1424" y="165"/>
                  <a:pt x="1456" y="110"/>
                  <a:pt x="1459" y="60"/>
                </a:cubicBezTo>
                <a:cubicBezTo>
                  <a:pt x="1461" y="28"/>
                  <a:pt x="1459" y="11"/>
                  <a:pt x="1423" y="7"/>
                </a:cubicBezTo>
                <a:cubicBezTo>
                  <a:pt x="1366" y="0"/>
                  <a:pt x="1325" y="44"/>
                  <a:pt x="1293" y="85"/>
                </a:cubicBezTo>
                <a:cubicBezTo>
                  <a:pt x="1252" y="135"/>
                  <a:pt x="1220" y="198"/>
                  <a:pt x="1212" y="264"/>
                </a:cubicBezTo>
                <a:cubicBezTo>
                  <a:pt x="1206" y="319"/>
                  <a:pt x="1225" y="338"/>
                  <a:pt x="1274" y="359"/>
                </a:cubicBezTo>
                <a:cubicBezTo>
                  <a:pt x="1314" y="376"/>
                  <a:pt x="1355" y="380"/>
                  <a:pt x="1398" y="381"/>
                </a:cubicBezTo>
                <a:cubicBezTo>
                  <a:pt x="1403" y="381"/>
                  <a:pt x="1409" y="381"/>
                  <a:pt x="1414" y="3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9"/>
          <p:cNvSpPr/>
          <p:nvPr/>
        </p:nvSpPr>
        <p:spPr>
          <a:xfrm>
            <a:off x="3430440" y="3805920"/>
            <a:ext cx="192240" cy="96120"/>
          </a:xfrm>
          <a:custGeom>
            <a:avLst/>
            <a:gdLst/>
            <a:ahLst/>
            <a:rect l="l" t="t" r="r" b="b"/>
            <a:pathLst>
              <a:path w="535" h="268">
                <a:moveTo>
                  <a:pt x="55" y="17"/>
                </a:moveTo>
                <a:cubicBezTo>
                  <a:pt x="45" y="19"/>
                  <a:pt x="6" y="27"/>
                  <a:pt x="0" y="27"/>
                </a:cubicBezTo>
                <a:cubicBezTo>
                  <a:pt x="62" y="25"/>
                  <a:pt x="125" y="16"/>
                  <a:pt x="186" y="13"/>
                </a:cubicBezTo>
                <a:cubicBezTo>
                  <a:pt x="250" y="10"/>
                  <a:pt x="330" y="0"/>
                  <a:pt x="393" y="16"/>
                </a:cubicBezTo>
                <a:cubicBezTo>
                  <a:pt x="398" y="19"/>
                  <a:pt x="401" y="21"/>
                  <a:pt x="406" y="24"/>
                </a:cubicBezTo>
                <a:moveTo>
                  <a:pt x="80" y="267"/>
                </a:moveTo>
                <a:cubicBezTo>
                  <a:pt x="231" y="267"/>
                  <a:pt x="383" y="267"/>
                  <a:pt x="534" y="26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30"/>
          <p:cNvSpPr/>
          <p:nvPr/>
        </p:nvSpPr>
        <p:spPr>
          <a:xfrm>
            <a:off x="3993480" y="3786120"/>
            <a:ext cx="619920" cy="162000"/>
          </a:xfrm>
          <a:custGeom>
            <a:avLst/>
            <a:gdLst/>
            <a:ahLst/>
            <a:rect l="l" t="t" r="r" b="b"/>
            <a:pathLst>
              <a:path w="1723" h="451">
                <a:moveTo>
                  <a:pt x="25" y="0"/>
                </a:moveTo>
                <a:cubicBezTo>
                  <a:pt x="25" y="101"/>
                  <a:pt x="0" y="237"/>
                  <a:pt x="30" y="334"/>
                </a:cubicBezTo>
                <a:cubicBezTo>
                  <a:pt x="40" y="366"/>
                  <a:pt x="54" y="368"/>
                  <a:pt x="82" y="375"/>
                </a:cubicBezTo>
                <a:moveTo>
                  <a:pt x="420" y="54"/>
                </a:moveTo>
                <a:cubicBezTo>
                  <a:pt x="410" y="96"/>
                  <a:pt x="395" y="123"/>
                  <a:pt x="374" y="162"/>
                </a:cubicBezTo>
                <a:cubicBezTo>
                  <a:pt x="352" y="204"/>
                  <a:pt x="342" y="233"/>
                  <a:pt x="342" y="279"/>
                </a:cubicBezTo>
                <a:cubicBezTo>
                  <a:pt x="393" y="288"/>
                  <a:pt x="436" y="293"/>
                  <a:pt x="484" y="269"/>
                </a:cubicBezTo>
                <a:cubicBezTo>
                  <a:pt x="527" y="247"/>
                  <a:pt x="549" y="217"/>
                  <a:pt x="552" y="169"/>
                </a:cubicBezTo>
                <a:cubicBezTo>
                  <a:pt x="555" y="121"/>
                  <a:pt x="524" y="93"/>
                  <a:pt x="486" y="69"/>
                </a:cubicBezTo>
                <a:cubicBezTo>
                  <a:pt x="476" y="63"/>
                  <a:pt x="436" y="42"/>
                  <a:pt x="422" y="52"/>
                </a:cubicBezTo>
                <a:cubicBezTo>
                  <a:pt x="422" y="55"/>
                  <a:pt x="422" y="59"/>
                  <a:pt x="422" y="62"/>
                </a:cubicBezTo>
                <a:moveTo>
                  <a:pt x="995" y="2"/>
                </a:moveTo>
                <a:cubicBezTo>
                  <a:pt x="990" y="47"/>
                  <a:pt x="969" y="83"/>
                  <a:pt x="950" y="124"/>
                </a:cubicBezTo>
                <a:cubicBezTo>
                  <a:pt x="929" y="170"/>
                  <a:pt x="909" y="216"/>
                  <a:pt x="890" y="263"/>
                </a:cubicBezTo>
                <a:cubicBezTo>
                  <a:pt x="885" y="276"/>
                  <a:pt x="885" y="281"/>
                  <a:pt x="876" y="283"/>
                </a:cubicBezTo>
                <a:moveTo>
                  <a:pt x="754" y="104"/>
                </a:moveTo>
                <a:cubicBezTo>
                  <a:pt x="841" y="114"/>
                  <a:pt x="910" y="147"/>
                  <a:pt x="990" y="186"/>
                </a:cubicBezTo>
                <a:cubicBezTo>
                  <a:pt x="1069" y="226"/>
                  <a:pt x="1149" y="271"/>
                  <a:pt x="1237" y="289"/>
                </a:cubicBezTo>
                <a:cubicBezTo>
                  <a:pt x="1256" y="291"/>
                  <a:pt x="1277" y="294"/>
                  <a:pt x="1297" y="296"/>
                </a:cubicBezTo>
                <a:moveTo>
                  <a:pt x="1650" y="75"/>
                </a:moveTo>
                <a:cubicBezTo>
                  <a:pt x="1625" y="77"/>
                  <a:pt x="1578" y="101"/>
                  <a:pt x="1539" y="127"/>
                </a:cubicBezTo>
                <a:cubicBezTo>
                  <a:pt x="1497" y="156"/>
                  <a:pt x="1430" y="193"/>
                  <a:pt x="1410" y="245"/>
                </a:cubicBezTo>
                <a:cubicBezTo>
                  <a:pt x="1410" y="257"/>
                  <a:pt x="1410" y="259"/>
                  <a:pt x="1410" y="266"/>
                </a:cubicBezTo>
                <a:cubicBezTo>
                  <a:pt x="1464" y="269"/>
                  <a:pt x="1515" y="272"/>
                  <a:pt x="1568" y="255"/>
                </a:cubicBezTo>
                <a:cubicBezTo>
                  <a:pt x="1617" y="239"/>
                  <a:pt x="1657" y="210"/>
                  <a:pt x="1695" y="176"/>
                </a:cubicBezTo>
                <a:cubicBezTo>
                  <a:pt x="1704" y="168"/>
                  <a:pt x="1713" y="159"/>
                  <a:pt x="1722" y="150"/>
                </a:cubicBezTo>
                <a:cubicBezTo>
                  <a:pt x="1722" y="220"/>
                  <a:pt x="1711" y="282"/>
                  <a:pt x="1696" y="349"/>
                </a:cubicBezTo>
                <a:cubicBezTo>
                  <a:pt x="1693" y="363"/>
                  <a:pt x="1672" y="439"/>
                  <a:pt x="1695" y="449"/>
                </a:cubicBezTo>
                <a:cubicBezTo>
                  <a:pt x="1703" y="449"/>
                  <a:pt x="1712" y="450"/>
                  <a:pt x="1720" y="45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1"/>
          <p:cNvSpPr/>
          <p:nvPr/>
        </p:nvSpPr>
        <p:spPr>
          <a:xfrm>
            <a:off x="4756320" y="3790080"/>
            <a:ext cx="816120" cy="171000"/>
          </a:xfrm>
          <a:custGeom>
            <a:avLst/>
            <a:gdLst/>
            <a:ahLst/>
            <a:rect l="l" t="t" r="r" b="b"/>
            <a:pathLst>
              <a:path w="2268" h="476">
                <a:moveTo>
                  <a:pt x="265" y="62"/>
                </a:moveTo>
                <a:cubicBezTo>
                  <a:pt x="217" y="105"/>
                  <a:pt x="178" y="152"/>
                  <a:pt x="143" y="205"/>
                </a:cubicBezTo>
                <a:cubicBezTo>
                  <a:pt x="107" y="260"/>
                  <a:pt x="76" y="317"/>
                  <a:pt x="55" y="379"/>
                </a:cubicBezTo>
                <a:cubicBezTo>
                  <a:pt x="50" y="395"/>
                  <a:pt x="50" y="403"/>
                  <a:pt x="48" y="418"/>
                </a:cubicBezTo>
                <a:moveTo>
                  <a:pt x="0" y="144"/>
                </a:moveTo>
                <a:cubicBezTo>
                  <a:pt x="50" y="151"/>
                  <a:pt x="81" y="177"/>
                  <a:pt x="121" y="208"/>
                </a:cubicBezTo>
                <a:cubicBezTo>
                  <a:pt x="169" y="246"/>
                  <a:pt x="215" y="285"/>
                  <a:pt x="276" y="299"/>
                </a:cubicBezTo>
                <a:cubicBezTo>
                  <a:pt x="295" y="301"/>
                  <a:pt x="315" y="304"/>
                  <a:pt x="334" y="306"/>
                </a:cubicBezTo>
                <a:moveTo>
                  <a:pt x="866" y="39"/>
                </a:moveTo>
                <a:cubicBezTo>
                  <a:pt x="854" y="0"/>
                  <a:pt x="801" y="20"/>
                  <a:pt x="766" y="35"/>
                </a:cubicBezTo>
                <a:cubicBezTo>
                  <a:pt x="690" y="67"/>
                  <a:pt x="608" y="116"/>
                  <a:pt x="558" y="182"/>
                </a:cubicBezTo>
                <a:cubicBezTo>
                  <a:pt x="527" y="223"/>
                  <a:pt x="524" y="269"/>
                  <a:pt x="567" y="297"/>
                </a:cubicBezTo>
                <a:cubicBezTo>
                  <a:pt x="631" y="340"/>
                  <a:pt x="731" y="344"/>
                  <a:pt x="780" y="409"/>
                </a:cubicBezTo>
                <a:cubicBezTo>
                  <a:pt x="787" y="431"/>
                  <a:pt x="790" y="435"/>
                  <a:pt x="788" y="450"/>
                </a:cubicBezTo>
                <a:cubicBezTo>
                  <a:pt x="752" y="468"/>
                  <a:pt x="698" y="475"/>
                  <a:pt x="656" y="466"/>
                </a:cubicBezTo>
                <a:cubicBezTo>
                  <a:pt x="619" y="459"/>
                  <a:pt x="585" y="416"/>
                  <a:pt x="603" y="377"/>
                </a:cubicBezTo>
                <a:cubicBezTo>
                  <a:pt x="634" y="310"/>
                  <a:pt x="747" y="278"/>
                  <a:pt x="808" y="249"/>
                </a:cubicBezTo>
                <a:cubicBezTo>
                  <a:pt x="882" y="214"/>
                  <a:pt x="955" y="181"/>
                  <a:pt x="1031" y="150"/>
                </a:cubicBezTo>
                <a:moveTo>
                  <a:pt x="1512" y="46"/>
                </a:moveTo>
                <a:cubicBezTo>
                  <a:pt x="1508" y="50"/>
                  <a:pt x="1525" y="24"/>
                  <a:pt x="1509" y="46"/>
                </a:cubicBezTo>
                <a:cubicBezTo>
                  <a:pt x="1467" y="103"/>
                  <a:pt x="1425" y="159"/>
                  <a:pt x="1378" y="212"/>
                </a:cubicBezTo>
                <a:cubicBezTo>
                  <a:pt x="1328" y="269"/>
                  <a:pt x="1269" y="320"/>
                  <a:pt x="1226" y="382"/>
                </a:cubicBezTo>
                <a:cubicBezTo>
                  <a:pt x="1216" y="396"/>
                  <a:pt x="1204" y="430"/>
                  <a:pt x="1220" y="422"/>
                </a:cubicBezTo>
                <a:cubicBezTo>
                  <a:pt x="1225" y="417"/>
                  <a:pt x="1231" y="411"/>
                  <a:pt x="1236" y="406"/>
                </a:cubicBezTo>
                <a:moveTo>
                  <a:pt x="1292" y="118"/>
                </a:moveTo>
                <a:cubicBezTo>
                  <a:pt x="1316" y="156"/>
                  <a:pt x="1345" y="185"/>
                  <a:pt x="1381" y="212"/>
                </a:cubicBezTo>
                <a:cubicBezTo>
                  <a:pt x="1422" y="244"/>
                  <a:pt x="1467" y="278"/>
                  <a:pt x="1512" y="302"/>
                </a:cubicBezTo>
                <a:cubicBezTo>
                  <a:pt x="1538" y="313"/>
                  <a:pt x="1545" y="317"/>
                  <a:pt x="1564" y="317"/>
                </a:cubicBezTo>
                <a:moveTo>
                  <a:pt x="1717" y="58"/>
                </a:moveTo>
                <a:cubicBezTo>
                  <a:pt x="1723" y="34"/>
                  <a:pt x="1719" y="30"/>
                  <a:pt x="1753" y="23"/>
                </a:cubicBezTo>
                <a:cubicBezTo>
                  <a:pt x="1801" y="13"/>
                  <a:pt x="1859" y="11"/>
                  <a:pt x="1900" y="40"/>
                </a:cubicBezTo>
                <a:cubicBezTo>
                  <a:pt x="1952" y="76"/>
                  <a:pt x="1958" y="141"/>
                  <a:pt x="1952" y="199"/>
                </a:cubicBezTo>
                <a:cubicBezTo>
                  <a:pt x="1945" y="261"/>
                  <a:pt x="1913" y="316"/>
                  <a:pt x="1873" y="362"/>
                </a:cubicBezTo>
                <a:cubicBezTo>
                  <a:pt x="1854" y="381"/>
                  <a:pt x="1849" y="386"/>
                  <a:pt x="1833" y="392"/>
                </a:cubicBezTo>
                <a:moveTo>
                  <a:pt x="1773" y="233"/>
                </a:moveTo>
                <a:cubicBezTo>
                  <a:pt x="1876" y="214"/>
                  <a:pt x="1976" y="204"/>
                  <a:pt x="2081" y="202"/>
                </a:cubicBezTo>
                <a:cubicBezTo>
                  <a:pt x="2145" y="201"/>
                  <a:pt x="2206" y="197"/>
                  <a:pt x="2267" y="2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32"/>
          <p:cNvSpPr/>
          <p:nvPr/>
        </p:nvSpPr>
        <p:spPr>
          <a:xfrm>
            <a:off x="3583080" y="4332240"/>
            <a:ext cx="123840" cy="15840"/>
          </a:xfrm>
          <a:custGeom>
            <a:avLst/>
            <a:gdLst/>
            <a:ahLst/>
            <a:rect l="l" t="t" r="r" b="b"/>
            <a:pathLst>
              <a:path w="345" h="45">
                <a:moveTo>
                  <a:pt x="0" y="44"/>
                </a:moveTo>
                <a:cubicBezTo>
                  <a:pt x="96" y="34"/>
                  <a:pt x="195" y="30"/>
                  <a:pt x="290" y="12"/>
                </a:cubicBezTo>
                <a:cubicBezTo>
                  <a:pt x="308" y="8"/>
                  <a:pt x="326" y="4"/>
                  <a:pt x="344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33"/>
          <p:cNvSpPr/>
          <p:nvPr/>
        </p:nvSpPr>
        <p:spPr>
          <a:xfrm>
            <a:off x="3551400" y="4275000"/>
            <a:ext cx="181080" cy="12600"/>
          </a:xfrm>
          <a:custGeom>
            <a:avLst/>
            <a:gdLst/>
            <a:ahLst/>
            <a:rect l="l" t="t" r="r" b="b"/>
            <a:pathLst>
              <a:path w="504" h="36">
                <a:moveTo>
                  <a:pt x="13" y="23"/>
                </a:moveTo>
                <a:cubicBezTo>
                  <a:pt x="9" y="28"/>
                  <a:pt x="4" y="31"/>
                  <a:pt x="0" y="35"/>
                </a:cubicBezTo>
                <a:cubicBezTo>
                  <a:pt x="31" y="35"/>
                  <a:pt x="63" y="27"/>
                  <a:pt x="95" y="21"/>
                </a:cubicBezTo>
                <a:cubicBezTo>
                  <a:pt x="209" y="1"/>
                  <a:pt x="323" y="0"/>
                  <a:pt x="438" y="0"/>
                </a:cubicBezTo>
                <a:cubicBezTo>
                  <a:pt x="453" y="0"/>
                  <a:pt x="497" y="6"/>
                  <a:pt x="503" y="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34"/>
          <p:cNvSpPr/>
          <p:nvPr/>
        </p:nvSpPr>
        <p:spPr>
          <a:xfrm>
            <a:off x="3961440" y="4181400"/>
            <a:ext cx="853560" cy="203400"/>
          </a:xfrm>
          <a:custGeom>
            <a:avLst/>
            <a:gdLst/>
            <a:ahLst/>
            <a:rect l="l" t="t" r="r" b="b"/>
            <a:pathLst>
              <a:path w="2372" h="566">
                <a:moveTo>
                  <a:pt x="252" y="293"/>
                </a:moveTo>
                <a:cubicBezTo>
                  <a:pt x="249" y="276"/>
                  <a:pt x="247" y="258"/>
                  <a:pt x="242" y="241"/>
                </a:cubicBezTo>
                <a:cubicBezTo>
                  <a:pt x="238" y="227"/>
                  <a:pt x="235" y="211"/>
                  <a:pt x="227" y="198"/>
                </a:cubicBezTo>
                <a:cubicBezTo>
                  <a:pt x="222" y="189"/>
                  <a:pt x="209" y="187"/>
                  <a:pt x="199" y="191"/>
                </a:cubicBezTo>
                <a:cubicBezTo>
                  <a:pt x="158" y="206"/>
                  <a:pt x="119" y="252"/>
                  <a:pt x="88" y="281"/>
                </a:cubicBezTo>
                <a:cubicBezTo>
                  <a:pt x="60" y="306"/>
                  <a:pt x="20" y="342"/>
                  <a:pt x="9" y="380"/>
                </a:cubicBezTo>
                <a:cubicBezTo>
                  <a:pt x="0" y="410"/>
                  <a:pt x="27" y="414"/>
                  <a:pt x="50" y="422"/>
                </a:cubicBezTo>
                <a:cubicBezTo>
                  <a:pt x="86" y="435"/>
                  <a:pt x="127" y="443"/>
                  <a:pt x="158" y="468"/>
                </a:cubicBezTo>
                <a:cubicBezTo>
                  <a:pt x="172" y="479"/>
                  <a:pt x="184" y="509"/>
                  <a:pt x="166" y="524"/>
                </a:cubicBezTo>
                <a:cubicBezTo>
                  <a:pt x="136" y="548"/>
                  <a:pt x="82" y="561"/>
                  <a:pt x="44" y="565"/>
                </a:cubicBezTo>
                <a:cubicBezTo>
                  <a:pt x="34" y="565"/>
                  <a:pt x="24" y="565"/>
                  <a:pt x="14" y="565"/>
                </a:cubicBezTo>
                <a:moveTo>
                  <a:pt x="230" y="85"/>
                </a:moveTo>
                <a:cubicBezTo>
                  <a:pt x="284" y="51"/>
                  <a:pt x="320" y="48"/>
                  <a:pt x="384" y="48"/>
                </a:cubicBezTo>
                <a:cubicBezTo>
                  <a:pt x="439" y="48"/>
                  <a:pt x="469" y="60"/>
                  <a:pt x="509" y="95"/>
                </a:cubicBezTo>
                <a:cubicBezTo>
                  <a:pt x="530" y="115"/>
                  <a:pt x="537" y="121"/>
                  <a:pt x="552" y="133"/>
                </a:cubicBezTo>
                <a:moveTo>
                  <a:pt x="710" y="162"/>
                </a:moveTo>
                <a:cubicBezTo>
                  <a:pt x="711" y="166"/>
                  <a:pt x="715" y="179"/>
                  <a:pt x="713" y="189"/>
                </a:cubicBezTo>
                <a:cubicBezTo>
                  <a:pt x="704" y="238"/>
                  <a:pt x="689" y="278"/>
                  <a:pt x="688" y="328"/>
                </a:cubicBezTo>
                <a:cubicBezTo>
                  <a:pt x="687" y="388"/>
                  <a:pt x="714" y="430"/>
                  <a:pt x="776" y="441"/>
                </a:cubicBezTo>
                <a:cubicBezTo>
                  <a:pt x="804" y="446"/>
                  <a:pt x="850" y="449"/>
                  <a:pt x="872" y="427"/>
                </a:cubicBezTo>
                <a:cubicBezTo>
                  <a:pt x="896" y="403"/>
                  <a:pt x="882" y="365"/>
                  <a:pt x="862" y="346"/>
                </a:cubicBezTo>
                <a:cubicBezTo>
                  <a:pt x="820" y="305"/>
                  <a:pt x="756" y="284"/>
                  <a:pt x="700" y="270"/>
                </a:cubicBezTo>
                <a:cubicBezTo>
                  <a:pt x="665" y="261"/>
                  <a:pt x="631" y="262"/>
                  <a:pt x="596" y="264"/>
                </a:cubicBezTo>
                <a:moveTo>
                  <a:pt x="1195" y="37"/>
                </a:moveTo>
                <a:cubicBezTo>
                  <a:pt x="1200" y="26"/>
                  <a:pt x="1205" y="18"/>
                  <a:pt x="1211" y="9"/>
                </a:cubicBezTo>
                <a:cubicBezTo>
                  <a:pt x="1215" y="11"/>
                  <a:pt x="1219" y="0"/>
                  <a:pt x="1226" y="9"/>
                </a:cubicBezTo>
                <a:cubicBezTo>
                  <a:pt x="1248" y="36"/>
                  <a:pt x="1256" y="73"/>
                  <a:pt x="1262" y="106"/>
                </a:cubicBezTo>
                <a:cubicBezTo>
                  <a:pt x="1278" y="189"/>
                  <a:pt x="1279" y="275"/>
                  <a:pt x="1291" y="358"/>
                </a:cubicBezTo>
                <a:cubicBezTo>
                  <a:pt x="1295" y="383"/>
                  <a:pt x="1302" y="404"/>
                  <a:pt x="1323" y="417"/>
                </a:cubicBezTo>
                <a:cubicBezTo>
                  <a:pt x="1343" y="429"/>
                  <a:pt x="1406" y="422"/>
                  <a:pt x="1426" y="418"/>
                </a:cubicBezTo>
                <a:cubicBezTo>
                  <a:pt x="1486" y="406"/>
                  <a:pt x="1547" y="379"/>
                  <a:pt x="1602" y="352"/>
                </a:cubicBezTo>
                <a:cubicBezTo>
                  <a:pt x="1652" y="328"/>
                  <a:pt x="1705" y="297"/>
                  <a:pt x="1719" y="241"/>
                </a:cubicBezTo>
                <a:cubicBezTo>
                  <a:pt x="1720" y="236"/>
                  <a:pt x="1718" y="230"/>
                  <a:pt x="1719" y="224"/>
                </a:cubicBezTo>
                <a:cubicBezTo>
                  <a:pt x="1726" y="259"/>
                  <a:pt x="1734" y="293"/>
                  <a:pt x="1743" y="328"/>
                </a:cubicBezTo>
                <a:cubicBezTo>
                  <a:pt x="1753" y="368"/>
                  <a:pt x="1763" y="413"/>
                  <a:pt x="1781" y="450"/>
                </a:cubicBezTo>
                <a:cubicBezTo>
                  <a:pt x="1792" y="472"/>
                  <a:pt x="1803" y="473"/>
                  <a:pt x="1820" y="486"/>
                </a:cubicBezTo>
                <a:moveTo>
                  <a:pt x="2184" y="33"/>
                </a:moveTo>
                <a:cubicBezTo>
                  <a:pt x="2184" y="15"/>
                  <a:pt x="2185" y="17"/>
                  <a:pt x="2178" y="10"/>
                </a:cubicBezTo>
                <a:cubicBezTo>
                  <a:pt x="2159" y="34"/>
                  <a:pt x="2143" y="62"/>
                  <a:pt x="2133" y="98"/>
                </a:cubicBezTo>
                <a:cubicBezTo>
                  <a:pt x="2120" y="144"/>
                  <a:pt x="2093" y="262"/>
                  <a:pt x="2130" y="300"/>
                </a:cubicBezTo>
                <a:cubicBezTo>
                  <a:pt x="2152" y="323"/>
                  <a:pt x="2219" y="322"/>
                  <a:pt x="2246" y="314"/>
                </a:cubicBezTo>
                <a:cubicBezTo>
                  <a:pt x="2289" y="301"/>
                  <a:pt x="2337" y="264"/>
                  <a:pt x="2354" y="222"/>
                </a:cubicBezTo>
                <a:cubicBezTo>
                  <a:pt x="2371" y="182"/>
                  <a:pt x="2361" y="141"/>
                  <a:pt x="2334" y="110"/>
                </a:cubicBezTo>
                <a:cubicBezTo>
                  <a:pt x="2304" y="77"/>
                  <a:pt x="2259" y="50"/>
                  <a:pt x="2215" y="44"/>
                </a:cubicBezTo>
                <a:cubicBezTo>
                  <a:pt x="2189" y="44"/>
                  <a:pt x="2180" y="44"/>
                  <a:pt x="2163" y="44"/>
                </a:cubicBezTo>
                <a:moveTo>
                  <a:pt x="762" y="294"/>
                </a:moveTo>
                <a:cubicBezTo>
                  <a:pt x="766" y="286"/>
                  <a:pt x="773" y="280"/>
                  <a:pt x="775" y="271"/>
                </a:cubicBezTo>
                <a:cubicBezTo>
                  <a:pt x="777" y="260"/>
                  <a:pt x="771" y="247"/>
                  <a:pt x="778" y="238"/>
                </a:cubicBezTo>
                <a:cubicBezTo>
                  <a:pt x="782" y="233"/>
                  <a:pt x="786" y="231"/>
                  <a:pt x="791" y="227"/>
                </a:cubicBezTo>
                <a:cubicBezTo>
                  <a:pt x="803" y="218"/>
                  <a:pt x="817" y="215"/>
                  <a:pt x="831" y="213"/>
                </a:cubicBezTo>
                <a:cubicBezTo>
                  <a:pt x="835" y="212"/>
                  <a:pt x="839" y="212"/>
                  <a:pt x="843" y="212"/>
                </a:cubicBezTo>
                <a:cubicBezTo>
                  <a:pt x="861" y="211"/>
                  <a:pt x="876" y="208"/>
                  <a:pt x="888" y="223"/>
                </a:cubicBezTo>
                <a:cubicBezTo>
                  <a:pt x="903" y="242"/>
                  <a:pt x="915" y="268"/>
                  <a:pt x="928" y="287"/>
                </a:cubicBezTo>
                <a:cubicBezTo>
                  <a:pt x="944" y="311"/>
                  <a:pt x="960" y="333"/>
                  <a:pt x="977" y="356"/>
                </a:cubicBezTo>
                <a:cubicBezTo>
                  <a:pt x="983" y="364"/>
                  <a:pt x="1000" y="378"/>
                  <a:pt x="999" y="389"/>
                </a:cubicBezTo>
                <a:cubicBezTo>
                  <a:pt x="998" y="405"/>
                  <a:pt x="994" y="405"/>
                  <a:pt x="980" y="415"/>
                </a:cubicBezTo>
                <a:cubicBezTo>
                  <a:pt x="967" y="425"/>
                  <a:pt x="954" y="435"/>
                  <a:pt x="941" y="444"/>
                </a:cubicBezTo>
                <a:cubicBezTo>
                  <a:pt x="935" y="449"/>
                  <a:pt x="930" y="453"/>
                  <a:pt x="922" y="455"/>
                </a:cubicBezTo>
                <a:cubicBezTo>
                  <a:pt x="907" y="460"/>
                  <a:pt x="889" y="462"/>
                  <a:pt x="873" y="465"/>
                </a:cubicBezTo>
                <a:cubicBezTo>
                  <a:pt x="861" y="467"/>
                  <a:pt x="849" y="468"/>
                  <a:pt x="837" y="468"/>
                </a:cubicBezTo>
                <a:cubicBezTo>
                  <a:pt x="822" y="468"/>
                  <a:pt x="805" y="470"/>
                  <a:pt x="791" y="466"/>
                </a:cubicBezTo>
                <a:cubicBezTo>
                  <a:pt x="784" y="464"/>
                  <a:pt x="774" y="458"/>
                  <a:pt x="768" y="454"/>
                </a:cubicBezTo>
                <a:cubicBezTo>
                  <a:pt x="756" y="446"/>
                  <a:pt x="746" y="437"/>
                  <a:pt x="734" y="430"/>
                </a:cubicBezTo>
                <a:cubicBezTo>
                  <a:pt x="719" y="421"/>
                  <a:pt x="701" y="412"/>
                  <a:pt x="685" y="405"/>
                </a:cubicBezTo>
                <a:cubicBezTo>
                  <a:pt x="675" y="401"/>
                  <a:pt x="667" y="397"/>
                  <a:pt x="657" y="391"/>
                </a:cubicBezTo>
                <a:cubicBezTo>
                  <a:pt x="629" y="374"/>
                  <a:pt x="608" y="356"/>
                  <a:pt x="604" y="322"/>
                </a:cubicBezTo>
                <a:cubicBezTo>
                  <a:pt x="601" y="300"/>
                  <a:pt x="601" y="273"/>
                  <a:pt x="610" y="253"/>
                </a:cubicBezTo>
                <a:cubicBezTo>
                  <a:pt x="617" y="236"/>
                  <a:pt x="625" y="218"/>
                  <a:pt x="633" y="201"/>
                </a:cubicBezTo>
                <a:cubicBezTo>
                  <a:pt x="640" y="186"/>
                  <a:pt x="645" y="178"/>
                  <a:pt x="657" y="168"/>
                </a:cubicBezTo>
                <a:cubicBezTo>
                  <a:pt x="679" y="149"/>
                  <a:pt x="715" y="146"/>
                  <a:pt x="742" y="141"/>
                </a:cubicBezTo>
                <a:cubicBezTo>
                  <a:pt x="759" y="138"/>
                  <a:pt x="777" y="135"/>
                  <a:pt x="794" y="133"/>
                </a:cubicBezTo>
                <a:cubicBezTo>
                  <a:pt x="815" y="130"/>
                  <a:pt x="852" y="123"/>
                  <a:pt x="872" y="130"/>
                </a:cubicBezTo>
                <a:cubicBezTo>
                  <a:pt x="899" y="140"/>
                  <a:pt x="919" y="173"/>
                  <a:pt x="936" y="194"/>
                </a:cubicBezTo>
                <a:cubicBezTo>
                  <a:pt x="959" y="224"/>
                  <a:pt x="983" y="253"/>
                  <a:pt x="1004" y="284"/>
                </a:cubicBezTo>
                <a:cubicBezTo>
                  <a:pt x="1018" y="304"/>
                  <a:pt x="1022" y="311"/>
                  <a:pt x="1031" y="32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35"/>
          <p:cNvSpPr/>
          <p:nvPr/>
        </p:nvSpPr>
        <p:spPr>
          <a:xfrm>
            <a:off x="5450040" y="5076720"/>
            <a:ext cx="2921040" cy="932040"/>
          </a:xfrm>
          <a:custGeom>
            <a:avLst/>
            <a:gdLst/>
            <a:ahLst/>
            <a:rect l="l" t="t" r="r" b="b"/>
            <a:pathLst>
              <a:path w="8115" h="2590">
                <a:moveTo>
                  <a:pt x="1265" y="0"/>
                </a:moveTo>
                <a:cubicBezTo>
                  <a:pt x="1273" y="1"/>
                  <a:pt x="1272" y="3"/>
                  <a:pt x="1280" y="4"/>
                </a:cubicBezTo>
                <a:cubicBezTo>
                  <a:pt x="1442" y="27"/>
                  <a:pt x="1602" y="37"/>
                  <a:pt x="1765" y="41"/>
                </a:cubicBezTo>
                <a:cubicBezTo>
                  <a:pt x="2370" y="57"/>
                  <a:pt x="2975" y="65"/>
                  <a:pt x="3580" y="66"/>
                </a:cubicBezTo>
                <a:cubicBezTo>
                  <a:pt x="4393" y="67"/>
                  <a:pt x="5204" y="53"/>
                  <a:pt x="6015" y="52"/>
                </a:cubicBezTo>
                <a:cubicBezTo>
                  <a:pt x="6346" y="51"/>
                  <a:pt x="6674" y="32"/>
                  <a:pt x="7006" y="24"/>
                </a:cubicBezTo>
                <a:cubicBezTo>
                  <a:pt x="7373" y="15"/>
                  <a:pt x="7755" y="21"/>
                  <a:pt x="8114" y="41"/>
                </a:cubicBezTo>
                <a:moveTo>
                  <a:pt x="26" y="2589"/>
                </a:moveTo>
                <a:cubicBezTo>
                  <a:pt x="21" y="2576"/>
                  <a:pt x="14" y="2565"/>
                  <a:pt x="13" y="2551"/>
                </a:cubicBezTo>
                <a:cubicBezTo>
                  <a:pt x="13" y="2546"/>
                  <a:pt x="13" y="2541"/>
                  <a:pt x="13" y="2536"/>
                </a:cubicBezTo>
                <a:cubicBezTo>
                  <a:pt x="13" y="2530"/>
                  <a:pt x="14" y="2539"/>
                  <a:pt x="8" y="2541"/>
                </a:cubicBezTo>
                <a:cubicBezTo>
                  <a:pt x="5" y="2541"/>
                  <a:pt x="3" y="2541"/>
                  <a:pt x="0" y="254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36"/>
          <p:cNvSpPr/>
          <p:nvPr/>
        </p:nvSpPr>
        <p:spPr>
          <a:xfrm>
            <a:off x="6355080" y="5178240"/>
            <a:ext cx="1760760" cy="155880"/>
          </a:xfrm>
          <a:custGeom>
            <a:avLst/>
            <a:gdLst/>
            <a:ahLst/>
            <a:rect l="l" t="t" r="r" b="b"/>
            <a:pathLst>
              <a:path w="4892" h="434">
                <a:moveTo>
                  <a:pt x="172" y="226"/>
                </a:moveTo>
                <a:cubicBezTo>
                  <a:pt x="171" y="192"/>
                  <a:pt x="167" y="192"/>
                  <a:pt x="134" y="191"/>
                </a:cubicBezTo>
                <a:cubicBezTo>
                  <a:pt x="90" y="190"/>
                  <a:pt x="66" y="227"/>
                  <a:pt x="44" y="261"/>
                </a:cubicBezTo>
                <a:cubicBezTo>
                  <a:pt x="20" y="298"/>
                  <a:pt x="0" y="341"/>
                  <a:pt x="5" y="387"/>
                </a:cubicBezTo>
                <a:cubicBezTo>
                  <a:pt x="10" y="433"/>
                  <a:pt x="82" y="422"/>
                  <a:pt x="113" y="420"/>
                </a:cubicBezTo>
                <a:cubicBezTo>
                  <a:pt x="173" y="416"/>
                  <a:pt x="239" y="395"/>
                  <a:pt x="281" y="348"/>
                </a:cubicBezTo>
                <a:cubicBezTo>
                  <a:pt x="304" y="323"/>
                  <a:pt x="309" y="271"/>
                  <a:pt x="283" y="247"/>
                </a:cubicBezTo>
                <a:cubicBezTo>
                  <a:pt x="242" y="206"/>
                  <a:pt x="178" y="203"/>
                  <a:pt x="126" y="202"/>
                </a:cubicBezTo>
                <a:cubicBezTo>
                  <a:pt x="92" y="202"/>
                  <a:pt x="125" y="227"/>
                  <a:pt x="135" y="234"/>
                </a:cubicBezTo>
                <a:moveTo>
                  <a:pt x="397" y="244"/>
                </a:moveTo>
                <a:cubicBezTo>
                  <a:pt x="405" y="241"/>
                  <a:pt x="417" y="233"/>
                  <a:pt x="426" y="231"/>
                </a:cubicBezTo>
                <a:cubicBezTo>
                  <a:pt x="440" y="229"/>
                  <a:pt x="449" y="232"/>
                  <a:pt x="460" y="241"/>
                </a:cubicBezTo>
                <a:cubicBezTo>
                  <a:pt x="508" y="278"/>
                  <a:pt x="563" y="338"/>
                  <a:pt x="596" y="390"/>
                </a:cubicBezTo>
                <a:cubicBezTo>
                  <a:pt x="600" y="395"/>
                  <a:pt x="602" y="396"/>
                  <a:pt x="601" y="400"/>
                </a:cubicBezTo>
                <a:cubicBezTo>
                  <a:pt x="576" y="384"/>
                  <a:pt x="573" y="369"/>
                  <a:pt x="572" y="338"/>
                </a:cubicBezTo>
                <a:cubicBezTo>
                  <a:pt x="571" y="297"/>
                  <a:pt x="590" y="269"/>
                  <a:pt x="627" y="251"/>
                </a:cubicBezTo>
                <a:cubicBezTo>
                  <a:pt x="662" y="235"/>
                  <a:pt x="727" y="228"/>
                  <a:pt x="763" y="244"/>
                </a:cubicBezTo>
                <a:cubicBezTo>
                  <a:pt x="804" y="262"/>
                  <a:pt x="826" y="309"/>
                  <a:pt x="833" y="350"/>
                </a:cubicBezTo>
                <a:cubicBezTo>
                  <a:pt x="837" y="374"/>
                  <a:pt x="836" y="410"/>
                  <a:pt x="841" y="424"/>
                </a:cubicBezTo>
                <a:moveTo>
                  <a:pt x="978" y="244"/>
                </a:moveTo>
                <a:cubicBezTo>
                  <a:pt x="991" y="244"/>
                  <a:pt x="986" y="236"/>
                  <a:pt x="1004" y="252"/>
                </a:cubicBezTo>
                <a:cubicBezTo>
                  <a:pt x="1059" y="300"/>
                  <a:pt x="1102" y="307"/>
                  <a:pt x="1175" y="305"/>
                </a:cubicBezTo>
                <a:cubicBezTo>
                  <a:pt x="1221" y="304"/>
                  <a:pt x="1274" y="293"/>
                  <a:pt x="1300" y="250"/>
                </a:cubicBezTo>
                <a:cubicBezTo>
                  <a:pt x="1317" y="222"/>
                  <a:pt x="1308" y="194"/>
                  <a:pt x="1280" y="185"/>
                </a:cubicBezTo>
                <a:cubicBezTo>
                  <a:pt x="1247" y="174"/>
                  <a:pt x="1188" y="172"/>
                  <a:pt x="1158" y="191"/>
                </a:cubicBezTo>
                <a:cubicBezTo>
                  <a:pt x="1126" y="214"/>
                  <a:pt x="1099" y="294"/>
                  <a:pt x="1118" y="329"/>
                </a:cubicBezTo>
                <a:cubicBezTo>
                  <a:pt x="1143" y="376"/>
                  <a:pt x="1233" y="383"/>
                  <a:pt x="1276" y="386"/>
                </a:cubicBezTo>
                <a:cubicBezTo>
                  <a:pt x="1342" y="386"/>
                  <a:pt x="1367" y="386"/>
                  <a:pt x="1412" y="386"/>
                </a:cubicBezTo>
                <a:moveTo>
                  <a:pt x="1992" y="229"/>
                </a:moveTo>
                <a:cubicBezTo>
                  <a:pt x="1962" y="221"/>
                  <a:pt x="1942" y="220"/>
                  <a:pt x="1916" y="238"/>
                </a:cubicBezTo>
                <a:cubicBezTo>
                  <a:pt x="1886" y="259"/>
                  <a:pt x="1874" y="282"/>
                  <a:pt x="1873" y="317"/>
                </a:cubicBezTo>
                <a:cubicBezTo>
                  <a:pt x="1872" y="352"/>
                  <a:pt x="1896" y="351"/>
                  <a:pt x="1926" y="352"/>
                </a:cubicBezTo>
                <a:cubicBezTo>
                  <a:pt x="1980" y="355"/>
                  <a:pt x="2032" y="353"/>
                  <a:pt x="2082" y="330"/>
                </a:cubicBezTo>
                <a:cubicBezTo>
                  <a:pt x="2116" y="314"/>
                  <a:pt x="2137" y="293"/>
                  <a:pt x="2132" y="254"/>
                </a:cubicBezTo>
                <a:cubicBezTo>
                  <a:pt x="2126" y="214"/>
                  <a:pt x="2075" y="196"/>
                  <a:pt x="2041" y="188"/>
                </a:cubicBezTo>
                <a:cubicBezTo>
                  <a:pt x="2015" y="182"/>
                  <a:pt x="1988" y="184"/>
                  <a:pt x="1962" y="185"/>
                </a:cubicBezTo>
                <a:cubicBezTo>
                  <a:pt x="1972" y="217"/>
                  <a:pt x="1976" y="220"/>
                  <a:pt x="2011" y="234"/>
                </a:cubicBezTo>
                <a:cubicBezTo>
                  <a:pt x="2056" y="251"/>
                  <a:pt x="2105" y="264"/>
                  <a:pt x="2152" y="278"/>
                </a:cubicBezTo>
                <a:cubicBezTo>
                  <a:pt x="2165" y="282"/>
                  <a:pt x="2177" y="283"/>
                  <a:pt x="2190" y="283"/>
                </a:cubicBezTo>
                <a:cubicBezTo>
                  <a:pt x="2212" y="283"/>
                  <a:pt x="2222" y="278"/>
                  <a:pt x="2237" y="261"/>
                </a:cubicBezTo>
                <a:cubicBezTo>
                  <a:pt x="2254" y="241"/>
                  <a:pt x="2255" y="222"/>
                  <a:pt x="2255" y="195"/>
                </a:cubicBezTo>
                <a:cubicBezTo>
                  <a:pt x="2255" y="167"/>
                  <a:pt x="2239" y="149"/>
                  <a:pt x="2216" y="133"/>
                </a:cubicBezTo>
                <a:cubicBezTo>
                  <a:pt x="2211" y="131"/>
                  <a:pt x="2207" y="128"/>
                  <a:pt x="2202" y="126"/>
                </a:cubicBezTo>
                <a:cubicBezTo>
                  <a:pt x="2216" y="135"/>
                  <a:pt x="2215" y="136"/>
                  <a:pt x="2229" y="145"/>
                </a:cubicBezTo>
                <a:cubicBezTo>
                  <a:pt x="2278" y="174"/>
                  <a:pt x="2329" y="199"/>
                  <a:pt x="2377" y="233"/>
                </a:cubicBezTo>
                <a:cubicBezTo>
                  <a:pt x="2415" y="258"/>
                  <a:pt x="2458" y="290"/>
                  <a:pt x="2468" y="338"/>
                </a:cubicBezTo>
                <a:cubicBezTo>
                  <a:pt x="2471" y="355"/>
                  <a:pt x="2459" y="400"/>
                  <a:pt x="2474" y="405"/>
                </a:cubicBezTo>
                <a:cubicBezTo>
                  <a:pt x="2481" y="405"/>
                  <a:pt x="2489" y="405"/>
                  <a:pt x="2496" y="405"/>
                </a:cubicBezTo>
                <a:moveTo>
                  <a:pt x="3026" y="150"/>
                </a:moveTo>
                <a:cubicBezTo>
                  <a:pt x="3017" y="150"/>
                  <a:pt x="3016" y="150"/>
                  <a:pt x="3011" y="150"/>
                </a:cubicBezTo>
                <a:cubicBezTo>
                  <a:pt x="3011" y="150"/>
                  <a:pt x="3031" y="146"/>
                  <a:pt x="3036" y="146"/>
                </a:cubicBezTo>
                <a:cubicBezTo>
                  <a:pt x="3083" y="145"/>
                  <a:pt x="3115" y="156"/>
                  <a:pt x="3151" y="189"/>
                </a:cubicBezTo>
                <a:cubicBezTo>
                  <a:pt x="3187" y="224"/>
                  <a:pt x="3214" y="274"/>
                  <a:pt x="3230" y="320"/>
                </a:cubicBezTo>
                <a:cubicBezTo>
                  <a:pt x="3231" y="324"/>
                  <a:pt x="3232" y="328"/>
                  <a:pt x="3233" y="332"/>
                </a:cubicBezTo>
                <a:cubicBezTo>
                  <a:pt x="3231" y="318"/>
                  <a:pt x="3230" y="312"/>
                  <a:pt x="3230" y="298"/>
                </a:cubicBezTo>
                <a:cubicBezTo>
                  <a:pt x="3229" y="258"/>
                  <a:pt x="3243" y="231"/>
                  <a:pt x="3279" y="207"/>
                </a:cubicBezTo>
                <a:cubicBezTo>
                  <a:pt x="3305" y="191"/>
                  <a:pt x="3361" y="182"/>
                  <a:pt x="3390" y="194"/>
                </a:cubicBezTo>
                <a:cubicBezTo>
                  <a:pt x="3417" y="205"/>
                  <a:pt x="3437" y="244"/>
                  <a:pt x="3448" y="270"/>
                </a:cubicBezTo>
                <a:cubicBezTo>
                  <a:pt x="3453" y="281"/>
                  <a:pt x="3451" y="288"/>
                  <a:pt x="3454" y="298"/>
                </a:cubicBezTo>
                <a:cubicBezTo>
                  <a:pt x="3455" y="268"/>
                  <a:pt x="3453" y="252"/>
                  <a:pt x="3469" y="226"/>
                </a:cubicBezTo>
                <a:cubicBezTo>
                  <a:pt x="3492" y="186"/>
                  <a:pt x="3528" y="157"/>
                  <a:pt x="3573" y="153"/>
                </a:cubicBezTo>
                <a:cubicBezTo>
                  <a:pt x="3618" y="149"/>
                  <a:pt x="3644" y="155"/>
                  <a:pt x="3669" y="195"/>
                </a:cubicBezTo>
                <a:cubicBezTo>
                  <a:pt x="3689" y="229"/>
                  <a:pt x="3683" y="266"/>
                  <a:pt x="3700" y="298"/>
                </a:cubicBezTo>
                <a:cubicBezTo>
                  <a:pt x="3718" y="332"/>
                  <a:pt x="3771" y="319"/>
                  <a:pt x="3800" y="319"/>
                </a:cubicBezTo>
                <a:moveTo>
                  <a:pt x="4001" y="185"/>
                </a:moveTo>
                <a:cubicBezTo>
                  <a:pt x="4001" y="171"/>
                  <a:pt x="4002" y="163"/>
                  <a:pt x="3997" y="152"/>
                </a:cubicBezTo>
                <a:cubicBezTo>
                  <a:pt x="3963" y="152"/>
                  <a:pt x="3950" y="164"/>
                  <a:pt x="3931" y="195"/>
                </a:cubicBezTo>
                <a:cubicBezTo>
                  <a:pt x="3912" y="228"/>
                  <a:pt x="3898" y="275"/>
                  <a:pt x="3907" y="312"/>
                </a:cubicBezTo>
                <a:cubicBezTo>
                  <a:pt x="3915" y="345"/>
                  <a:pt x="3956" y="340"/>
                  <a:pt x="3982" y="340"/>
                </a:cubicBezTo>
                <a:cubicBezTo>
                  <a:pt x="4015" y="340"/>
                  <a:pt x="4038" y="319"/>
                  <a:pt x="4046" y="286"/>
                </a:cubicBezTo>
                <a:cubicBezTo>
                  <a:pt x="4054" y="253"/>
                  <a:pt x="4047" y="221"/>
                  <a:pt x="4028" y="192"/>
                </a:cubicBezTo>
                <a:cubicBezTo>
                  <a:pt x="4015" y="174"/>
                  <a:pt x="4005" y="169"/>
                  <a:pt x="3985" y="166"/>
                </a:cubicBezTo>
                <a:cubicBezTo>
                  <a:pt x="3984" y="166"/>
                  <a:pt x="3984" y="166"/>
                  <a:pt x="3983" y="166"/>
                </a:cubicBezTo>
                <a:moveTo>
                  <a:pt x="4129" y="279"/>
                </a:moveTo>
                <a:cubicBezTo>
                  <a:pt x="4153" y="282"/>
                  <a:pt x="4177" y="283"/>
                  <a:pt x="4201" y="282"/>
                </a:cubicBezTo>
                <a:cubicBezTo>
                  <a:pt x="4227" y="280"/>
                  <a:pt x="4249" y="263"/>
                  <a:pt x="4258" y="238"/>
                </a:cubicBezTo>
                <a:cubicBezTo>
                  <a:pt x="4266" y="214"/>
                  <a:pt x="4262" y="178"/>
                  <a:pt x="4261" y="153"/>
                </a:cubicBezTo>
                <a:cubicBezTo>
                  <a:pt x="4260" y="131"/>
                  <a:pt x="4254" y="110"/>
                  <a:pt x="4253" y="88"/>
                </a:cubicBezTo>
                <a:cubicBezTo>
                  <a:pt x="4253" y="87"/>
                  <a:pt x="4253" y="86"/>
                  <a:pt x="4253" y="85"/>
                </a:cubicBezTo>
                <a:cubicBezTo>
                  <a:pt x="4284" y="88"/>
                  <a:pt x="4303" y="102"/>
                  <a:pt x="4325" y="125"/>
                </a:cubicBezTo>
                <a:cubicBezTo>
                  <a:pt x="4355" y="156"/>
                  <a:pt x="4374" y="192"/>
                  <a:pt x="4388" y="234"/>
                </a:cubicBezTo>
                <a:cubicBezTo>
                  <a:pt x="4394" y="251"/>
                  <a:pt x="4398" y="287"/>
                  <a:pt x="4417" y="295"/>
                </a:cubicBezTo>
                <a:cubicBezTo>
                  <a:pt x="4443" y="306"/>
                  <a:pt x="4491" y="293"/>
                  <a:pt x="4516" y="289"/>
                </a:cubicBezTo>
                <a:moveTo>
                  <a:pt x="4874" y="145"/>
                </a:moveTo>
                <a:cubicBezTo>
                  <a:pt x="4867" y="131"/>
                  <a:pt x="4864" y="133"/>
                  <a:pt x="4843" y="133"/>
                </a:cubicBezTo>
                <a:cubicBezTo>
                  <a:pt x="4813" y="132"/>
                  <a:pt x="4783" y="133"/>
                  <a:pt x="4753" y="133"/>
                </a:cubicBezTo>
                <a:cubicBezTo>
                  <a:pt x="4752" y="127"/>
                  <a:pt x="4752" y="121"/>
                  <a:pt x="4752" y="115"/>
                </a:cubicBezTo>
                <a:cubicBezTo>
                  <a:pt x="4752" y="109"/>
                  <a:pt x="4753" y="107"/>
                  <a:pt x="4750" y="102"/>
                </a:cubicBezTo>
                <a:cubicBezTo>
                  <a:pt x="4746" y="96"/>
                  <a:pt x="4729" y="92"/>
                  <a:pt x="4722" y="91"/>
                </a:cubicBezTo>
                <a:cubicBezTo>
                  <a:pt x="4697" y="89"/>
                  <a:pt x="4681" y="89"/>
                  <a:pt x="4662" y="106"/>
                </a:cubicBezTo>
                <a:cubicBezTo>
                  <a:pt x="4631" y="133"/>
                  <a:pt x="4605" y="171"/>
                  <a:pt x="4589" y="209"/>
                </a:cubicBezTo>
                <a:cubicBezTo>
                  <a:pt x="4579" y="235"/>
                  <a:pt x="4567" y="278"/>
                  <a:pt x="4596" y="293"/>
                </a:cubicBezTo>
                <a:cubicBezTo>
                  <a:pt x="4642" y="317"/>
                  <a:pt x="4705" y="310"/>
                  <a:pt x="4755" y="310"/>
                </a:cubicBezTo>
                <a:cubicBezTo>
                  <a:pt x="4796" y="310"/>
                  <a:pt x="4837" y="310"/>
                  <a:pt x="4878" y="309"/>
                </a:cubicBezTo>
                <a:cubicBezTo>
                  <a:pt x="4887" y="309"/>
                  <a:pt x="4891" y="312"/>
                  <a:pt x="4890" y="307"/>
                </a:cubicBezTo>
                <a:moveTo>
                  <a:pt x="4675" y="102"/>
                </a:moveTo>
                <a:cubicBezTo>
                  <a:pt x="4676" y="97"/>
                  <a:pt x="4677" y="93"/>
                  <a:pt x="4678" y="88"/>
                </a:cubicBezTo>
                <a:cubicBezTo>
                  <a:pt x="4679" y="78"/>
                  <a:pt x="4679" y="66"/>
                  <a:pt x="4680" y="56"/>
                </a:cubicBezTo>
                <a:cubicBezTo>
                  <a:pt x="4683" y="36"/>
                  <a:pt x="4693" y="23"/>
                  <a:pt x="4711" y="13"/>
                </a:cubicBezTo>
                <a:cubicBezTo>
                  <a:pt x="4734" y="0"/>
                  <a:pt x="4761" y="1"/>
                  <a:pt x="4787" y="1"/>
                </a:cubicBezTo>
                <a:cubicBezTo>
                  <a:pt x="4819" y="1"/>
                  <a:pt x="4839" y="4"/>
                  <a:pt x="4847" y="39"/>
                </a:cubicBezTo>
                <a:cubicBezTo>
                  <a:pt x="4852" y="59"/>
                  <a:pt x="4857" y="113"/>
                  <a:pt x="4843" y="131"/>
                </a:cubicBezTo>
                <a:cubicBezTo>
                  <a:pt x="4823" y="158"/>
                  <a:pt x="4776" y="164"/>
                  <a:pt x="4746" y="166"/>
                </a:cubicBezTo>
                <a:cubicBezTo>
                  <a:pt x="4717" y="168"/>
                  <a:pt x="4688" y="169"/>
                  <a:pt x="4662" y="1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7"/>
          <p:cNvSpPr/>
          <p:nvPr/>
        </p:nvSpPr>
        <p:spPr>
          <a:xfrm>
            <a:off x="7205760" y="5459400"/>
            <a:ext cx="758880" cy="228600"/>
          </a:xfrm>
          <a:custGeom>
            <a:avLst/>
            <a:gdLst/>
            <a:ahLst/>
            <a:rect l="l" t="t" r="r" b="b"/>
            <a:pathLst>
              <a:path w="2109" h="636">
                <a:moveTo>
                  <a:pt x="403" y="297"/>
                </a:moveTo>
                <a:cubicBezTo>
                  <a:pt x="397" y="270"/>
                  <a:pt x="416" y="262"/>
                  <a:pt x="379" y="255"/>
                </a:cubicBezTo>
                <a:cubicBezTo>
                  <a:pt x="298" y="241"/>
                  <a:pt x="220" y="270"/>
                  <a:pt x="151" y="309"/>
                </a:cubicBezTo>
                <a:cubicBezTo>
                  <a:pt x="94" y="341"/>
                  <a:pt x="13" y="391"/>
                  <a:pt x="0" y="461"/>
                </a:cubicBezTo>
                <a:cubicBezTo>
                  <a:pt x="0" y="466"/>
                  <a:pt x="0" y="471"/>
                  <a:pt x="0" y="476"/>
                </a:cubicBezTo>
                <a:cubicBezTo>
                  <a:pt x="57" y="491"/>
                  <a:pt x="114" y="486"/>
                  <a:pt x="172" y="468"/>
                </a:cubicBezTo>
                <a:cubicBezTo>
                  <a:pt x="250" y="443"/>
                  <a:pt x="339" y="401"/>
                  <a:pt x="386" y="330"/>
                </a:cubicBezTo>
                <a:cubicBezTo>
                  <a:pt x="421" y="278"/>
                  <a:pt x="422" y="186"/>
                  <a:pt x="409" y="126"/>
                </a:cubicBezTo>
                <a:cubicBezTo>
                  <a:pt x="399" y="82"/>
                  <a:pt x="375" y="40"/>
                  <a:pt x="355" y="0"/>
                </a:cubicBezTo>
                <a:cubicBezTo>
                  <a:pt x="355" y="55"/>
                  <a:pt x="354" y="106"/>
                  <a:pt x="367" y="159"/>
                </a:cubicBezTo>
                <a:cubicBezTo>
                  <a:pt x="390" y="254"/>
                  <a:pt x="447" y="346"/>
                  <a:pt x="552" y="359"/>
                </a:cubicBezTo>
                <a:cubicBezTo>
                  <a:pt x="619" y="368"/>
                  <a:pt x="695" y="362"/>
                  <a:pt x="743" y="310"/>
                </a:cubicBezTo>
                <a:cubicBezTo>
                  <a:pt x="770" y="281"/>
                  <a:pt x="773" y="247"/>
                  <a:pt x="773" y="210"/>
                </a:cubicBezTo>
                <a:cubicBezTo>
                  <a:pt x="773" y="201"/>
                  <a:pt x="773" y="200"/>
                  <a:pt x="773" y="195"/>
                </a:cubicBezTo>
                <a:cubicBezTo>
                  <a:pt x="773" y="229"/>
                  <a:pt x="771" y="262"/>
                  <a:pt x="771" y="296"/>
                </a:cubicBezTo>
                <a:cubicBezTo>
                  <a:pt x="771" y="330"/>
                  <a:pt x="766" y="362"/>
                  <a:pt x="805" y="373"/>
                </a:cubicBezTo>
                <a:cubicBezTo>
                  <a:pt x="812" y="374"/>
                  <a:pt x="819" y="374"/>
                  <a:pt x="826" y="375"/>
                </a:cubicBezTo>
                <a:moveTo>
                  <a:pt x="1152" y="273"/>
                </a:moveTo>
                <a:cubicBezTo>
                  <a:pt x="1122" y="268"/>
                  <a:pt x="1079" y="261"/>
                  <a:pt x="1049" y="269"/>
                </a:cubicBezTo>
                <a:cubicBezTo>
                  <a:pt x="1000" y="283"/>
                  <a:pt x="961" y="323"/>
                  <a:pt x="955" y="373"/>
                </a:cubicBezTo>
                <a:cubicBezTo>
                  <a:pt x="955" y="378"/>
                  <a:pt x="955" y="384"/>
                  <a:pt x="955" y="389"/>
                </a:cubicBezTo>
                <a:cubicBezTo>
                  <a:pt x="979" y="399"/>
                  <a:pt x="996" y="404"/>
                  <a:pt x="1028" y="403"/>
                </a:cubicBezTo>
                <a:cubicBezTo>
                  <a:pt x="1065" y="402"/>
                  <a:pt x="1092" y="383"/>
                  <a:pt x="1119" y="358"/>
                </a:cubicBezTo>
                <a:cubicBezTo>
                  <a:pt x="1136" y="343"/>
                  <a:pt x="1155" y="308"/>
                  <a:pt x="1179" y="304"/>
                </a:cubicBezTo>
                <a:cubicBezTo>
                  <a:pt x="1192" y="304"/>
                  <a:pt x="1196" y="304"/>
                  <a:pt x="1204" y="304"/>
                </a:cubicBezTo>
                <a:cubicBezTo>
                  <a:pt x="1223" y="353"/>
                  <a:pt x="1228" y="392"/>
                  <a:pt x="1229" y="445"/>
                </a:cubicBezTo>
                <a:cubicBezTo>
                  <a:pt x="1230" y="505"/>
                  <a:pt x="1232" y="556"/>
                  <a:pt x="1192" y="605"/>
                </a:cubicBezTo>
                <a:cubicBezTo>
                  <a:pt x="1169" y="634"/>
                  <a:pt x="1144" y="635"/>
                  <a:pt x="1110" y="635"/>
                </a:cubicBezTo>
                <a:cubicBezTo>
                  <a:pt x="1097" y="601"/>
                  <a:pt x="1096" y="560"/>
                  <a:pt x="1107" y="524"/>
                </a:cubicBezTo>
                <a:cubicBezTo>
                  <a:pt x="1124" y="463"/>
                  <a:pt x="1162" y="396"/>
                  <a:pt x="1198" y="345"/>
                </a:cubicBezTo>
                <a:cubicBezTo>
                  <a:pt x="1236" y="291"/>
                  <a:pt x="1272" y="262"/>
                  <a:pt x="1338" y="259"/>
                </a:cubicBezTo>
                <a:cubicBezTo>
                  <a:pt x="1383" y="257"/>
                  <a:pt x="1402" y="296"/>
                  <a:pt x="1419" y="333"/>
                </a:cubicBezTo>
                <a:cubicBezTo>
                  <a:pt x="1439" y="376"/>
                  <a:pt x="1444" y="432"/>
                  <a:pt x="1471" y="471"/>
                </a:cubicBezTo>
                <a:cubicBezTo>
                  <a:pt x="1483" y="488"/>
                  <a:pt x="1476" y="481"/>
                  <a:pt x="1481" y="458"/>
                </a:cubicBezTo>
                <a:moveTo>
                  <a:pt x="1334" y="128"/>
                </a:moveTo>
                <a:cubicBezTo>
                  <a:pt x="1327" y="135"/>
                  <a:pt x="1383" y="161"/>
                  <a:pt x="1393" y="166"/>
                </a:cubicBezTo>
                <a:moveTo>
                  <a:pt x="1679" y="64"/>
                </a:moveTo>
                <a:cubicBezTo>
                  <a:pt x="1667" y="66"/>
                  <a:pt x="1673" y="141"/>
                  <a:pt x="1673" y="168"/>
                </a:cubicBezTo>
                <a:cubicBezTo>
                  <a:pt x="1673" y="257"/>
                  <a:pt x="1677" y="349"/>
                  <a:pt x="1690" y="437"/>
                </a:cubicBezTo>
                <a:cubicBezTo>
                  <a:pt x="1695" y="470"/>
                  <a:pt x="1701" y="514"/>
                  <a:pt x="1717" y="543"/>
                </a:cubicBezTo>
                <a:cubicBezTo>
                  <a:pt x="1719" y="545"/>
                  <a:pt x="1721" y="548"/>
                  <a:pt x="1723" y="550"/>
                </a:cubicBezTo>
                <a:moveTo>
                  <a:pt x="1566" y="396"/>
                </a:moveTo>
                <a:cubicBezTo>
                  <a:pt x="1606" y="384"/>
                  <a:pt x="1652" y="374"/>
                  <a:pt x="1696" y="366"/>
                </a:cubicBezTo>
                <a:cubicBezTo>
                  <a:pt x="1794" y="349"/>
                  <a:pt x="1891" y="337"/>
                  <a:pt x="1985" y="304"/>
                </a:cubicBezTo>
                <a:cubicBezTo>
                  <a:pt x="2032" y="288"/>
                  <a:pt x="2071" y="269"/>
                  <a:pt x="2108" y="238"/>
                </a:cubicBezTo>
                <a:cubicBezTo>
                  <a:pt x="2108" y="237"/>
                  <a:pt x="2108" y="236"/>
                  <a:pt x="2108" y="235"/>
                </a:cubicBezTo>
                <a:cubicBezTo>
                  <a:pt x="2073" y="235"/>
                  <a:pt x="2040" y="230"/>
                  <a:pt x="2014" y="259"/>
                </a:cubicBezTo>
                <a:cubicBezTo>
                  <a:pt x="1997" y="278"/>
                  <a:pt x="1992" y="328"/>
                  <a:pt x="2003" y="351"/>
                </a:cubicBezTo>
                <a:cubicBezTo>
                  <a:pt x="2021" y="388"/>
                  <a:pt x="2059" y="410"/>
                  <a:pt x="2067" y="454"/>
                </a:cubicBezTo>
                <a:cubicBezTo>
                  <a:pt x="2076" y="504"/>
                  <a:pt x="2056" y="530"/>
                  <a:pt x="2017" y="559"/>
                </a:cubicBezTo>
                <a:cubicBezTo>
                  <a:pt x="1983" y="584"/>
                  <a:pt x="1946" y="603"/>
                  <a:pt x="1906" y="61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38"/>
          <p:cNvSpPr/>
          <p:nvPr/>
        </p:nvSpPr>
        <p:spPr>
          <a:xfrm>
            <a:off x="7249680" y="5597640"/>
            <a:ext cx="1582920" cy="319320"/>
          </a:xfrm>
          <a:custGeom>
            <a:avLst/>
            <a:gdLst/>
            <a:ahLst/>
            <a:rect l="l" t="t" r="r" b="b"/>
            <a:pathLst>
              <a:path w="4398" h="888">
                <a:moveTo>
                  <a:pt x="20" y="755"/>
                </a:moveTo>
                <a:cubicBezTo>
                  <a:pt x="27" y="757"/>
                  <a:pt x="0" y="759"/>
                  <a:pt x="7" y="759"/>
                </a:cubicBezTo>
                <a:cubicBezTo>
                  <a:pt x="73" y="763"/>
                  <a:pt x="136" y="759"/>
                  <a:pt x="193" y="723"/>
                </a:cubicBezTo>
                <a:cubicBezTo>
                  <a:pt x="232" y="698"/>
                  <a:pt x="249" y="633"/>
                  <a:pt x="292" y="618"/>
                </a:cubicBezTo>
                <a:cubicBezTo>
                  <a:pt x="344" y="600"/>
                  <a:pt x="405" y="638"/>
                  <a:pt x="444" y="666"/>
                </a:cubicBezTo>
                <a:cubicBezTo>
                  <a:pt x="482" y="693"/>
                  <a:pt x="509" y="728"/>
                  <a:pt x="544" y="758"/>
                </a:cubicBezTo>
                <a:cubicBezTo>
                  <a:pt x="580" y="789"/>
                  <a:pt x="611" y="789"/>
                  <a:pt x="650" y="763"/>
                </a:cubicBezTo>
                <a:cubicBezTo>
                  <a:pt x="706" y="726"/>
                  <a:pt x="751" y="608"/>
                  <a:pt x="827" y="614"/>
                </a:cubicBezTo>
                <a:cubicBezTo>
                  <a:pt x="863" y="617"/>
                  <a:pt x="869" y="642"/>
                  <a:pt x="897" y="662"/>
                </a:cubicBezTo>
                <a:cubicBezTo>
                  <a:pt x="931" y="684"/>
                  <a:pt x="973" y="696"/>
                  <a:pt x="1015" y="687"/>
                </a:cubicBezTo>
                <a:cubicBezTo>
                  <a:pt x="1039" y="682"/>
                  <a:pt x="1051" y="668"/>
                  <a:pt x="1045" y="641"/>
                </a:cubicBezTo>
                <a:cubicBezTo>
                  <a:pt x="1037" y="606"/>
                  <a:pt x="1010" y="591"/>
                  <a:pt x="973" y="580"/>
                </a:cubicBezTo>
                <a:cubicBezTo>
                  <a:pt x="934" y="568"/>
                  <a:pt x="891" y="570"/>
                  <a:pt x="864" y="602"/>
                </a:cubicBezTo>
                <a:cubicBezTo>
                  <a:pt x="830" y="643"/>
                  <a:pt x="824" y="755"/>
                  <a:pt x="855" y="797"/>
                </a:cubicBezTo>
                <a:cubicBezTo>
                  <a:pt x="897" y="853"/>
                  <a:pt x="973" y="849"/>
                  <a:pt x="1034" y="850"/>
                </a:cubicBezTo>
                <a:cubicBezTo>
                  <a:pt x="1113" y="851"/>
                  <a:pt x="1182" y="830"/>
                  <a:pt x="1249" y="790"/>
                </a:cubicBezTo>
                <a:cubicBezTo>
                  <a:pt x="1294" y="763"/>
                  <a:pt x="1320" y="726"/>
                  <a:pt x="1344" y="680"/>
                </a:cubicBezTo>
                <a:cubicBezTo>
                  <a:pt x="1359" y="650"/>
                  <a:pt x="1369" y="634"/>
                  <a:pt x="1392" y="617"/>
                </a:cubicBezTo>
                <a:cubicBezTo>
                  <a:pt x="1396" y="617"/>
                  <a:pt x="1400" y="617"/>
                  <a:pt x="1404" y="617"/>
                </a:cubicBezTo>
                <a:cubicBezTo>
                  <a:pt x="1423" y="674"/>
                  <a:pt x="1470" y="824"/>
                  <a:pt x="1414" y="871"/>
                </a:cubicBezTo>
                <a:cubicBezTo>
                  <a:pt x="1395" y="887"/>
                  <a:pt x="1344" y="883"/>
                  <a:pt x="1323" y="875"/>
                </a:cubicBezTo>
                <a:cubicBezTo>
                  <a:pt x="1271" y="856"/>
                  <a:pt x="1258" y="771"/>
                  <a:pt x="1264" y="726"/>
                </a:cubicBezTo>
                <a:cubicBezTo>
                  <a:pt x="1273" y="658"/>
                  <a:pt x="1330" y="598"/>
                  <a:pt x="1391" y="570"/>
                </a:cubicBezTo>
                <a:cubicBezTo>
                  <a:pt x="1433" y="551"/>
                  <a:pt x="1506" y="544"/>
                  <a:pt x="1538" y="581"/>
                </a:cubicBezTo>
                <a:cubicBezTo>
                  <a:pt x="1565" y="612"/>
                  <a:pt x="1566" y="680"/>
                  <a:pt x="1546" y="714"/>
                </a:cubicBezTo>
                <a:cubicBezTo>
                  <a:pt x="1521" y="756"/>
                  <a:pt x="1469" y="778"/>
                  <a:pt x="1425" y="793"/>
                </a:cubicBezTo>
                <a:cubicBezTo>
                  <a:pt x="1423" y="793"/>
                  <a:pt x="1421" y="793"/>
                  <a:pt x="1419" y="793"/>
                </a:cubicBezTo>
                <a:moveTo>
                  <a:pt x="1736" y="575"/>
                </a:moveTo>
                <a:cubicBezTo>
                  <a:pt x="1736" y="593"/>
                  <a:pt x="1726" y="644"/>
                  <a:pt x="1744" y="655"/>
                </a:cubicBezTo>
                <a:cubicBezTo>
                  <a:pt x="1770" y="671"/>
                  <a:pt x="1810" y="667"/>
                  <a:pt x="1838" y="666"/>
                </a:cubicBezTo>
                <a:cubicBezTo>
                  <a:pt x="1876" y="665"/>
                  <a:pt x="1899" y="647"/>
                  <a:pt x="1923" y="618"/>
                </a:cubicBezTo>
                <a:cubicBezTo>
                  <a:pt x="1940" y="597"/>
                  <a:pt x="1949" y="575"/>
                  <a:pt x="1951" y="549"/>
                </a:cubicBezTo>
                <a:cubicBezTo>
                  <a:pt x="1951" y="548"/>
                  <a:pt x="1951" y="547"/>
                  <a:pt x="1951" y="546"/>
                </a:cubicBezTo>
                <a:cubicBezTo>
                  <a:pt x="1905" y="557"/>
                  <a:pt x="1878" y="592"/>
                  <a:pt x="1846" y="627"/>
                </a:cubicBezTo>
                <a:cubicBezTo>
                  <a:pt x="1813" y="663"/>
                  <a:pt x="1778" y="702"/>
                  <a:pt x="1771" y="752"/>
                </a:cubicBezTo>
                <a:cubicBezTo>
                  <a:pt x="1771" y="757"/>
                  <a:pt x="1771" y="763"/>
                  <a:pt x="1771" y="768"/>
                </a:cubicBezTo>
                <a:cubicBezTo>
                  <a:pt x="1818" y="785"/>
                  <a:pt x="1878" y="782"/>
                  <a:pt x="1929" y="779"/>
                </a:cubicBezTo>
                <a:cubicBezTo>
                  <a:pt x="2004" y="772"/>
                  <a:pt x="2030" y="769"/>
                  <a:pt x="2081" y="762"/>
                </a:cubicBezTo>
                <a:moveTo>
                  <a:pt x="2398" y="559"/>
                </a:moveTo>
                <a:cubicBezTo>
                  <a:pt x="2338" y="566"/>
                  <a:pt x="2298" y="587"/>
                  <a:pt x="2244" y="618"/>
                </a:cubicBezTo>
                <a:cubicBezTo>
                  <a:pt x="2222" y="631"/>
                  <a:pt x="2210" y="643"/>
                  <a:pt x="2193" y="658"/>
                </a:cubicBezTo>
                <a:cubicBezTo>
                  <a:pt x="2204" y="663"/>
                  <a:pt x="2202" y="669"/>
                  <a:pt x="2235" y="669"/>
                </a:cubicBezTo>
                <a:cubicBezTo>
                  <a:pt x="2289" y="670"/>
                  <a:pt x="2331" y="666"/>
                  <a:pt x="2381" y="644"/>
                </a:cubicBezTo>
                <a:cubicBezTo>
                  <a:pt x="2398" y="637"/>
                  <a:pt x="2413" y="626"/>
                  <a:pt x="2429" y="617"/>
                </a:cubicBezTo>
                <a:cubicBezTo>
                  <a:pt x="2429" y="651"/>
                  <a:pt x="2417" y="701"/>
                  <a:pt x="2452" y="720"/>
                </a:cubicBezTo>
                <a:cubicBezTo>
                  <a:pt x="2487" y="740"/>
                  <a:pt x="2565" y="737"/>
                  <a:pt x="2602" y="724"/>
                </a:cubicBezTo>
                <a:cubicBezTo>
                  <a:pt x="2678" y="698"/>
                  <a:pt x="2758" y="630"/>
                  <a:pt x="2789" y="556"/>
                </a:cubicBezTo>
                <a:cubicBezTo>
                  <a:pt x="2813" y="498"/>
                  <a:pt x="2805" y="430"/>
                  <a:pt x="2805" y="369"/>
                </a:cubicBezTo>
                <a:cubicBezTo>
                  <a:pt x="2805" y="336"/>
                  <a:pt x="2797" y="329"/>
                  <a:pt x="2789" y="311"/>
                </a:cubicBezTo>
                <a:cubicBezTo>
                  <a:pt x="2784" y="351"/>
                  <a:pt x="2783" y="391"/>
                  <a:pt x="2783" y="432"/>
                </a:cubicBezTo>
                <a:cubicBezTo>
                  <a:pt x="2783" y="496"/>
                  <a:pt x="2798" y="550"/>
                  <a:pt x="2819" y="610"/>
                </a:cubicBezTo>
                <a:cubicBezTo>
                  <a:pt x="2824" y="624"/>
                  <a:pt x="2846" y="674"/>
                  <a:pt x="2830" y="690"/>
                </a:cubicBezTo>
                <a:cubicBezTo>
                  <a:pt x="2823" y="690"/>
                  <a:pt x="2817" y="691"/>
                  <a:pt x="2810" y="691"/>
                </a:cubicBezTo>
                <a:moveTo>
                  <a:pt x="2587" y="593"/>
                </a:moveTo>
                <a:cubicBezTo>
                  <a:pt x="2610" y="585"/>
                  <a:pt x="2650" y="580"/>
                  <a:pt x="2681" y="576"/>
                </a:cubicBezTo>
                <a:cubicBezTo>
                  <a:pt x="2752" y="567"/>
                  <a:pt x="2824" y="554"/>
                  <a:pt x="2896" y="549"/>
                </a:cubicBezTo>
                <a:cubicBezTo>
                  <a:pt x="2987" y="542"/>
                  <a:pt x="3101" y="531"/>
                  <a:pt x="3191" y="552"/>
                </a:cubicBezTo>
                <a:cubicBezTo>
                  <a:pt x="3230" y="561"/>
                  <a:pt x="3264" y="586"/>
                  <a:pt x="3294" y="611"/>
                </a:cubicBezTo>
                <a:cubicBezTo>
                  <a:pt x="3313" y="626"/>
                  <a:pt x="3329" y="645"/>
                  <a:pt x="3350" y="654"/>
                </a:cubicBezTo>
                <a:cubicBezTo>
                  <a:pt x="3355" y="656"/>
                  <a:pt x="3364" y="658"/>
                  <a:pt x="3369" y="654"/>
                </a:cubicBezTo>
                <a:cubicBezTo>
                  <a:pt x="3379" y="645"/>
                  <a:pt x="3382" y="613"/>
                  <a:pt x="3385" y="601"/>
                </a:cubicBezTo>
                <a:cubicBezTo>
                  <a:pt x="3386" y="599"/>
                  <a:pt x="3391" y="567"/>
                  <a:pt x="3395" y="566"/>
                </a:cubicBezTo>
                <a:cubicBezTo>
                  <a:pt x="3397" y="566"/>
                  <a:pt x="3402" y="576"/>
                  <a:pt x="3408" y="579"/>
                </a:cubicBezTo>
                <a:cubicBezTo>
                  <a:pt x="3411" y="580"/>
                  <a:pt x="3413" y="580"/>
                  <a:pt x="3416" y="581"/>
                </a:cubicBezTo>
                <a:moveTo>
                  <a:pt x="3583" y="551"/>
                </a:moveTo>
                <a:cubicBezTo>
                  <a:pt x="3580" y="530"/>
                  <a:pt x="3581" y="526"/>
                  <a:pt x="3558" y="514"/>
                </a:cubicBezTo>
                <a:cubicBezTo>
                  <a:pt x="3517" y="493"/>
                  <a:pt x="3476" y="493"/>
                  <a:pt x="3431" y="493"/>
                </a:cubicBezTo>
                <a:cubicBezTo>
                  <a:pt x="3366" y="493"/>
                  <a:pt x="3320" y="504"/>
                  <a:pt x="3269" y="549"/>
                </a:cubicBezTo>
                <a:cubicBezTo>
                  <a:pt x="3234" y="581"/>
                  <a:pt x="3217" y="616"/>
                  <a:pt x="3215" y="662"/>
                </a:cubicBezTo>
                <a:cubicBezTo>
                  <a:pt x="3213" y="708"/>
                  <a:pt x="3270" y="715"/>
                  <a:pt x="3307" y="720"/>
                </a:cubicBezTo>
                <a:cubicBezTo>
                  <a:pt x="3363" y="728"/>
                  <a:pt x="3422" y="725"/>
                  <a:pt x="3479" y="724"/>
                </a:cubicBezTo>
                <a:cubicBezTo>
                  <a:pt x="3509" y="724"/>
                  <a:pt x="3533" y="718"/>
                  <a:pt x="3562" y="711"/>
                </a:cubicBezTo>
                <a:moveTo>
                  <a:pt x="4181" y="531"/>
                </a:moveTo>
                <a:cubicBezTo>
                  <a:pt x="4150" y="513"/>
                  <a:pt x="4118" y="500"/>
                  <a:pt x="4084" y="487"/>
                </a:cubicBezTo>
                <a:cubicBezTo>
                  <a:pt x="4031" y="467"/>
                  <a:pt x="3974" y="454"/>
                  <a:pt x="3917" y="462"/>
                </a:cubicBezTo>
                <a:cubicBezTo>
                  <a:pt x="3867" y="469"/>
                  <a:pt x="3830" y="510"/>
                  <a:pt x="3810" y="554"/>
                </a:cubicBezTo>
                <a:cubicBezTo>
                  <a:pt x="3798" y="580"/>
                  <a:pt x="3801" y="603"/>
                  <a:pt x="3801" y="630"/>
                </a:cubicBezTo>
                <a:cubicBezTo>
                  <a:pt x="3846" y="649"/>
                  <a:pt x="3899" y="659"/>
                  <a:pt x="3948" y="641"/>
                </a:cubicBezTo>
                <a:cubicBezTo>
                  <a:pt x="4032" y="611"/>
                  <a:pt x="4105" y="523"/>
                  <a:pt x="4128" y="439"/>
                </a:cubicBezTo>
                <a:cubicBezTo>
                  <a:pt x="4146" y="376"/>
                  <a:pt x="4143" y="283"/>
                  <a:pt x="4136" y="218"/>
                </a:cubicBezTo>
                <a:cubicBezTo>
                  <a:pt x="4130" y="164"/>
                  <a:pt x="4121" y="49"/>
                  <a:pt x="4080" y="7"/>
                </a:cubicBezTo>
                <a:cubicBezTo>
                  <a:pt x="4073" y="5"/>
                  <a:pt x="4065" y="2"/>
                  <a:pt x="4058" y="0"/>
                </a:cubicBezTo>
                <a:cubicBezTo>
                  <a:pt x="3987" y="29"/>
                  <a:pt x="3953" y="100"/>
                  <a:pt x="3932" y="178"/>
                </a:cubicBezTo>
                <a:cubicBezTo>
                  <a:pt x="3906" y="276"/>
                  <a:pt x="3913" y="373"/>
                  <a:pt x="3970" y="457"/>
                </a:cubicBezTo>
                <a:cubicBezTo>
                  <a:pt x="4008" y="513"/>
                  <a:pt x="4067" y="559"/>
                  <a:pt x="4132" y="579"/>
                </a:cubicBezTo>
                <a:cubicBezTo>
                  <a:pt x="4145" y="582"/>
                  <a:pt x="4158" y="584"/>
                  <a:pt x="4171" y="587"/>
                </a:cubicBezTo>
                <a:moveTo>
                  <a:pt x="4368" y="586"/>
                </a:moveTo>
                <a:cubicBezTo>
                  <a:pt x="4375" y="586"/>
                  <a:pt x="4376" y="586"/>
                  <a:pt x="4381" y="593"/>
                </a:cubicBezTo>
                <a:cubicBezTo>
                  <a:pt x="4381" y="593"/>
                  <a:pt x="4385" y="604"/>
                  <a:pt x="4383" y="605"/>
                </a:cubicBezTo>
                <a:cubicBezTo>
                  <a:pt x="4376" y="607"/>
                  <a:pt x="4366" y="605"/>
                  <a:pt x="4359" y="605"/>
                </a:cubicBezTo>
                <a:cubicBezTo>
                  <a:pt x="4362" y="600"/>
                  <a:pt x="4352" y="602"/>
                  <a:pt x="4365" y="601"/>
                </a:cubicBezTo>
                <a:cubicBezTo>
                  <a:pt x="4377" y="600"/>
                  <a:pt x="4391" y="596"/>
                  <a:pt x="4393" y="610"/>
                </a:cubicBezTo>
                <a:cubicBezTo>
                  <a:pt x="4397" y="635"/>
                  <a:pt x="4386" y="641"/>
                  <a:pt x="4366" y="654"/>
                </a:cubicBezTo>
                <a:cubicBezTo>
                  <a:pt x="4355" y="662"/>
                  <a:pt x="4346" y="668"/>
                  <a:pt x="4333" y="669"/>
                </a:cubicBezTo>
                <a:cubicBezTo>
                  <a:pt x="4333" y="645"/>
                  <a:pt x="4334" y="633"/>
                  <a:pt x="4350" y="614"/>
                </a:cubicBezTo>
                <a:cubicBezTo>
                  <a:pt x="4362" y="602"/>
                  <a:pt x="4365" y="599"/>
                  <a:pt x="4375" y="59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39"/>
          <p:cNvSpPr/>
          <p:nvPr/>
        </p:nvSpPr>
        <p:spPr>
          <a:xfrm>
            <a:off x="1872360" y="5857920"/>
            <a:ext cx="627480" cy="185760"/>
          </a:xfrm>
          <a:custGeom>
            <a:avLst/>
            <a:gdLst/>
            <a:ahLst/>
            <a:rect l="l" t="t" r="r" b="b"/>
            <a:pathLst>
              <a:path w="1744" h="517">
                <a:moveTo>
                  <a:pt x="14" y="73"/>
                </a:moveTo>
                <a:cubicBezTo>
                  <a:pt x="16" y="57"/>
                  <a:pt x="17" y="43"/>
                  <a:pt x="17" y="27"/>
                </a:cubicBezTo>
                <a:cubicBezTo>
                  <a:pt x="17" y="16"/>
                  <a:pt x="14" y="10"/>
                  <a:pt x="9" y="0"/>
                </a:cubicBezTo>
                <a:cubicBezTo>
                  <a:pt x="6" y="20"/>
                  <a:pt x="3" y="32"/>
                  <a:pt x="3" y="52"/>
                </a:cubicBezTo>
                <a:cubicBezTo>
                  <a:pt x="0" y="207"/>
                  <a:pt x="3" y="362"/>
                  <a:pt x="3" y="516"/>
                </a:cubicBezTo>
                <a:moveTo>
                  <a:pt x="353" y="159"/>
                </a:moveTo>
                <a:cubicBezTo>
                  <a:pt x="365" y="149"/>
                  <a:pt x="357" y="200"/>
                  <a:pt x="357" y="208"/>
                </a:cubicBezTo>
                <a:cubicBezTo>
                  <a:pt x="357" y="242"/>
                  <a:pt x="353" y="278"/>
                  <a:pt x="359" y="312"/>
                </a:cubicBezTo>
                <a:cubicBezTo>
                  <a:pt x="361" y="327"/>
                  <a:pt x="369" y="339"/>
                  <a:pt x="384" y="340"/>
                </a:cubicBezTo>
                <a:cubicBezTo>
                  <a:pt x="405" y="341"/>
                  <a:pt x="407" y="335"/>
                  <a:pt x="415" y="315"/>
                </a:cubicBezTo>
                <a:cubicBezTo>
                  <a:pt x="423" y="295"/>
                  <a:pt x="423" y="264"/>
                  <a:pt x="420" y="243"/>
                </a:cubicBezTo>
                <a:cubicBezTo>
                  <a:pt x="416" y="216"/>
                  <a:pt x="400" y="195"/>
                  <a:pt x="384" y="173"/>
                </a:cubicBezTo>
                <a:cubicBezTo>
                  <a:pt x="380" y="168"/>
                  <a:pt x="375" y="162"/>
                  <a:pt x="370" y="157"/>
                </a:cubicBezTo>
                <a:cubicBezTo>
                  <a:pt x="393" y="158"/>
                  <a:pt x="415" y="161"/>
                  <a:pt x="438" y="164"/>
                </a:cubicBezTo>
                <a:moveTo>
                  <a:pt x="737" y="166"/>
                </a:moveTo>
                <a:cubicBezTo>
                  <a:pt x="738" y="183"/>
                  <a:pt x="734" y="200"/>
                  <a:pt x="729" y="220"/>
                </a:cubicBezTo>
                <a:cubicBezTo>
                  <a:pt x="721" y="254"/>
                  <a:pt x="714" y="297"/>
                  <a:pt x="720" y="333"/>
                </a:cubicBezTo>
                <a:cubicBezTo>
                  <a:pt x="726" y="370"/>
                  <a:pt x="758" y="377"/>
                  <a:pt x="790" y="379"/>
                </a:cubicBezTo>
                <a:cubicBezTo>
                  <a:pt x="822" y="381"/>
                  <a:pt x="852" y="383"/>
                  <a:pt x="876" y="358"/>
                </a:cubicBezTo>
                <a:cubicBezTo>
                  <a:pt x="894" y="339"/>
                  <a:pt x="893" y="309"/>
                  <a:pt x="891" y="284"/>
                </a:cubicBezTo>
                <a:cubicBezTo>
                  <a:pt x="889" y="253"/>
                  <a:pt x="864" y="230"/>
                  <a:pt x="836" y="217"/>
                </a:cubicBezTo>
                <a:cubicBezTo>
                  <a:pt x="824" y="212"/>
                  <a:pt x="810" y="210"/>
                  <a:pt x="797" y="208"/>
                </a:cubicBezTo>
                <a:moveTo>
                  <a:pt x="1087" y="160"/>
                </a:moveTo>
                <a:cubicBezTo>
                  <a:pt x="1086" y="198"/>
                  <a:pt x="1076" y="230"/>
                  <a:pt x="1073" y="266"/>
                </a:cubicBezTo>
                <a:cubicBezTo>
                  <a:pt x="1072" y="281"/>
                  <a:pt x="1065" y="320"/>
                  <a:pt x="1084" y="328"/>
                </a:cubicBezTo>
                <a:cubicBezTo>
                  <a:pt x="1109" y="337"/>
                  <a:pt x="1160" y="333"/>
                  <a:pt x="1185" y="326"/>
                </a:cubicBezTo>
                <a:cubicBezTo>
                  <a:pt x="1211" y="318"/>
                  <a:pt x="1246" y="304"/>
                  <a:pt x="1252" y="274"/>
                </a:cubicBezTo>
                <a:cubicBezTo>
                  <a:pt x="1258" y="242"/>
                  <a:pt x="1245" y="226"/>
                  <a:pt x="1219" y="209"/>
                </a:cubicBezTo>
                <a:cubicBezTo>
                  <a:pt x="1196" y="192"/>
                  <a:pt x="1167" y="190"/>
                  <a:pt x="1140" y="189"/>
                </a:cubicBezTo>
                <a:cubicBezTo>
                  <a:pt x="1137" y="189"/>
                  <a:pt x="1134" y="189"/>
                  <a:pt x="1131" y="189"/>
                </a:cubicBezTo>
                <a:moveTo>
                  <a:pt x="1597" y="156"/>
                </a:moveTo>
                <a:cubicBezTo>
                  <a:pt x="1597" y="185"/>
                  <a:pt x="1589" y="211"/>
                  <a:pt x="1586" y="239"/>
                </a:cubicBezTo>
                <a:cubicBezTo>
                  <a:pt x="1584" y="256"/>
                  <a:pt x="1579" y="297"/>
                  <a:pt x="1594" y="309"/>
                </a:cubicBezTo>
                <a:cubicBezTo>
                  <a:pt x="1612" y="325"/>
                  <a:pt x="1643" y="319"/>
                  <a:pt x="1665" y="319"/>
                </a:cubicBezTo>
                <a:cubicBezTo>
                  <a:pt x="1696" y="319"/>
                  <a:pt x="1733" y="312"/>
                  <a:pt x="1738" y="276"/>
                </a:cubicBezTo>
                <a:cubicBezTo>
                  <a:pt x="1743" y="238"/>
                  <a:pt x="1723" y="219"/>
                  <a:pt x="1689" y="203"/>
                </a:cubicBezTo>
                <a:cubicBezTo>
                  <a:pt x="1642" y="179"/>
                  <a:pt x="1591" y="183"/>
                  <a:pt x="1540" y="183"/>
                </a:cubicBezTo>
                <a:cubicBezTo>
                  <a:pt x="1531" y="183"/>
                  <a:pt x="1522" y="183"/>
                  <a:pt x="1513" y="18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40"/>
          <p:cNvSpPr/>
          <p:nvPr/>
        </p:nvSpPr>
        <p:spPr>
          <a:xfrm>
            <a:off x="2646360" y="5920200"/>
            <a:ext cx="182520" cy="20160"/>
          </a:xfrm>
          <a:custGeom>
            <a:avLst/>
            <a:gdLst/>
            <a:ahLst/>
            <a:rect l="l" t="t" r="r" b="b"/>
            <a:pathLst>
              <a:path w="508" h="57">
                <a:moveTo>
                  <a:pt x="0" y="56"/>
                </a:moveTo>
                <a:cubicBezTo>
                  <a:pt x="58" y="52"/>
                  <a:pt x="112" y="36"/>
                  <a:pt x="170" y="24"/>
                </a:cubicBezTo>
                <a:cubicBezTo>
                  <a:pt x="248" y="11"/>
                  <a:pt x="324" y="4"/>
                  <a:pt x="403" y="3"/>
                </a:cubicBezTo>
                <a:cubicBezTo>
                  <a:pt x="443" y="3"/>
                  <a:pt x="472" y="0"/>
                  <a:pt x="507" y="2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41"/>
          <p:cNvSpPr/>
          <p:nvPr/>
        </p:nvSpPr>
        <p:spPr>
          <a:xfrm>
            <a:off x="3025800" y="5808600"/>
            <a:ext cx="629640" cy="135000"/>
          </a:xfrm>
          <a:custGeom>
            <a:avLst/>
            <a:gdLst/>
            <a:ahLst/>
            <a:rect l="l" t="t" r="r" b="b"/>
            <a:pathLst>
              <a:path w="1750" h="376">
                <a:moveTo>
                  <a:pt x="55" y="71"/>
                </a:moveTo>
                <a:cubicBezTo>
                  <a:pt x="42" y="66"/>
                  <a:pt x="37" y="65"/>
                  <a:pt x="24" y="64"/>
                </a:cubicBezTo>
                <a:cubicBezTo>
                  <a:pt x="4" y="63"/>
                  <a:pt x="4" y="86"/>
                  <a:pt x="3" y="101"/>
                </a:cubicBezTo>
                <a:cubicBezTo>
                  <a:pt x="2" y="141"/>
                  <a:pt x="35" y="164"/>
                  <a:pt x="60" y="192"/>
                </a:cubicBezTo>
                <a:cubicBezTo>
                  <a:pt x="88" y="222"/>
                  <a:pt x="129" y="254"/>
                  <a:pt x="140" y="297"/>
                </a:cubicBezTo>
                <a:cubicBezTo>
                  <a:pt x="149" y="331"/>
                  <a:pt x="136" y="355"/>
                  <a:pt x="102" y="365"/>
                </a:cubicBezTo>
                <a:cubicBezTo>
                  <a:pt x="68" y="375"/>
                  <a:pt x="32" y="370"/>
                  <a:pt x="0" y="359"/>
                </a:cubicBezTo>
                <a:moveTo>
                  <a:pt x="103" y="90"/>
                </a:moveTo>
                <a:cubicBezTo>
                  <a:pt x="137" y="84"/>
                  <a:pt x="172" y="83"/>
                  <a:pt x="207" y="82"/>
                </a:cubicBezTo>
                <a:cubicBezTo>
                  <a:pt x="293" y="81"/>
                  <a:pt x="380" y="81"/>
                  <a:pt x="466" y="85"/>
                </a:cubicBezTo>
                <a:moveTo>
                  <a:pt x="728" y="96"/>
                </a:moveTo>
                <a:cubicBezTo>
                  <a:pt x="725" y="117"/>
                  <a:pt x="719" y="118"/>
                  <a:pt x="705" y="135"/>
                </a:cubicBezTo>
                <a:cubicBezTo>
                  <a:pt x="673" y="173"/>
                  <a:pt x="643" y="210"/>
                  <a:pt x="639" y="262"/>
                </a:cubicBezTo>
                <a:cubicBezTo>
                  <a:pt x="636" y="300"/>
                  <a:pt x="667" y="293"/>
                  <a:pt x="696" y="293"/>
                </a:cubicBezTo>
                <a:cubicBezTo>
                  <a:pt x="727" y="293"/>
                  <a:pt x="769" y="300"/>
                  <a:pt x="793" y="275"/>
                </a:cubicBezTo>
                <a:cubicBezTo>
                  <a:pt x="808" y="258"/>
                  <a:pt x="802" y="216"/>
                  <a:pt x="790" y="200"/>
                </a:cubicBezTo>
                <a:cubicBezTo>
                  <a:pt x="765" y="165"/>
                  <a:pt x="718" y="140"/>
                  <a:pt x="682" y="122"/>
                </a:cubicBezTo>
                <a:cubicBezTo>
                  <a:pt x="667" y="115"/>
                  <a:pt x="663" y="114"/>
                  <a:pt x="654" y="109"/>
                </a:cubicBezTo>
                <a:moveTo>
                  <a:pt x="911" y="0"/>
                </a:moveTo>
                <a:cubicBezTo>
                  <a:pt x="918" y="20"/>
                  <a:pt x="923" y="28"/>
                  <a:pt x="925" y="50"/>
                </a:cubicBezTo>
                <a:cubicBezTo>
                  <a:pt x="931" y="102"/>
                  <a:pt x="927" y="156"/>
                  <a:pt x="935" y="210"/>
                </a:cubicBezTo>
                <a:cubicBezTo>
                  <a:pt x="938" y="230"/>
                  <a:pt x="944" y="275"/>
                  <a:pt x="968" y="283"/>
                </a:cubicBezTo>
                <a:cubicBezTo>
                  <a:pt x="993" y="292"/>
                  <a:pt x="1038" y="287"/>
                  <a:pt x="1062" y="279"/>
                </a:cubicBezTo>
                <a:cubicBezTo>
                  <a:pt x="1109" y="263"/>
                  <a:pt x="1145" y="231"/>
                  <a:pt x="1196" y="228"/>
                </a:cubicBezTo>
                <a:cubicBezTo>
                  <a:pt x="1231" y="226"/>
                  <a:pt x="1236" y="230"/>
                  <a:pt x="1247" y="264"/>
                </a:cubicBezTo>
                <a:cubicBezTo>
                  <a:pt x="1254" y="284"/>
                  <a:pt x="1257" y="314"/>
                  <a:pt x="1278" y="325"/>
                </a:cubicBezTo>
                <a:cubicBezTo>
                  <a:pt x="1296" y="329"/>
                  <a:pt x="1304" y="331"/>
                  <a:pt x="1317" y="329"/>
                </a:cubicBezTo>
                <a:moveTo>
                  <a:pt x="1629" y="79"/>
                </a:moveTo>
                <a:cubicBezTo>
                  <a:pt x="1596" y="83"/>
                  <a:pt x="1589" y="109"/>
                  <a:pt x="1580" y="141"/>
                </a:cubicBezTo>
                <a:cubicBezTo>
                  <a:pt x="1572" y="167"/>
                  <a:pt x="1556" y="230"/>
                  <a:pt x="1568" y="256"/>
                </a:cubicBezTo>
                <a:cubicBezTo>
                  <a:pt x="1580" y="284"/>
                  <a:pt x="1637" y="276"/>
                  <a:pt x="1659" y="275"/>
                </a:cubicBezTo>
                <a:cubicBezTo>
                  <a:pt x="1693" y="273"/>
                  <a:pt x="1728" y="260"/>
                  <a:pt x="1738" y="223"/>
                </a:cubicBezTo>
                <a:cubicBezTo>
                  <a:pt x="1749" y="184"/>
                  <a:pt x="1735" y="156"/>
                  <a:pt x="1704" y="134"/>
                </a:cubicBezTo>
                <a:cubicBezTo>
                  <a:pt x="1667" y="107"/>
                  <a:pt x="1626" y="99"/>
                  <a:pt x="1582" y="99"/>
                </a:cubicBezTo>
                <a:cubicBezTo>
                  <a:pt x="1580" y="99"/>
                  <a:pt x="1578" y="99"/>
                  <a:pt x="1576" y="9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42"/>
          <p:cNvSpPr/>
          <p:nvPr/>
        </p:nvSpPr>
        <p:spPr>
          <a:xfrm>
            <a:off x="3878280" y="5731200"/>
            <a:ext cx="239400" cy="209160"/>
          </a:xfrm>
          <a:custGeom>
            <a:avLst/>
            <a:gdLst/>
            <a:ahLst/>
            <a:rect l="l" t="t" r="r" b="b"/>
            <a:pathLst>
              <a:path w="666" h="582">
                <a:moveTo>
                  <a:pt x="0" y="245"/>
                </a:moveTo>
                <a:cubicBezTo>
                  <a:pt x="33" y="245"/>
                  <a:pt x="66" y="241"/>
                  <a:pt x="99" y="239"/>
                </a:cubicBezTo>
                <a:cubicBezTo>
                  <a:pt x="138" y="237"/>
                  <a:pt x="176" y="238"/>
                  <a:pt x="216" y="238"/>
                </a:cubicBezTo>
                <a:moveTo>
                  <a:pt x="35" y="429"/>
                </a:moveTo>
                <a:cubicBezTo>
                  <a:pt x="90" y="429"/>
                  <a:pt x="140" y="424"/>
                  <a:pt x="194" y="416"/>
                </a:cubicBezTo>
                <a:cubicBezTo>
                  <a:pt x="261" y="406"/>
                  <a:pt x="325" y="395"/>
                  <a:pt x="389" y="377"/>
                </a:cubicBezTo>
                <a:moveTo>
                  <a:pt x="270" y="12"/>
                </a:moveTo>
                <a:cubicBezTo>
                  <a:pt x="264" y="18"/>
                  <a:pt x="233" y="0"/>
                  <a:pt x="264" y="37"/>
                </a:cubicBezTo>
                <a:cubicBezTo>
                  <a:pt x="306" y="87"/>
                  <a:pt x="384" y="109"/>
                  <a:pt x="441" y="132"/>
                </a:cubicBezTo>
                <a:cubicBezTo>
                  <a:pt x="501" y="157"/>
                  <a:pt x="571" y="177"/>
                  <a:pt x="623" y="218"/>
                </a:cubicBezTo>
                <a:cubicBezTo>
                  <a:pt x="652" y="241"/>
                  <a:pt x="665" y="292"/>
                  <a:pt x="653" y="329"/>
                </a:cubicBezTo>
                <a:cubicBezTo>
                  <a:pt x="635" y="384"/>
                  <a:pt x="579" y="435"/>
                  <a:pt x="544" y="480"/>
                </a:cubicBezTo>
                <a:cubicBezTo>
                  <a:pt x="518" y="513"/>
                  <a:pt x="497" y="545"/>
                  <a:pt x="480" y="5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43"/>
          <p:cNvSpPr/>
          <p:nvPr/>
        </p:nvSpPr>
        <p:spPr>
          <a:xfrm>
            <a:off x="4487760" y="5716800"/>
            <a:ext cx="709200" cy="198720"/>
          </a:xfrm>
          <a:custGeom>
            <a:avLst/>
            <a:gdLst/>
            <a:ahLst/>
            <a:rect l="l" t="t" r="r" b="b"/>
            <a:pathLst>
              <a:path w="1971" h="553">
                <a:moveTo>
                  <a:pt x="68" y="105"/>
                </a:moveTo>
                <a:cubicBezTo>
                  <a:pt x="70" y="92"/>
                  <a:pt x="74" y="80"/>
                  <a:pt x="75" y="67"/>
                </a:cubicBezTo>
                <a:cubicBezTo>
                  <a:pt x="76" y="57"/>
                  <a:pt x="75" y="46"/>
                  <a:pt x="75" y="36"/>
                </a:cubicBezTo>
                <a:cubicBezTo>
                  <a:pt x="67" y="78"/>
                  <a:pt x="56" y="121"/>
                  <a:pt x="49" y="163"/>
                </a:cubicBezTo>
                <a:cubicBezTo>
                  <a:pt x="39" y="220"/>
                  <a:pt x="39" y="278"/>
                  <a:pt x="33" y="335"/>
                </a:cubicBezTo>
                <a:cubicBezTo>
                  <a:pt x="30" y="363"/>
                  <a:pt x="25" y="392"/>
                  <a:pt x="5" y="413"/>
                </a:cubicBezTo>
                <a:cubicBezTo>
                  <a:pt x="2" y="414"/>
                  <a:pt x="2" y="414"/>
                  <a:pt x="0" y="414"/>
                </a:cubicBezTo>
                <a:cubicBezTo>
                  <a:pt x="34" y="406"/>
                  <a:pt x="67" y="396"/>
                  <a:pt x="102" y="390"/>
                </a:cubicBezTo>
                <a:cubicBezTo>
                  <a:pt x="163" y="379"/>
                  <a:pt x="225" y="372"/>
                  <a:pt x="285" y="359"/>
                </a:cubicBezTo>
                <a:cubicBezTo>
                  <a:pt x="312" y="353"/>
                  <a:pt x="357" y="346"/>
                  <a:pt x="373" y="318"/>
                </a:cubicBezTo>
                <a:cubicBezTo>
                  <a:pt x="379" y="308"/>
                  <a:pt x="375" y="293"/>
                  <a:pt x="376" y="282"/>
                </a:cubicBezTo>
                <a:cubicBezTo>
                  <a:pt x="347" y="283"/>
                  <a:pt x="343" y="280"/>
                  <a:pt x="325" y="308"/>
                </a:cubicBezTo>
                <a:cubicBezTo>
                  <a:pt x="302" y="344"/>
                  <a:pt x="298" y="393"/>
                  <a:pt x="304" y="434"/>
                </a:cubicBezTo>
                <a:cubicBezTo>
                  <a:pt x="308" y="463"/>
                  <a:pt x="331" y="488"/>
                  <a:pt x="359" y="496"/>
                </a:cubicBezTo>
                <a:cubicBezTo>
                  <a:pt x="366" y="497"/>
                  <a:pt x="373" y="497"/>
                  <a:pt x="380" y="498"/>
                </a:cubicBezTo>
                <a:moveTo>
                  <a:pt x="733" y="170"/>
                </a:moveTo>
                <a:cubicBezTo>
                  <a:pt x="708" y="158"/>
                  <a:pt x="680" y="159"/>
                  <a:pt x="653" y="170"/>
                </a:cubicBezTo>
                <a:cubicBezTo>
                  <a:pt x="612" y="187"/>
                  <a:pt x="569" y="217"/>
                  <a:pt x="542" y="253"/>
                </a:cubicBezTo>
                <a:cubicBezTo>
                  <a:pt x="526" y="275"/>
                  <a:pt x="525" y="295"/>
                  <a:pt x="527" y="321"/>
                </a:cubicBezTo>
                <a:cubicBezTo>
                  <a:pt x="564" y="326"/>
                  <a:pt x="608" y="333"/>
                  <a:pt x="645" y="326"/>
                </a:cubicBezTo>
                <a:cubicBezTo>
                  <a:pt x="708" y="315"/>
                  <a:pt x="749" y="267"/>
                  <a:pt x="762" y="207"/>
                </a:cubicBezTo>
                <a:cubicBezTo>
                  <a:pt x="765" y="193"/>
                  <a:pt x="766" y="178"/>
                  <a:pt x="768" y="164"/>
                </a:cubicBezTo>
                <a:cubicBezTo>
                  <a:pt x="768" y="239"/>
                  <a:pt x="725" y="485"/>
                  <a:pt x="769" y="544"/>
                </a:cubicBezTo>
                <a:cubicBezTo>
                  <a:pt x="774" y="550"/>
                  <a:pt x="776" y="552"/>
                  <a:pt x="782" y="550"/>
                </a:cubicBezTo>
                <a:moveTo>
                  <a:pt x="1438" y="7"/>
                </a:moveTo>
                <a:cubicBezTo>
                  <a:pt x="1389" y="1"/>
                  <a:pt x="1362" y="0"/>
                  <a:pt x="1319" y="29"/>
                </a:cubicBezTo>
                <a:cubicBezTo>
                  <a:pt x="1245" y="78"/>
                  <a:pt x="1197" y="154"/>
                  <a:pt x="1151" y="228"/>
                </a:cubicBezTo>
                <a:cubicBezTo>
                  <a:pt x="1112" y="292"/>
                  <a:pt x="1072" y="356"/>
                  <a:pt x="1065" y="430"/>
                </a:cubicBezTo>
                <a:cubicBezTo>
                  <a:pt x="1060" y="485"/>
                  <a:pt x="1080" y="502"/>
                  <a:pt x="1132" y="514"/>
                </a:cubicBezTo>
                <a:cubicBezTo>
                  <a:pt x="1174" y="524"/>
                  <a:pt x="1245" y="532"/>
                  <a:pt x="1286" y="514"/>
                </a:cubicBezTo>
                <a:cubicBezTo>
                  <a:pt x="1324" y="498"/>
                  <a:pt x="1329" y="452"/>
                  <a:pt x="1327" y="416"/>
                </a:cubicBezTo>
                <a:cubicBezTo>
                  <a:pt x="1324" y="372"/>
                  <a:pt x="1280" y="362"/>
                  <a:pt x="1242" y="357"/>
                </a:cubicBezTo>
                <a:cubicBezTo>
                  <a:pt x="1219" y="354"/>
                  <a:pt x="1171" y="349"/>
                  <a:pt x="1160" y="364"/>
                </a:cubicBezTo>
                <a:cubicBezTo>
                  <a:pt x="1160" y="366"/>
                  <a:pt x="1160" y="369"/>
                  <a:pt x="1160" y="371"/>
                </a:cubicBezTo>
                <a:moveTo>
                  <a:pt x="1775" y="115"/>
                </a:moveTo>
                <a:cubicBezTo>
                  <a:pt x="1757" y="143"/>
                  <a:pt x="1748" y="156"/>
                  <a:pt x="1730" y="185"/>
                </a:cubicBezTo>
                <a:cubicBezTo>
                  <a:pt x="1693" y="246"/>
                  <a:pt x="1641" y="331"/>
                  <a:pt x="1658" y="408"/>
                </a:cubicBezTo>
                <a:cubicBezTo>
                  <a:pt x="1670" y="459"/>
                  <a:pt x="1744" y="449"/>
                  <a:pt x="1781" y="449"/>
                </a:cubicBezTo>
                <a:cubicBezTo>
                  <a:pt x="1845" y="449"/>
                  <a:pt x="1912" y="431"/>
                  <a:pt x="1942" y="369"/>
                </a:cubicBezTo>
                <a:cubicBezTo>
                  <a:pt x="1970" y="312"/>
                  <a:pt x="1958" y="220"/>
                  <a:pt x="1933" y="166"/>
                </a:cubicBezTo>
                <a:cubicBezTo>
                  <a:pt x="1905" y="108"/>
                  <a:pt x="1845" y="81"/>
                  <a:pt x="1781" y="95"/>
                </a:cubicBezTo>
                <a:cubicBezTo>
                  <a:pt x="1709" y="111"/>
                  <a:pt x="1664" y="172"/>
                  <a:pt x="1623" y="22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-612000" y="272160"/>
            <a:ext cx="131400" cy="182880"/>
          </a:xfrm>
          <a:custGeom>
            <a:avLst/>
            <a:gdLst/>
            <a:ahLst/>
            <a:rect l="l" t="t" r="r" b="b"/>
            <a:pathLst>
              <a:path w="366" h="509">
                <a:moveTo>
                  <a:pt x="361" y="58"/>
                </a:moveTo>
                <a:cubicBezTo>
                  <a:pt x="360" y="52"/>
                  <a:pt x="365" y="41"/>
                  <a:pt x="358" y="36"/>
                </a:cubicBezTo>
                <a:cubicBezTo>
                  <a:pt x="306" y="0"/>
                  <a:pt x="104" y="36"/>
                  <a:pt x="42" y="42"/>
                </a:cubicBezTo>
                <a:cubicBezTo>
                  <a:pt x="36" y="43"/>
                  <a:pt x="35" y="43"/>
                  <a:pt x="33" y="43"/>
                </a:cubicBezTo>
                <a:cubicBezTo>
                  <a:pt x="33" y="162"/>
                  <a:pt x="0" y="333"/>
                  <a:pt x="38" y="445"/>
                </a:cubicBezTo>
                <a:cubicBezTo>
                  <a:pt x="48" y="474"/>
                  <a:pt x="73" y="493"/>
                  <a:pt x="103" y="499"/>
                </a:cubicBezTo>
                <a:cubicBezTo>
                  <a:pt x="149" y="508"/>
                  <a:pt x="208" y="507"/>
                  <a:pt x="253" y="495"/>
                </a:cubicBezTo>
                <a:cubicBezTo>
                  <a:pt x="294" y="485"/>
                  <a:pt x="328" y="465"/>
                  <a:pt x="364" y="4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72000" y="252360"/>
            <a:ext cx="5857200" cy="1146240"/>
          </a:xfrm>
          <a:custGeom>
            <a:avLst/>
            <a:gdLst/>
            <a:ahLst/>
            <a:rect l="l" t="t" r="r" b="b"/>
            <a:pathLst>
              <a:path w="16271" h="3185">
                <a:moveTo>
                  <a:pt x="398" y="104"/>
                </a:moveTo>
                <a:cubicBezTo>
                  <a:pt x="421" y="104"/>
                  <a:pt x="444" y="104"/>
                  <a:pt x="467" y="104"/>
                </a:cubicBezTo>
                <a:cubicBezTo>
                  <a:pt x="431" y="106"/>
                  <a:pt x="394" y="112"/>
                  <a:pt x="358" y="114"/>
                </a:cubicBezTo>
                <a:cubicBezTo>
                  <a:pt x="268" y="119"/>
                  <a:pt x="148" y="135"/>
                  <a:pt x="61" y="112"/>
                </a:cubicBezTo>
                <a:cubicBezTo>
                  <a:pt x="45" y="108"/>
                  <a:pt x="53" y="108"/>
                  <a:pt x="46" y="105"/>
                </a:cubicBezTo>
                <a:cubicBezTo>
                  <a:pt x="45" y="138"/>
                  <a:pt x="41" y="167"/>
                  <a:pt x="34" y="200"/>
                </a:cubicBezTo>
                <a:cubicBezTo>
                  <a:pt x="19" y="273"/>
                  <a:pt x="0" y="349"/>
                  <a:pt x="10" y="424"/>
                </a:cubicBezTo>
                <a:cubicBezTo>
                  <a:pt x="16" y="471"/>
                  <a:pt x="49" y="508"/>
                  <a:pt x="91" y="527"/>
                </a:cubicBezTo>
                <a:cubicBezTo>
                  <a:pt x="138" y="548"/>
                  <a:pt x="193" y="542"/>
                  <a:pt x="243" y="542"/>
                </a:cubicBezTo>
                <a:cubicBezTo>
                  <a:pt x="307" y="542"/>
                  <a:pt x="350" y="524"/>
                  <a:pt x="404" y="493"/>
                </a:cubicBezTo>
                <a:moveTo>
                  <a:pt x="15" y="352"/>
                </a:moveTo>
                <a:cubicBezTo>
                  <a:pt x="57" y="360"/>
                  <a:pt x="109" y="363"/>
                  <a:pt x="156" y="363"/>
                </a:cubicBezTo>
                <a:cubicBezTo>
                  <a:pt x="259" y="364"/>
                  <a:pt x="361" y="363"/>
                  <a:pt x="464" y="363"/>
                </a:cubicBezTo>
                <a:moveTo>
                  <a:pt x="765" y="328"/>
                </a:moveTo>
                <a:cubicBezTo>
                  <a:pt x="738" y="299"/>
                  <a:pt x="764" y="327"/>
                  <a:pt x="752" y="317"/>
                </a:cubicBezTo>
                <a:cubicBezTo>
                  <a:pt x="722" y="350"/>
                  <a:pt x="697" y="387"/>
                  <a:pt x="666" y="420"/>
                </a:cubicBezTo>
                <a:cubicBezTo>
                  <a:pt x="625" y="463"/>
                  <a:pt x="582" y="501"/>
                  <a:pt x="537" y="540"/>
                </a:cubicBezTo>
                <a:cubicBezTo>
                  <a:pt x="524" y="552"/>
                  <a:pt x="522" y="555"/>
                  <a:pt x="513" y="560"/>
                </a:cubicBezTo>
                <a:moveTo>
                  <a:pt x="514" y="318"/>
                </a:moveTo>
                <a:cubicBezTo>
                  <a:pt x="514" y="307"/>
                  <a:pt x="514" y="305"/>
                  <a:pt x="514" y="299"/>
                </a:cubicBezTo>
                <a:cubicBezTo>
                  <a:pt x="538" y="335"/>
                  <a:pt x="562" y="372"/>
                  <a:pt x="586" y="409"/>
                </a:cubicBezTo>
                <a:cubicBezTo>
                  <a:pt x="620" y="462"/>
                  <a:pt x="655" y="509"/>
                  <a:pt x="719" y="528"/>
                </a:cubicBezTo>
                <a:cubicBezTo>
                  <a:pt x="771" y="543"/>
                  <a:pt x="827" y="537"/>
                  <a:pt x="880" y="537"/>
                </a:cubicBezTo>
                <a:moveTo>
                  <a:pt x="1084" y="418"/>
                </a:moveTo>
                <a:cubicBezTo>
                  <a:pt x="1083" y="388"/>
                  <a:pt x="1086" y="360"/>
                  <a:pt x="1053" y="346"/>
                </a:cubicBezTo>
                <a:cubicBezTo>
                  <a:pt x="1019" y="331"/>
                  <a:pt x="985" y="353"/>
                  <a:pt x="962" y="376"/>
                </a:cubicBezTo>
                <a:cubicBezTo>
                  <a:pt x="923" y="414"/>
                  <a:pt x="901" y="458"/>
                  <a:pt x="896" y="511"/>
                </a:cubicBezTo>
                <a:cubicBezTo>
                  <a:pt x="892" y="563"/>
                  <a:pt x="937" y="557"/>
                  <a:pt x="977" y="558"/>
                </a:cubicBezTo>
                <a:cubicBezTo>
                  <a:pt x="1037" y="559"/>
                  <a:pt x="1089" y="551"/>
                  <a:pt x="1135" y="509"/>
                </a:cubicBezTo>
                <a:cubicBezTo>
                  <a:pt x="1168" y="479"/>
                  <a:pt x="1170" y="444"/>
                  <a:pt x="1171" y="403"/>
                </a:cubicBezTo>
                <a:cubicBezTo>
                  <a:pt x="1171" y="385"/>
                  <a:pt x="1172" y="380"/>
                  <a:pt x="1166" y="370"/>
                </a:cubicBezTo>
                <a:cubicBezTo>
                  <a:pt x="1152" y="373"/>
                  <a:pt x="1157" y="382"/>
                  <a:pt x="1157" y="410"/>
                </a:cubicBezTo>
                <a:cubicBezTo>
                  <a:pt x="1157" y="456"/>
                  <a:pt x="1175" y="484"/>
                  <a:pt x="1220" y="500"/>
                </a:cubicBezTo>
                <a:cubicBezTo>
                  <a:pt x="1230" y="502"/>
                  <a:pt x="1240" y="504"/>
                  <a:pt x="1250" y="506"/>
                </a:cubicBezTo>
                <a:moveTo>
                  <a:pt x="1341" y="416"/>
                </a:moveTo>
                <a:cubicBezTo>
                  <a:pt x="1342" y="390"/>
                  <a:pt x="1345" y="376"/>
                  <a:pt x="1354" y="355"/>
                </a:cubicBezTo>
                <a:cubicBezTo>
                  <a:pt x="1391" y="356"/>
                  <a:pt x="1395" y="354"/>
                  <a:pt x="1420" y="387"/>
                </a:cubicBezTo>
                <a:cubicBezTo>
                  <a:pt x="1450" y="426"/>
                  <a:pt x="1470" y="473"/>
                  <a:pt x="1490" y="518"/>
                </a:cubicBezTo>
                <a:cubicBezTo>
                  <a:pt x="1496" y="531"/>
                  <a:pt x="1500" y="545"/>
                  <a:pt x="1505" y="558"/>
                </a:cubicBezTo>
                <a:cubicBezTo>
                  <a:pt x="1505" y="515"/>
                  <a:pt x="1495" y="465"/>
                  <a:pt x="1520" y="428"/>
                </a:cubicBezTo>
                <a:cubicBezTo>
                  <a:pt x="1547" y="387"/>
                  <a:pt x="1601" y="367"/>
                  <a:pt x="1648" y="362"/>
                </a:cubicBezTo>
                <a:cubicBezTo>
                  <a:pt x="1707" y="356"/>
                  <a:pt x="1761" y="359"/>
                  <a:pt x="1793" y="416"/>
                </a:cubicBezTo>
                <a:cubicBezTo>
                  <a:pt x="1811" y="448"/>
                  <a:pt x="1822" y="532"/>
                  <a:pt x="1808" y="568"/>
                </a:cubicBezTo>
                <a:cubicBezTo>
                  <a:pt x="1805" y="570"/>
                  <a:pt x="1803" y="573"/>
                  <a:pt x="1800" y="575"/>
                </a:cubicBezTo>
                <a:cubicBezTo>
                  <a:pt x="1789" y="562"/>
                  <a:pt x="1785" y="575"/>
                  <a:pt x="1784" y="542"/>
                </a:cubicBezTo>
                <a:cubicBezTo>
                  <a:pt x="1782" y="499"/>
                  <a:pt x="1795" y="473"/>
                  <a:pt x="1819" y="438"/>
                </a:cubicBezTo>
                <a:cubicBezTo>
                  <a:pt x="1844" y="402"/>
                  <a:pt x="1881" y="380"/>
                  <a:pt x="1924" y="375"/>
                </a:cubicBezTo>
                <a:cubicBezTo>
                  <a:pt x="1978" y="369"/>
                  <a:pt x="1988" y="389"/>
                  <a:pt x="2009" y="435"/>
                </a:cubicBezTo>
                <a:cubicBezTo>
                  <a:pt x="2028" y="478"/>
                  <a:pt x="2035" y="539"/>
                  <a:pt x="2075" y="570"/>
                </a:cubicBezTo>
                <a:cubicBezTo>
                  <a:pt x="2086" y="575"/>
                  <a:pt x="2098" y="581"/>
                  <a:pt x="2109" y="586"/>
                </a:cubicBezTo>
                <a:moveTo>
                  <a:pt x="2393" y="377"/>
                </a:moveTo>
                <a:cubicBezTo>
                  <a:pt x="2379" y="358"/>
                  <a:pt x="2367" y="343"/>
                  <a:pt x="2349" y="328"/>
                </a:cubicBezTo>
                <a:cubicBezTo>
                  <a:pt x="2346" y="361"/>
                  <a:pt x="2344" y="401"/>
                  <a:pt x="2346" y="435"/>
                </a:cubicBezTo>
                <a:cubicBezTo>
                  <a:pt x="2351" y="523"/>
                  <a:pt x="2376" y="609"/>
                  <a:pt x="2401" y="693"/>
                </a:cubicBezTo>
                <a:cubicBezTo>
                  <a:pt x="2416" y="743"/>
                  <a:pt x="2436" y="789"/>
                  <a:pt x="2459" y="836"/>
                </a:cubicBezTo>
                <a:cubicBezTo>
                  <a:pt x="2443" y="784"/>
                  <a:pt x="2420" y="738"/>
                  <a:pt x="2398" y="688"/>
                </a:cubicBezTo>
                <a:cubicBezTo>
                  <a:pt x="2362" y="607"/>
                  <a:pt x="2352" y="539"/>
                  <a:pt x="2351" y="452"/>
                </a:cubicBezTo>
                <a:cubicBezTo>
                  <a:pt x="2350" y="384"/>
                  <a:pt x="2359" y="297"/>
                  <a:pt x="2416" y="249"/>
                </a:cubicBezTo>
                <a:cubicBezTo>
                  <a:pt x="2460" y="212"/>
                  <a:pt x="2504" y="255"/>
                  <a:pt x="2522" y="293"/>
                </a:cubicBezTo>
                <a:cubicBezTo>
                  <a:pt x="2555" y="362"/>
                  <a:pt x="2550" y="440"/>
                  <a:pt x="2550" y="514"/>
                </a:cubicBezTo>
                <a:cubicBezTo>
                  <a:pt x="2550" y="549"/>
                  <a:pt x="2553" y="605"/>
                  <a:pt x="2513" y="624"/>
                </a:cubicBezTo>
                <a:cubicBezTo>
                  <a:pt x="2483" y="638"/>
                  <a:pt x="2448" y="621"/>
                  <a:pt x="2434" y="595"/>
                </a:cubicBezTo>
                <a:cubicBezTo>
                  <a:pt x="2430" y="584"/>
                  <a:pt x="2426" y="572"/>
                  <a:pt x="2422" y="561"/>
                </a:cubicBezTo>
                <a:moveTo>
                  <a:pt x="2604" y="0"/>
                </a:moveTo>
                <a:cubicBezTo>
                  <a:pt x="2634" y="44"/>
                  <a:pt x="2652" y="98"/>
                  <a:pt x="2668" y="149"/>
                </a:cubicBezTo>
                <a:cubicBezTo>
                  <a:pt x="2698" y="244"/>
                  <a:pt x="2718" y="344"/>
                  <a:pt x="2737" y="442"/>
                </a:cubicBezTo>
                <a:cubicBezTo>
                  <a:pt x="2748" y="500"/>
                  <a:pt x="2757" y="554"/>
                  <a:pt x="2774" y="610"/>
                </a:cubicBezTo>
                <a:moveTo>
                  <a:pt x="2895" y="345"/>
                </a:moveTo>
                <a:cubicBezTo>
                  <a:pt x="2900" y="346"/>
                  <a:pt x="2886" y="325"/>
                  <a:pt x="2923" y="360"/>
                </a:cubicBezTo>
                <a:cubicBezTo>
                  <a:pt x="2959" y="394"/>
                  <a:pt x="2994" y="421"/>
                  <a:pt x="3043" y="431"/>
                </a:cubicBezTo>
                <a:cubicBezTo>
                  <a:pt x="3090" y="441"/>
                  <a:pt x="3136" y="435"/>
                  <a:pt x="3177" y="411"/>
                </a:cubicBezTo>
                <a:cubicBezTo>
                  <a:pt x="3221" y="386"/>
                  <a:pt x="3258" y="337"/>
                  <a:pt x="3244" y="283"/>
                </a:cubicBezTo>
                <a:cubicBezTo>
                  <a:pt x="3230" y="229"/>
                  <a:pt x="3165" y="218"/>
                  <a:pt x="3119" y="215"/>
                </a:cubicBezTo>
                <a:cubicBezTo>
                  <a:pt x="3049" y="210"/>
                  <a:pt x="3002" y="238"/>
                  <a:pt x="2978" y="306"/>
                </a:cubicBezTo>
                <a:cubicBezTo>
                  <a:pt x="2950" y="383"/>
                  <a:pt x="2971" y="450"/>
                  <a:pt x="3025" y="507"/>
                </a:cubicBezTo>
                <a:cubicBezTo>
                  <a:pt x="3093" y="580"/>
                  <a:pt x="3195" y="617"/>
                  <a:pt x="3286" y="651"/>
                </a:cubicBezTo>
                <a:cubicBezTo>
                  <a:pt x="3361" y="679"/>
                  <a:pt x="3433" y="693"/>
                  <a:pt x="3511" y="707"/>
                </a:cubicBezTo>
                <a:moveTo>
                  <a:pt x="219" y="1172"/>
                </a:moveTo>
                <a:cubicBezTo>
                  <a:pt x="168" y="1179"/>
                  <a:pt x="117" y="1187"/>
                  <a:pt x="67" y="1193"/>
                </a:cubicBezTo>
                <a:cubicBezTo>
                  <a:pt x="191" y="1153"/>
                  <a:pt x="311" y="1120"/>
                  <a:pt x="440" y="1096"/>
                </a:cubicBezTo>
                <a:cubicBezTo>
                  <a:pt x="850" y="1020"/>
                  <a:pt x="1270" y="988"/>
                  <a:pt x="1685" y="964"/>
                </a:cubicBezTo>
                <a:cubicBezTo>
                  <a:pt x="2065" y="943"/>
                  <a:pt x="3156" y="1118"/>
                  <a:pt x="2825" y="931"/>
                </a:cubicBezTo>
                <a:cubicBezTo>
                  <a:pt x="2810" y="923"/>
                  <a:pt x="2751" y="928"/>
                  <a:pt x="2735" y="927"/>
                </a:cubicBezTo>
                <a:moveTo>
                  <a:pt x="2078" y="1472"/>
                </a:moveTo>
                <a:cubicBezTo>
                  <a:pt x="2095" y="1472"/>
                  <a:pt x="2111" y="1473"/>
                  <a:pt x="2127" y="1474"/>
                </a:cubicBezTo>
                <a:cubicBezTo>
                  <a:pt x="2127" y="1523"/>
                  <a:pt x="2133" y="1567"/>
                  <a:pt x="2145" y="1616"/>
                </a:cubicBezTo>
                <a:cubicBezTo>
                  <a:pt x="2162" y="1683"/>
                  <a:pt x="2182" y="1750"/>
                  <a:pt x="2203" y="1815"/>
                </a:cubicBezTo>
                <a:cubicBezTo>
                  <a:pt x="2216" y="1855"/>
                  <a:pt x="2226" y="1906"/>
                  <a:pt x="2249" y="1942"/>
                </a:cubicBezTo>
                <a:cubicBezTo>
                  <a:pt x="2257" y="1954"/>
                  <a:pt x="2262" y="1949"/>
                  <a:pt x="2269" y="1955"/>
                </a:cubicBezTo>
                <a:cubicBezTo>
                  <a:pt x="2285" y="1920"/>
                  <a:pt x="2298" y="1889"/>
                  <a:pt x="2307" y="1851"/>
                </a:cubicBezTo>
                <a:cubicBezTo>
                  <a:pt x="2319" y="1801"/>
                  <a:pt x="2323" y="1749"/>
                  <a:pt x="2331" y="1698"/>
                </a:cubicBezTo>
                <a:cubicBezTo>
                  <a:pt x="2337" y="1661"/>
                  <a:pt x="2343" y="1626"/>
                  <a:pt x="2355" y="1589"/>
                </a:cubicBezTo>
                <a:cubicBezTo>
                  <a:pt x="2356" y="1587"/>
                  <a:pt x="2357" y="1586"/>
                  <a:pt x="2358" y="1584"/>
                </a:cubicBezTo>
                <a:cubicBezTo>
                  <a:pt x="2364" y="1595"/>
                  <a:pt x="2375" y="1617"/>
                  <a:pt x="2382" y="1632"/>
                </a:cubicBezTo>
                <a:cubicBezTo>
                  <a:pt x="2405" y="1685"/>
                  <a:pt x="2429" y="1738"/>
                  <a:pt x="2459" y="1787"/>
                </a:cubicBezTo>
                <a:cubicBezTo>
                  <a:pt x="2472" y="1808"/>
                  <a:pt x="2483" y="1815"/>
                  <a:pt x="2500" y="1830"/>
                </a:cubicBezTo>
                <a:cubicBezTo>
                  <a:pt x="2531" y="1812"/>
                  <a:pt x="2536" y="1805"/>
                  <a:pt x="2547" y="1761"/>
                </a:cubicBezTo>
                <a:cubicBezTo>
                  <a:pt x="2564" y="1693"/>
                  <a:pt x="2574" y="1623"/>
                  <a:pt x="2589" y="1553"/>
                </a:cubicBezTo>
                <a:cubicBezTo>
                  <a:pt x="2595" y="1527"/>
                  <a:pt x="2595" y="1466"/>
                  <a:pt x="2616" y="1446"/>
                </a:cubicBezTo>
                <a:cubicBezTo>
                  <a:pt x="2636" y="1426"/>
                  <a:pt x="2649" y="1498"/>
                  <a:pt x="2650" y="1503"/>
                </a:cubicBezTo>
                <a:moveTo>
                  <a:pt x="2793" y="1679"/>
                </a:moveTo>
                <a:cubicBezTo>
                  <a:pt x="2809" y="1680"/>
                  <a:pt x="2824" y="1682"/>
                  <a:pt x="2840" y="1685"/>
                </a:cubicBezTo>
                <a:cubicBezTo>
                  <a:pt x="2881" y="1693"/>
                  <a:pt x="2923" y="1700"/>
                  <a:pt x="2965" y="1701"/>
                </a:cubicBezTo>
                <a:cubicBezTo>
                  <a:pt x="3009" y="1702"/>
                  <a:pt x="3060" y="1707"/>
                  <a:pt x="3104" y="1699"/>
                </a:cubicBezTo>
                <a:cubicBezTo>
                  <a:pt x="3134" y="1694"/>
                  <a:pt x="3157" y="1680"/>
                  <a:pt x="3159" y="1650"/>
                </a:cubicBezTo>
                <a:cubicBezTo>
                  <a:pt x="3159" y="1645"/>
                  <a:pt x="3159" y="1639"/>
                  <a:pt x="3159" y="1634"/>
                </a:cubicBezTo>
                <a:cubicBezTo>
                  <a:pt x="3111" y="1600"/>
                  <a:pt x="3065" y="1591"/>
                  <a:pt x="3005" y="1588"/>
                </a:cubicBezTo>
                <a:cubicBezTo>
                  <a:pt x="2934" y="1585"/>
                  <a:pt x="2877" y="1593"/>
                  <a:pt x="2832" y="1653"/>
                </a:cubicBezTo>
                <a:cubicBezTo>
                  <a:pt x="2805" y="1689"/>
                  <a:pt x="2793" y="1766"/>
                  <a:pt x="2813" y="1808"/>
                </a:cubicBezTo>
                <a:cubicBezTo>
                  <a:pt x="2841" y="1866"/>
                  <a:pt x="2924" y="1898"/>
                  <a:pt x="2980" y="1916"/>
                </a:cubicBezTo>
                <a:cubicBezTo>
                  <a:pt x="3045" y="1937"/>
                  <a:pt x="3104" y="1938"/>
                  <a:pt x="3171" y="1940"/>
                </a:cubicBezTo>
                <a:moveTo>
                  <a:pt x="3875" y="1306"/>
                </a:moveTo>
                <a:cubicBezTo>
                  <a:pt x="3875" y="1278"/>
                  <a:pt x="3875" y="1319"/>
                  <a:pt x="3875" y="1347"/>
                </a:cubicBezTo>
                <a:cubicBezTo>
                  <a:pt x="3875" y="1441"/>
                  <a:pt x="3884" y="1533"/>
                  <a:pt x="3894" y="1628"/>
                </a:cubicBezTo>
                <a:cubicBezTo>
                  <a:pt x="3903" y="1708"/>
                  <a:pt x="3911" y="1787"/>
                  <a:pt x="3920" y="1867"/>
                </a:cubicBezTo>
                <a:cubicBezTo>
                  <a:pt x="3922" y="1889"/>
                  <a:pt x="3925" y="1911"/>
                  <a:pt x="3927" y="1933"/>
                </a:cubicBezTo>
                <a:cubicBezTo>
                  <a:pt x="3927" y="1868"/>
                  <a:pt x="3918" y="1797"/>
                  <a:pt x="3935" y="1734"/>
                </a:cubicBezTo>
                <a:cubicBezTo>
                  <a:pt x="3948" y="1685"/>
                  <a:pt x="3977" y="1639"/>
                  <a:pt x="4024" y="1616"/>
                </a:cubicBezTo>
                <a:cubicBezTo>
                  <a:pt x="4062" y="1598"/>
                  <a:pt x="4119" y="1599"/>
                  <a:pt x="4154" y="1622"/>
                </a:cubicBezTo>
                <a:cubicBezTo>
                  <a:pt x="4218" y="1665"/>
                  <a:pt x="4225" y="1746"/>
                  <a:pt x="4226" y="1815"/>
                </a:cubicBezTo>
                <a:cubicBezTo>
                  <a:pt x="4226" y="1841"/>
                  <a:pt x="4222" y="1868"/>
                  <a:pt x="4251" y="1877"/>
                </a:cubicBezTo>
                <a:cubicBezTo>
                  <a:pt x="4276" y="1877"/>
                  <a:pt x="4288" y="1877"/>
                  <a:pt x="4306" y="1877"/>
                </a:cubicBezTo>
                <a:moveTo>
                  <a:pt x="4679" y="1615"/>
                </a:moveTo>
                <a:cubicBezTo>
                  <a:pt x="4644" y="1606"/>
                  <a:pt x="4603" y="1601"/>
                  <a:pt x="4568" y="1616"/>
                </a:cubicBezTo>
                <a:cubicBezTo>
                  <a:pt x="4511" y="1640"/>
                  <a:pt x="4457" y="1696"/>
                  <a:pt x="4430" y="1751"/>
                </a:cubicBezTo>
                <a:cubicBezTo>
                  <a:pt x="4414" y="1784"/>
                  <a:pt x="4403" y="1843"/>
                  <a:pt x="4435" y="1869"/>
                </a:cubicBezTo>
                <a:cubicBezTo>
                  <a:pt x="4457" y="1887"/>
                  <a:pt x="4520" y="1897"/>
                  <a:pt x="4547" y="1887"/>
                </a:cubicBezTo>
                <a:cubicBezTo>
                  <a:pt x="4590" y="1871"/>
                  <a:pt x="4599" y="1815"/>
                  <a:pt x="4605" y="1777"/>
                </a:cubicBezTo>
                <a:cubicBezTo>
                  <a:pt x="4611" y="1739"/>
                  <a:pt x="4611" y="1702"/>
                  <a:pt x="4611" y="1664"/>
                </a:cubicBezTo>
                <a:cubicBezTo>
                  <a:pt x="4611" y="1657"/>
                  <a:pt x="4611" y="1657"/>
                  <a:pt x="4611" y="1653"/>
                </a:cubicBezTo>
                <a:cubicBezTo>
                  <a:pt x="4619" y="1684"/>
                  <a:pt x="4623" y="1718"/>
                  <a:pt x="4630" y="1750"/>
                </a:cubicBezTo>
                <a:cubicBezTo>
                  <a:pt x="4640" y="1796"/>
                  <a:pt x="4647" y="1846"/>
                  <a:pt x="4681" y="1881"/>
                </a:cubicBezTo>
                <a:cubicBezTo>
                  <a:pt x="4703" y="1904"/>
                  <a:pt x="4724" y="1903"/>
                  <a:pt x="4753" y="1905"/>
                </a:cubicBezTo>
                <a:moveTo>
                  <a:pt x="4784" y="1647"/>
                </a:moveTo>
                <a:cubicBezTo>
                  <a:pt x="4785" y="1643"/>
                  <a:pt x="4781" y="1617"/>
                  <a:pt x="4784" y="1622"/>
                </a:cubicBezTo>
                <a:cubicBezTo>
                  <a:pt x="4819" y="1680"/>
                  <a:pt x="4833" y="1767"/>
                  <a:pt x="4858" y="1830"/>
                </a:cubicBezTo>
                <a:cubicBezTo>
                  <a:pt x="4872" y="1867"/>
                  <a:pt x="4892" y="1911"/>
                  <a:pt x="4927" y="1933"/>
                </a:cubicBezTo>
                <a:cubicBezTo>
                  <a:pt x="4938" y="1936"/>
                  <a:pt x="4941" y="1937"/>
                  <a:pt x="4948" y="1936"/>
                </a:cubicBezTo>
                <a:cubicBezTo>
                  <a:pt x="4965" y="1909"/>
                  <a:pt x="4976" y="1881"/>
                  <a:pt x="4984" y="1844"/>
                </a:cubicBezTo>
                <a:cubicBezTo>
                  <a:pt x="4995" y="1792"/>
                  <a:pt x="5002" y="1739"/>
                  <a:pt x="5018" y="1688"/>
                </a:cubicBezTo>
                <a:cubicBezTo>
                  <a:pt x="5027" y="1659"/>
                  <a:pt x="5039" y="1622"/>
                  <a:pt x="5072" y="1616"/>
                </a:cubicBezTo>
                <a:cubicBezTo>
                  <a:pt x="5106" y="1610"/>
                  <a:pt x="5121" y="1644"/>
                  <a:pt x="5139" y="1666"/>
                </a:cubicBezTo>
                <a:cubicBezTo>
                  <a:pt x="5169" y="1703"/>
                  <a:pt x="5195" y="1723"/>
                  <a:pt x="5242" y="1734"/>
                </a:cubicBezTo>
                <a:cubicBezTo>
                  <a:pt x="5281" y="1743"/>
                  <a:pt x="5334" y="1745"/>
                  <a:pt x="5373" y="1733"/>
                </a:cubicBezTo>
                <a:cubicBezTo>
                  <a:pt x="5405" y="1723"/>
                  <a:pt x="5444" y="1691"/>
                  <a:pt x="5461" y="1661"/>
                </a:cubicBezTo>
                <a:cubicBezTo>
                  <a:pt x="5474" y="1638"/>
                  <a:pt x="5472" y="1606"/>
                  <a:pt x="5473" y="1579"/>
                </a:cubicBezTo>
                <a:cubicBezTo>
                  <a:pt x="5473" y="1567"/>
                  <a:pt x="5473" y="1554"/>
                  <a:pt x="5473" y="1542"/>
                </a:cubicBezTo>
                <a:cubicBezTo>
                  <a:pt x="5455" y="1540"/>
                  <a:pt x="5430" y="1532"/>
                  <a:pt x="5412" y="1538"/>
                </a:cubicBezTo>
                <a:cubicBezTo>
                  <a:pt x="5364" y="1554"/>
                  <a:pt x="5323" y="1614"/>
                  <a:pt x="5297" y="1653"/>
                </a:cubicBezTo>
                <a:cubicBezTo>
                  <a:pt x="5260" y="1709"/>
                  <a:pt x="5245" y="1760"/>
                  <a:pt x="5243" y="1826"/>
                </a:cubicBezTo>
                <a:cubicBezTo>
                  <a:pt x="5241" y="1888"/>
                  <a:pt x="5277" y="1923"/>
                  <a:pt x="5331" y="1950"/>
                </a:cubicBezTo>
                <a:cubicBezTo>
                  <a:pt x="5391" y="1980"/>
                  <a:pt x="5457" y="1980"/>
                  <a:pt x="5522" y="1982"/>
                </a:cubicBezTo>
                <a:cubicBezTo>
                  <a:pt x="5591" y="1984"/>
                  <a:pt x="5657" y="1981"/>
                  <a:pt x="5725" y="1976"/>
                </a:cubicBezTo>
                <a:moveTo>
                  <a:pt x="16218" y="3184"/>
                </a:moveTo>
                <a:cubicBezTo>
                  <a:pt x="16237" y="3182"/>
                  <a:pt x="16251" y="3181"/>
                  <a:pt x="16270" y="318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2527200" y="792720"/>
            <a:ext cx="4496760" cy="1150560"/>
          </a:xfrm>
          <a:custGeom>
            <a:avLst/>
            <a:gdLst/>
            <a:ahLst/>
            <a:rect l="l" t="t" r="r" b="b"/>
            <a:pathLst>
              <a:path w="12492" h="3197">
                <a:moveTo>
                  <a:pt x="35" y="106"/>
                </a:moveTo>
                <a:cubicBezTo>
                  <a:pt x="26" y="102"/>
                  <a:pt x="23" y="101"/>
                  <a:pt x="19" y="96"/>
                </a:cubicBezTo>
                <a:cubicBezTo>
                  <a:pt x="21" y="96"/>
                  <a:pt x="70" y="88"/>
                  <a:pt x="85" y="88"/>
                </a:cubicBezTo>
                <a:cubicBezTo>
                  <a:pt x="171" y="88"/>
                  <a:pt x="264" y="99"/>
                  <a:pt x="349" y="85"/>
                </a:cubicBezTo>
                <a:cubicBezTo>
                  <a:pt x="373" y="81"/>
                  <a:pt x="396" y="69"/>
                  <a:pt x="407" y="47"/>
                </a:cubicBezTo>
                <a:cubicBezTo>
                  <a:pt x="410" y="40"/>
                  <a:pt x="406" y="32"/>
                  <a:pt x="408" y="25"/>
                </a:cubicBezTo>
                <a:cubicBezTo>
                  <a:pt x="396" y="72"/>
                  <a:pt x="378" y="114"/>
                  <a:pt x="362" y="160"/>
                </a:cubicBezTo>
                <a:cubicBezTo>
                  <a:pt x="332" y="244"/>
                  <a:pt x="311" y="331"/>
                  <a:pt x="285" y="417"/>
                </a:cubicBezTo>
                <a:cubicBezTo>
                  <a:pt x="270" y="466"/>
                  <a:pt x="257" y="523"/>
                  <a:pt x="233" y="568"/>
                </a:cubicBezTo>
                <a:cubicBezTo>
                  <a:pt x="230" y="571"/>
                  <a:pt x="228" y="575"/>
                  <a:pt x="225" y="578"/>
                </a:cubicBezTo>
                <a:moveTo>
                  <a:pt x="0" y="367"/>
                </a:moveTo>
                <a:cubicBezTo>
                  <a:pt x="124" y="361"/>
                  <a:pt x="247" y="360"/>
                  <a:pt x="371" y="360"/>
                </a:cubicBezTo>
                <a:cubicBezTo>
                  <a:pt x="521" y="360"/>
                  <a:pt x="670" y="361"/>
                  <a:pt x="820" y="362"/>
                </a:cubicBezTo>
                <a:moveTo>
                  <a:pt x="1508" y="300"/>
                </a:moveTo>
                <a:cubicBezTo>
                  <a:pt x="1559" y="284"/>
                  <a:pt x="1609" y="269"/>
                  <a:pt x="1657" y="244"/>
                </a:cubicBezTo>
                <a:cubicBezTo>
                  <a:pt x="1704" y="220"/>
                  <a:pt x="1720" y="197"/>
                  <a:pt x="1723" y="147"/>
                </a:cubicBezTo>
                <a:cubicBezTo>
                  <a:pt x="1725" y="114"/>
                  <a:pt x="1716" y="89"/>
                  <a:pt x="1691" y="67"/>
                </a:cubicBezTo>
                <a:cubicBezTo>
                  <a:pt x="1677" y="54"/>
                  <a:pt x="1668" y="62"/>
                  <a:pt x="1655" y="55"/>
                </a:cubicBezTo>
                <a:cubicBezTo>
                  <a:pt x="1657" y="70"/>
                  <a:pt x="1643" y="91"/>
                  <a:pt x="1657" y="108"/>
                </a:cubicBezTo>
                <a:cubicBezTo>
                  <a:pt x="1719" y="180"/>
                  <a:pt x="1845" y="177"/>
                  <a:pt x="1873" y="281"/>
                </a:cubicBezTo>
                <a:cubicBezTo>
                  <a:pt x="1883" y="317"/>
                  <a:pt x="1864" y="339"/>
                  <a:pt x="1854" y="369"/>
                </a:cubicBezTo>
                <a:cubicBezTo>
                  <a:pt x="1851" y="377"/>
                  <a:pt x="1851" y="382"/>
                  <a:pt x="1848" y="390"/>
                </a:cubicBezTo>
                <a:cubicBezTo>
                  <a:pt x="1905" y="386"/>
                  <a:pt x="1944" y="380"/>
                  <a:pt x="1999" y="357"/>
                </a:cubicBezTo>
                <a:cubicBezTo>
                  <a:pt x="2084" y="321"/>
                  <a:pt x="2195" y="277"/>
                  <a:pt x="2240" y="190"/>
                </a:cubicBezTo>
                <a:cubicBezTo>
                  <a:pt x="2248" y="174"/>
                  <a:pt x="2244" y="156"/>
                  <a:pt x="2249" y="140"/>
                </a:cubicBezTo>
                <a:cubicBezTo>
                  <a:pt x="2218" y="157"/>
                  <a:pt x="2209" y="154"/>
                  <a:pt x="2188" y="192"/>
                </a:cubicBezTo>
                <a:cubicBezTo>
                  <a:pt x="2169" y="226"/>
                  <a:pt x="2178" y="268"/>
                  <a:pt x="2200" y="294"/>
                </a:cubicBezTo>
                <a:cubicBezTo>
                  <a:pt x="2228" y="328"/>
                  <a:pt x="2351" y="312"/>
                  <a:pt x="2385" y="305"/>
                </a:cubicBezTo>
                <a:cubicBezTo>
                  <a:pt x="2426" y="297"/>
                  <a:pt x="2531" y="268"/>
                  <a:pt x="2539" y="214"/>
                </a:cubicBezTo>
                <a:cubicBezTo>
                  <a:pt x="2547" y="162"/>
                  <a:pt x="2517" y="136"/>
                  <a:pt x="2476" y="108"/>
                </a:cubicBezTo>
                <a:cubicBezTo>
                  <a:pt x="2430" y="77"/>
                  <a:pt x="2380" y="59"/>
                  <a:pt x="2325" y="61"/>
                </a:cubicBezTo>
                <a:cubicBezTo>
                  <a:pt x="2324" y="62"/>
                  <a:pt x="2322" y="63"/>
                  <a:pt x="2321" y="64"/>
                </a:cubicBezTo>
                <a:cubicBezTo>
                  <a:pt x="2351" y="97"/>
                  <a:pt x="2370" y="110"/>
                  <a:pt x="2428" y="118"/>
                </a:cubicBezTo>
                <a:cubicBezTo>
                  <a:pt x="2520" y="131"/>
                  <a:pt x="2627" y="129"/>
                  <a:pt x="2719" y="118"/>
                </a:cubicBezTo>
                <a:cubicBezTo>
                  <a:pt x="2731" y="116"/>
                  <a:pt x="2734" y="118"/>
                  <a:pt x="2738" y="112"/>
                </a:cubicBezTo>
                <a:cubicBezTo>
                  <a:pt x="2735" y="132"/>
                  <a:pt x="2720" y="168"/>
                  <a:pt x="2730" y="187"/>
                </a:cubicBezTo>
                <a:cubicBezTo>
                  <a:pt x="2751" y="226"/>
                  <a:pt x="2800" y="233"/>
                  <a:pt x="2841" y="236"/>
                </a:cubicBezTo>
                <a:cubicBezTo>
                  <a:pt x="2901" y="241"/>
                  <a:pt x="2973" y="244"/>
                  <a:pt x="3031" y="230"/>
                </a:cubicBezTo>
                <a:cubicBezTo>
                  <a:pt x="3060" y="218"/>
                  <a:pt x="3068" y="217"/>
                  <a:pt x="3081" y="201"/>
                </a:cubicBezTo>
                <a:cubicBezTo>
                  <a:pt x="3065" y="149"/>
                  <a:pt x="3058" y="143"/>
                  <a:pt x="2998" y="116"/>
                </a:cubicBezTo>
                <a:cubicBezTo>
                  <a:pt x="2917" y="80"/>
                  <a:pt x="2827" y="56"/>
                  <a:pt x="2744" y="58"/>
                </a:cubicBezTo>
                <a:cubicBezTo>
                  <a:pt x="2775" y="72"/>
                  <a:pt x="2797" y="81"/>
                  <a:pt x="2835" y="89"/>
                </a:cubicBezTo>
                <a:moveTo>
                  <a:pt x="3075" y="27"/>
                </a:moveTo>
                <a:cubicBezTo>
                  <a:pt x="3095" y="13"/>
                  <a:pt x="3106" y="10"/>
                  <a:pt x="3138" y="10"/>
                </a:cubicBezTo>
                <a:cubicBezTo>
                  <a:pt x="3192" y="9"/>
                  <a:pt x="3225" y="36"/>
                  <a:pt x="3249" y="84"/>
                </a:cubicBezTo>
                <a:cubicBezTo>
                  <a:pt x="3272" y="131"/>
                  <a:pt x="3277" y="192"/>
                  <a:pt x="3284" y="244"/>
                </a:cubicBezTo>
                <a:cubicBezTo>
                  <a:pt x="3284" y="248"/>
                  <a:pt x="3284" y="249"/>
                  <a:pt x="3284" y="251"/>
                </a:cubicBezTo>
                <a:cubicBezTo>
                  <a:pt x="3266" y="234"/>
                  <a:pt x="3250" y="221"/>
                  <a:pt x="3243" y="191"/>
                </a:cubicBezTo>
                <a:cubicBezTo>
                  <a:pt x="3239" y="173"/>
                  <a:pt x="3235" y="132"/>
                  <a:pt x="3244" y="114"/>
                </a:cubicBezTo>
                <a:cubicBezTo>
                  <a:pt x="3266" y="71"/>
                  <a:pt x="3347" y="70"/>
                  <a:pt x="3386" y="74"/>
                </a:cubicBezTo>
                <a:cubicBezTo>
                  <a:pt x="3453" y="81"/>
                  <a:pt x="3507" y="132"/>
                  <a:pt x="3536" y="190"/>
                </a:cubicBezTo>
                <a:cubicBezTo>
                  <a:pt x="3551" y="219"/>
                  <a:pt x="3555" y="247"/>
                  <a:pt x="3559" y="278"/>
                </a:cubicBezTo>
                <a:cubicBezTo>
                  <a:pt x="3530" y="281"/>
                  <a:pt x="3514" y="288"/>
                  <a:pt x="3489" y="263"/>
                </a:cubicBezTo>
                <a:cubicBezTo>
                  <a:pt x="3467" y="241"/>
                  <a:pt x="3461" y="196"/>
                  <a:pt x="3468" y="167"/>
                </a:cubicBezTo>
                <a:cubicBezTo>
                  <a:pt x="3478" y="126"/>
                  <a:pt x="3532" y="99"/>
                  <a:pt x="3565" y="81"/>
                </a:cubicBezTo>
                <a:cubicBezTo>
                  <a:pt x="3625" y="49"/>
                  <a:pt x="3683" y="38"/>
                  <a:pt x="3750" y="36"/>
                </a:cubicBezTo>
                <a:cubicBezTo>
                  <a:pt x="3810" y="35"/>
                  <a:pt x="3853" y="54"/>
                  <a:pt x="3878" y="111"/>
                </a:cubicBezTo>
                <a:cubicBezTo>
                  <a:pt x="3892" y="145"/>
                  <a:pt x="3891" y="182"/>
                  <a:pt x="3891" y="218"/>
                </a:cubicBezTo>
                <a:cubicBezTo>
                  <a:pt x="3891" y="230"/>
                  <a:pt x="3891" y="233"/>
                  <a:pt x="3891" y="240"/>
                </a:cubicBezTo>
                <a:cubicBezTo>
                  <a:pt x="3928" y="243"/>
                  <a:pt x="3961" y="241"/>
                  <a:pt x="3999" y="236"/>
                </a:cubicBezTo>
                <a:moveTo>
                  <a:pt x="4248" y="27"/>
                </a:moveTo>
                <a:cubicBezTo>
                  <a:pt x="4244" y="5"/>
                  <a:pt x="4252" y="5"/>
                  <a:pt x="4227" y="3"/>
                </a:cubicBezTo>
                <a:cubicBezTo>
                  <a:pt x="4192" y="0"/>
                  <a:pt x="4171" y="20"/>
                  <a:pt x="4163" y="54"/>
                </a:cubicBezTo>
                <a:cubicBezTo>
                  <a:pt x="4152" y="101"/>
                  <a:pt x="4162" y="140"/>
                  <a:pt x="4194" y="174"/>
                </a:cubicBezTo>
                <a:cubicBezTo>
                  <a:pt x="4243" y="226"/>
                  <a:pt x="4315" y="250"/>
                  <a:pt x="4366" y="301"/>
                </a:cubicBezTo>
                <a:cubicBezTo>
                  <a:pt x="4393" y="328"/>
                  <a:pt x="4386" y="357"/>
                  <a:pt x="4358" y="377"/>
                </a:cubicBezTo>
                <a:cubicBezTo>
                  <a:pt x="4312" y="410"/>
                  <a:pt x="4247" y="441"/>
                  <a:pt x="4195" y="462"/>
                </a:cubicBezTo>
                <a:cubicBezTo>
                  <a:pt x="4181" y="467"/>
                  <a:pt x="4166" y="471"/>
                  <a:pt x="4152" y="476"/>
                </a:cubicBezTo>
                <a:moveTo>
                  <a:pt x="2604" y="1187"/>
                </a:moveTo>
                <a:cubicBezTo>
                  <a:pt x="2582" y="1162"/>
                  <a:pt x="2609" y="1158"/>
                  <a:pt x="2561" y="1148"/>
                </a:cubicBezTo>
                <a:cubicBezTo>
                  <a:pt x="2531" y="1142"/>
                  <a:pt x="2493" y="1143"/>
                  <a:pt x="2464" y="1152"/>
                </a:cubicBezTo>
                <a:cubicBezTo>
                  <a:pt x="2396" y="1172"/>
                  <a:pt x="2347" y="1265"/>
                  <a:pt x="2352" y="1331"/>
                </a:cubicBezTo>
                <a:cubicBezTo>
                  <a:pt x="2356" y="1385"/>
                  <a:pt x="2361" y="1391"/>
                  <a:pt x="2416" y="1399"/>
                </a:cubicBezTo>
                <a:cubicBezTo>
                  <a:pt x="2478" y="1408"/>
                  <a:pt x="2539" y="1378"/>
                  <a:pt x="2586" y="1340"/>
                </a:cubicBezTo>
                <a:cubicBezTo>
                  <a:pt x="2625" y="1308"/>
                  <a:pt x="2646" y="1270"/>
                  <a:pt x="2656" y="1222"/>
                </a:cubicBezTo>
                <a:cubicBezTo>
                  <a:pt x="2659" y="1208"/>
                  <a:pt x="2654" y="1204"/>
                  <a:pt x="2656" y="1190"/>
                </a:cubicBezTo>
                <a:cubicBezTo>
                  <a:pt x="2656" y="1223"/>
                  <a:pt x="2643" y="1280"/>
                  <a:pt x="2668" y="1305"/>
                </a:cubicBezTo>
                <a:cubicBezTo>
                  <a:pt x="2695" y="1333"/>
                  <a:pt x="2752" y="1323"/>
                  <a:pt x="2779" y="1305"/>
                </a:cubicBezTo>
                <a:cubicBezTo>
                  <a:pt x="2807" y="1287"/>
                  <a:pt x="2828" y="1249"/>
                  <a:pt x="2846" y="1222"/>
                </a:cubicBezTo>
                <a:cubicBezTo>
                  <a:pt x="2868" y="1189"/>
                  <a:pt x="2881" y="1148"/>
                  <a:pt x="2920" y="1131"/>
                </a:cubicBezTo>
                <a:cubicBezTo>
                  <a:pt x="2960" y="1114"/>
                  <a:pt x="3027" y="1111"/>
                  <a:pt x="3068" y="1122"/>
                </a:cubicBezTo>
                <a:cubicBezTo>
                  <a:pt x="3180" y="1151"/>
                  <a:pt x="3263" y="1237"/>
                  <a:pt x="3290" y="1347"/>
                </a:cubicBezTo>
                <a:cubicBezTo>
                  <a:pt x="3299" y="1384"/>
                  <a:pt x="3289" y="1425"/>
                  <a:pt x="3286" y="1450"/>
                </a:cubicBezTo>
                <a:cubicBezTo>
                  <a:pt x="3253" y="1439"/>
                  <a:pt x="3239" y="1454"/>
                  <a:pt x="3224" y="1409"/>
                </a:cubicBezTo>
                <a:cubicBezTo>
                  <a:pt x="3210" y="1367"/>
                  <a:pt x="3218" y="1324"/>
                  <a:pt x="3241" y="1289"/>
                </a:cubicBezTo>
                <a:cubicBezTo>
                  <a:pt x="3274" y="1238"/>
                  <a:pt x="3341" y="1206"/>
                  <a:pt x="3392" y="1176"/>
                </a:cubicBezTo>
                <a:cubicBezTo>
                  <a:pt x="3412" y="1164"/>
                  <a:pt x="3434" y="1152"/>
                  <a:pt x="3454" y="1141"/>
                </a:cubicBezTo>
                <a:cubicBezTo>
                  <a:pt x="3441" y="1151"/>
                  <a:pt x="3423" y="1128"/>
                  <a:pt x="3423" y="1150"/>
                </a:cubicBezTo>
                <a:cubicBezTo>
                  <a:pt x="3423" y="1184"/>
                  <a:pt x="3477" y="1201"/>
                  <a:pt x="3502" y="1215"/>
                </a:cubicBezTo>
                <a:cubicBezTo>
                  <a:pt x="3561" y="1247"/>
                  <a:pt x="3625" y="1273"/>
                  <a:pt x="3688" y="1297"/>
                </a:cubicBezTo>
                <a:cubicBezTo>
                  <a:pt x="3732" y="1314"/>
                  <a:pt x="3800" y="1327"/>
                  <a:pt x="3835" y="1362"/>
                </a:cubicBezTo>
                <a:cubicBezTo>
                  <a:pt x="3842" y="1375"/>
                  <a:pt x="3844" y="1379"/>
                  <a:pt x="3842" y="1389"/>
                </a:cubicBezTo>
                <a:cubicBezTo>
                  <a:pt x="3818" y="1410"/>
                  <a:pt x="3796" y="1427"/>
                  <a:pt x="3754" y="1434"/>
                </a:cubicBezTo>
                <a:cubicBezTo>
                  <a:pt x="3719" y="1440"/>
                  <a:pt x="3688" y="1434"/>
                  <a:pt x="3656" y="1430"/>
                </a:cubicBezTo>
                <a:cubicBezTo>
                  <a:pt x="3658" y="1387"/>
                  <a:pt x="3645" y="1378"/>
                  <a:pt x="3676" y="1337"/>
                </a:cubicBezTo>
                <a:cubicBezTo>
                  <a:pt x="3718" y="1282"/>
                  <a:pt x="3796" y="1229"/>
                  <a:pt x="3860" y="1204"/>
                </a:cubicBezTo>
                <a:cubicBezTo>
                  <a:pt x="3912" y="1184"/>
                  <a:pt x="3961" y="1183"/>
                  <a:pt x="4006" y="1211"/>
                </a:cubicBezTo>
                <a:cubicBezTo>
                  <a:pt x="4048" y="1237"/>
                  <a:pt x="4065" y="1316"/>
                  <a:pt x="4082" y="1358"/>
                </a:cubicBezTo>
                <a:cubicBezTo>
                  <a:pt x="4091" y="1380"/>
                  <a:pt x="4108" y="1448"/>
                  <a:pt x="4107" y="1424"/>
                </a:cubicBezTo>
                <a:cubicBezTo>
                  <a:pt x="4107" y="1401"/>
                  <a:pt x="4105" y="1388"/>
                  <a:pt x="4096" y="1371"/>
                </a:cubicBezTo>
                <a:moveTo>
                  <a:pt x="3891" y="889"/>
                </a:moveTo>
                <a:cubicBezTo>
                  <a:pt x="3925" y="885"/>
                  <a:pt x="3935" y="891"/>
                  <a:pt x="3958" y="919"/>
                </a:cubicBezTo>
                <a:cubicBezTo>
                  <a:pt x="3995" y="964"/>
                  <a:pt x="4022" y="1011"/>
                  <a:pt x="4063" y="1053"/>
                </a:cubicBezTo>
                <a:moveTo>
                  <a:pt x="4573" y="1090"/>
                </a:moveTo>
                <a:cubicBezTo>
                  <a:pt x="4514" y="1090"/>
                  <a:pt x="4476" y="1097"/>
                  <a:pt x="4425" y="1131"/>
                </a:cubicBezTo>
                <a:cubicBezTo>
                  <a:pt x="4383" y="1159"/>
                  <a:pt x="4358" y="1188"/>
                  <a:pt x="4355" y="1238"/>
                </a:cubicBezTo>
                <a:cubicBezTo>
                  <a:pt x="4355" y="1243"/>
                  <a:pt x="4355" y="1249"/>
                  <a:pt x="4355" y="1254"/>
                </a:cubicBezTo>
                <a:cubicBezTo>
                  <a:pt x="4393" y="1263"/>
                  <a:pt x="4443" y="1271"/>
                  <a:pt x="4481" y="1257"/>
                </a:cubicBezTo>
                <a:cubicBezTo>
                  <a:pt x="4515" y="1244"/>
                  <a:pt x="4539" y="1215"/>
                  <a:pt x="4545" y="1180"/>
                </a:cubicBezTo>
                <a:cubicBezTo>
                  <a:pt x="4548" y="1164"/>
                  <a:pt x="4547" y="1140"/>
                  <a:pt x="4549" y="1126"/>
                </a:cubicBezTo>
                <a:cubicBezTo>
                  <a:pt x="4563" y="1146"/>
                  <a:pt x="4570" y="1171"/>
                  <a:pt x="4573" y="1201"/>
                </a:cubicBezTo>
                <a:cubicBezTo>
                  <a:pt x="4580" y="1263"/>
                  <a:pt x="4578" y="1325"/>
                  <a:pt x="4578" y="1387"/>
                </a:cubicBezTo>
                <a:cubicBezTo>
                  <a:pt x="4578" y="1414"/>
                  <a:pt x="4578" y="1442"/>
                  <a:pt x="4578" y="1469"/>
                </a:cubicBezTo>
                <a:cubicBezTo>
                  <a:pt x="4551" y="1469"/>
                  <a:pt x="4532" y="1470"/>
                  <a:pt x="4512" y="1447"/>
                </a:cubicBezTo>
                <a:cubicBezTo>
                  <a:pt x="4487" y="1417"/>
                  <a:pt x="4493" y="1388"/>
                  <a:pt x="4501" y="1354"/>
                </a:cubicBezTo>
                <a:moveTo>
                  <a:pt x="4768" y="1053"/>
                </a:moveTo>
                <a:cubicBezTo>
                  <a:pt x="4783" y="1051"/>
                  <a:pt x="4794" y="1035"/>
                  <a:pt x="4809" y="1056"/>
                </a:cubicBezTo>
                <a:cubicBezTo>
                  <a:pt x="4838" y="1096"/>
                  <a:pt x="4853" y="1155"/>
                  <a:pt x="4867" y="1201"/>
                </a:cubicBezTo>
                <a:cubicBezTo>
                  <a:pt x="4879" y="1240"/>
                  <a:pt x="4891" y="1276"/>
                  <a:pt x="4906" y="1313"/>
                </a:cubicBezTo>
                <a:cubicBezTo>
                  <a:pt x="4907" y="1316"/>
                  <a:pt x="4909" y="1320"/>
                  <a:pt x="4910" y="1323"/>
                </a:cubicBezTo>
                <a:cubicBezTo>
                  <a:pt x="4911" y="1307"/>
                  <a:pt x="4912" y="1275"/>
                  <a:pt x="4916" y="1257"/>
                </a:cubicBezTo>
                <a:cubicBezTo>
                  <a:pt x="4928" y="1195"/>
                  <a:pt x="4961" y="1132"/>
                  <a:pt x="5001" y="1084"/>
                </a:cubicBezTo>
                <a:cubicBezTo>
                  <a:pt x="5033" y="1047"/>
                  <a:pt x="5060" y="1028"/>
                  <a:pt x="5108" y="1026"/>
                </a:cubicBezTo>
                <a:cubicBezTo>
                  <a:pt x="5170" y="1024"/>
                  <a:pt x="5203" y="1069"/>
                  <a:pt x="5211" y="1128"/>
                </a:cubicBezTo>
                <a:cubicBezTo>
                  <a:pt x="5225" y="1233"/>
                  <a:pt x="5206" y="1339"/>
                  <a:pt x="5149" y="1429"/>
                </a:cubicBezTo>
                <a:cubicBezTo>
                  <a:pt x="5133" y="1448"/>
                  <a:pt x="5118" y="1467"/>
                  <a:pt x="5102" y="1486"/>
                </a:cubicBezTo>
                <a:moveTo>
                  <a:pt x="5781" y="1554"/>
                </a:moveTo>
                <a:cubicBezTo>
                  <a:pt x="5772" y="1543"/>
                  <a:pt x="5779" y="1536"/>
                  <a:pt x="5765" y="1523"/>
                </a:cubicBezTo>
                <a:cubicBezTo>
                  <a:pt x="5750" y="1509"/>
                  <a:pt x="5748" y="1515"/>
                  <a:pt x="5732" y="1502"/>
                </a:cubicBezTo>
                <a:cubicBezTo>
                  <a:pt x="5806" y="1541"/>
                  <a:pt x="5878" y="1576"/>
                  <a:pt x="5957" y="1606"/>
                </a:cubicBezTo>
                <a:cubicBezTo>
                  <a:pt x="6332" y="1743"/>
                  <a:pt x="6724" y="1842"/>
                  <a:pt x="7104" y="1966"/>
                </a:cubicBezTo>
                <a:cubicBezTo>
                  <a:pt x="7427" y="2071"/>
                  <a:pt x="7760" y="2162"/>
                  <a:pt x="8095" y="2220"/>
                </a:cubicBezTo>
                <a:cubicBezTo>
                  <a:pt x="8213" y="2241"/>
                  <a:pt x="8346" y="2240"/>
                  <a:pt x="8460" y="2279"/>
                </a:cubicBezTo>
                <a:cubicBezTo>
                  <a:pt x="8470" y="2282"/>
                  <a:pt x="8466" y="2291"/>
                  <a:pt x="8472" y="2293"/>
                </a:cubicBezTo>
                <a:cubicBezTo>
                  <a:pt x="8474" y="2294"/>
                  <a:pt x="8473" y="2294"/>
                  <a:pt x="8475" y="2295"/>
                </a:cubicBezTo>
                <a:moveTo>
                  <a:pt x="8339" y="2006"/>
                </a:moveTo>
                <a:cubicBezTo>
                  <a:pt x="8324" y="2021"/>
                  <a:pt x="8324" y="1993"/>
                  <a:pt x="8323" y="2038"/>
                </a:cubicBezTo>
                <a:cubicBezTo>
                  <a:pt x="8321" y="2099"/>
                  <a:pt x="8360" y="2134"/>
                  <a:pt x="8405" y="2170"/>
                </a:cubicBezTo>
                <a:cubicBezTo>
                  <a:pt x="8465" y="2218"/>
                  <a:pt x="8528" y="2247"/>
                  <a:pt x="8600" y="2273"/>
                </a:cubicBezTo>
                <a:cubicBezTo>
                  <a:pt x="8635" y="2286"/>
                  <a:pt x="8670" y="2298"/>
                  <a:pt x="8703" y="2313"/>
                </a:cubicBezTo>
                <a:cubicBezTo>
                  <a:pt x="8686" y="2342"/>
                  <a:pt x="8667" y="2354"/>
                  <a:pt x="8635" y="2375"/>
                </a:cubicBezTo>
                <a:cubicBezTo>
                  <a:pt x="8569" y="2419"/>
                  <a:pt x="8512" y="2461"/>
                  <a:pt x="8466" y="2526"/>
                </a:cubicBezTo>
                <a:cubicBezTo>
                  <a:pt x="8453" y="2545"/>
                  <a:pt x="8442" y="2566"/>
                  <a:pt x="8432" y="2587"/>
                </a:cubicBezTo>
                <a:moveTo>
                  <a:pt x="6367" y="1222"/>
                </a:moveTo>
                <a:cubicBezTo>
                  <a:pt x="6362" y="1218"/>
                  <a:pt x="6358" y="1215"/>
                  <a:pt x="6352" y="1212"/>
                </a:cubicBezTo>
                <a:cubicBezTo>
                  <a:pt x="6349" y="1211"/>
                  <a:pt x="6346" y="1209"/>
                  <a:pt x="6342" y="1207"/>
                </a:cubicBezTo>
                <a:cubicBezTo>
                  <a:pt x="6341" y="1207"/>
                  <a:pt x="6339" y="1205"/>
                  <a:pt x="6338" y="1204"/>
                </a:cubicBezTo>
                <a:cubicBezTo>
                  <a:pt x="6346" y="1203"/>
                  <a:pt x="6314" y="1202"/>
                  <a:pt x="6351" y="1201"/>
                </a:cubicBezTo>
                <a:cubicBezTo>
                  <a:pt x="6392" y="1200"/>
                  <a:pt x="6442" y="1194"/>
                  <a:pt x="6482" y="1204"/>
                </a:cubicBezTo>
                <a:cubicBezTo>
                  <a:pt x="6499" y="1208"/>
                  <a:pt x="6504" y="1215"/>
                  <a:pt x="6504" y="1232"/>
                </a:cubicBezTo>
                <a:cubicBezTo>
                  <a:pt x="6505" y="1260"/>
                  <a:pt x="6499" y="1270"/>
                  <a:pt x="6472" y="1283"/>
                </a:cubicBezTo>
                <a:cubicBezTo>
                  <a:pt x="6448" y="1295"/>
                  <a:pt x="6420" y="1301"/>
                  <a:pt x="6393" y="1303"/>
                </a:cubicBezTo>
                <a:cubicBezTo>
                  <a:pt x="6386" y="1303"/>
                  <a:pt x="6392" y="1303"/>
                  <a:pt x="6385" y="1303"/>
                </a:cubicBezTo>
                <a:cubicBezTo>
                  <a:pt x="6415" y="1303"/>
                  <a:pt x="6450" y="1299"/>
                  <a:pt x="6479" y="1308"/>
                </a:cubicBezTo>
                <a:cubicBezTo>
                  <a:pt x="6502" y="1315"/>
                  <a:pt x="6503" y="1328"/>
                  <a:pt x="6503" y="1350"/>
                </a:cubicBezTo>
                <a:cubicBezTo>
                  <a:pt x="6504" y="1379"/>
                  <a:pt x="6506" y="1395"/>
                  <a:pt x="6476" y="1409"/>
                </a:cubicBezTo>
                <a:cubicBezTo>
                  <a:pt x="6442" y="1425"/>
                  <a:pt x="6404" y="1423"/>
                  <a:pt x="6367" y="1423"/>
                </a:cubicBezTo>
                <a:cubicBezTo>
                  <a:pt x="6332" y="1423"/>
                  <a:pt x="6292" y="1428"/>
                  <a:pt x="6257" y="1422"/>
                </a:cubicBezTo>
                <a:cubicBezTo>
                  <a:pt x="6248" y="1420"/>
                  <a:pt x="6229" y="1417"/>
                  <a:pt x="6235" y="1410"/>
                </a:cubicBezTo>
                <a:cubicBezTo>
                  <a:pt x="6235" y="1405"/>
                  <a:pt x="6239" y="1405"/>
                  <a:pt x="6248" y="1409"/>
                </a:cubicBezTo>
                <a:moveTo>
                  <a:pt x="7234" y="1132"/>
                </a:moveTo>
                <a:cubicBezTo>
                  <a:pt x="7234" y="1189"/>
                  <a:pt x="7235" y="1246"/>
                  <a:pt x="7231" y="1303"/>
                </a:cubicBezTo>
                <a:cubicBezTo>
                  <a:pt x="7228" y="1342"/>
                  <a:pt x="7224" y="1380"/>
                  <a:pt x="7213" y="1417"/>
                </a:cubicBezTo>
                <a:cubicBezTo>
                  <a:pt x="7209" y="1430"/>
                  <a:pt x="7207" y="1461"/>
                  <a:pt x="7195" y="1454"/>
                </a:cubicBezTo>
                <a:cubicBezTo>
                  <a:pt x="7195" y="1450"/>
                  <a:pt x="7195" y="1447"/>
                  <a:pt x="7195" y="1443"/>
                </a:cubicBezTo>
                <a:moveTo>
                  <a:pt x="7306" y="857"/>
                </a:moveTo>
                <a:cubicBezTo>
                  <a:pt x="7303" y="867"/>
                  <a:pt x="7301" y="901"/>
                  <a:pt x="7301" y="918"/>
                </a:cubicBezTo>
                <a:cubicBezTo>
                  <a:pt x="7301" y="928"/>
                  <a:pt x="7301" y="937"/>
                  <a:pt x="7301" y="947"/>
                </a:cubicBezTo>
                <a:moveTo>
                  <a:pt x="7653" y="1119"/>
                </a:moveTo>
                <a:cubicBezTo>
                  <a:pt x="7611" y="1124"/>
                  <a:pt x="7576" y="1142"/>
                  <a:pt x="7544" y="1172"/>
                </a:cubicBezTo>
                <a:cubicBezTo>
                  <a:pt x="7488" y="1224"/>
                  <a:pt x="7460" y="1310"/>
                  <a:pt x="7472" y="1386"/>
                </a:cubicBezTo>
                <a:cubicBezTo>
                  <a:pt x="7477" y="1419"/>
                  <a:pt x="7505" y="1437"/>
                  <a:pt x="7538" y="1430"/>
                </a:cubicBezTo>
                <a:cubicBezTo>
                  <a:pt x="7597" y="1417"/>
                  <a:pt x="7629" y="1327"/>
                  <a:pt x="7647" y="1279"/>
                </a:cubicBezTo>
                <a:cubicBezTo>
                  <a:pt x="7680" y="1193"/>
                  <a:pt x="7687" y="1110"/>
                  <a:pt x="7689" y="1019"/>
                </a:cubicBezTo>
                <a:cubicBezTo>
                  <a:pt x="7690" y="952"/>
                  <a:pt x="7668" y="834"/>
                  <a:pt x="7701" y="772"/>
                </a:cubicBezTo>
                <a:cubicBezTo>
                  <a:pt x="7703" y="761"/>
                  <a:pt x="7703" y="763"/>
                  <a:pt x="7702" y="785"/>
                </a:cubicBezTo>
                <a:cubicBezTo>
                  <a:pt x="7696" y="880"/>
                  <a:pt x="7668" y="971"/>
                  <a:pt x="7665" y="1067"/>
                </a:cubicBezTo>
                <a:cubicBezTo>
                  <a:pt x="7663" y="1128"/>
                  <a:pt x="7662" y="1181"/>
                  <a:pt x="7699" y="1232"/>
                </a:cubicBezTo>
                <a:cubicBezTo>
                  <a:pt x="7714" y="1252"/>
                  <a:pt x="7736" y="1263"/>
                  <a:pt x="7761" y="1257"/>
                </a:cubicBezTo>
                <a:cubicBezTo>
                  <a:pt x="7784" y="1251"/>
                  <a:pt x="7787" y="1227"/>
                  <a:pt x="7799" y="1210"/>
                </a:cubicBezTo>
                <a:cubicBezTo>
                  <a:pt x="7808" y="1197"/>
                  <a:pt x="7810" y="1191"/>
                  <a:pt x="7826" y="1192"/>
                </a:cubicBezTo>
                <a:cubicBezTo>
                  <a:pt x="7850" y="1193"/>
                  <a:pt x="7862" y="1217"/>
                  <a:pt x="7881" y="1231"/>
                </a:cubicBezTo>
                <a:cubicBezTo>
                  <a:pt x="7905" y="1249"/>
                  <a:pt x="7974" y="1272"/>
                  <a:pt x="8002" y="1249"/>
                </a:cubicBezTo>
                <a:cubicBezTo>
                  <a:pt x="8021" y="1233"/>
                  <a:pt x="8041" y="1195"/>
                  <a:pt x="8029" y="1170"/>
                </a:cubicBezTo>
                <a:cubicBezTo>
                  <a:pt x="8012" y="1135"/>
                  <a:pt x="7954" y="1137"/>
                  <a:pt x="7923" y="1138"/>
                </a:cubicBezTo>
                <a:cubicBezTo>
                  <a:pt x="7871" y="1140"/>
                  <a:pt x="7828" y="1175"/>
                  <a:pt x="7810" y="1224"/>
                </a:cubicBezTo>
                <a:cubicBezTo>
                  <a:pt x="7793" y="1269"/>
                  <a:pt x="7798" y="1320"/>
                  <a:pt x="7836" y="1348"/>
                </a:cubicBezTo>
                <a:cubicBezTo>
                  <a:pt x="7869" y="1372"/>
                  <a:pt x="7911" y="1375"/>
                  <a:pt x="7949" y="1382"/>
                </a:cubicBezTo>
                <a:moveTo>
                  <a:pt x="8138" y="1194"/>
                </a:moveTo>
                <a:cubicBezTo>
                  <a:pt x="8151" y="1184"/>
                  <a:pt x="8157" y="1165"/>
                  <a:pt x="8181" y="1176"/>
                </a:cubicBezTo>
                <a:cubicBezTo>
                  <a:pt x="8221" y="1194"/>
                  <a:pt x="8233" y="1285"/>
                  <a:pt x="8245" y="1320"/>
                </a:cubicBezTo>
                <a:cubicBezTo>
                  <a:pt x="8259" y="1361"/>
                  <a:pt x="8275" y="1425"/>
                  <a:pt x="8321" y="1443"/>
                </a:cubicBezTo>
                <a:cubicBezTo>
                  <a:pt x="8344" y="1452"/>
                  <a:pt x="8362" y="1436"/>
                  <a:pt x="8374" y="1420"/>
                </a:cubicBezTo>
                <a:cubicBezTo>
                  <a:pt x="8394" y="1394"/>
                  <a:pt x="8400" y="1360"/>
                  <a:pt x="8421" y="1334"/>
                </a:cubicBezTo>
                <a:cubicBezTo>
                  <a:pt x="8448" y="1300"/>
                  <a:pt x="8483" y="1316"/>
                  <a:pt x="8511" y="1337"/>
                </a:cubicBezTo>
                <a:cubicBezTo>
                  <a:pt x="8551" y="1366"/>
                  <a:pt x="8589" y="1394"/>
                  <a:pt x="8639" y="1402"/>
                </a:cubicBezTo>
                <a:cubicBezTo>
                  <a:pt x="8695" y="1410"/>
                  <a:pt x="8754" y="1409"/>
                  <a:pt x="8797" y="1369"/>
                </a:cubicBezTo>
                <a:cubicBezTo>
                  <a:pt x="8845" y="1325"/>
                  <a:pt x="8848" y="1266"/>
                  <a:pt x="8849" y="1205"/>
                </a:cubicBezTo>
                <a:cubicBezTo>
                  <a:pt x="8850" y="1142"/>
                  <a:pt x="8833" y="1090"/>
                  <a:pt x="8818" y="1029"/>
                </a:cubicBezTo>
                <a:cubicBezTo>
                  <a:pt x="8810" y="998"/>
                  <a:pt x="8804" y="968"/>
                  <a:pt x="8800" y="937"/>
                </a:cubicBezTo>
                <a:cubicBezTo>
                  <a:pt x="8800" y="1049"/>
                  <a:pt x="8809" y="1152"/>
                  <a:pt x="8830" y="1262"/>
                </a:cubicBezTo>
                <a:cubicBezTo>
                  <a:pt x="8839" y="1308"/>
                  <a:pt x="8842" y="1348"/>
                  <a:pt x="8842" y="1394"/>
                </a:cubicBezTo>
                <a:moveTo>
                  <a:pt x="8564" y="1218"/>
                </a:moveTo>
                <a:cubicBezTo>
                  <a:pt x="8620" y="1209"/>
                  <a:pt x="8676" y="1204"/>
                  <a:pt x="8733" y="1198"/>
                </a:cubicBezTo>
                <a:cubicBezTo>
                  <a:pt x="8789" y="1192"/>
                  <a:pt x="8845" y="1182"/>
                  <a:pt x="8901" y="1175"/>
                </a:cubicBezTo>
                <a:cubicBezTo>
                  <a:pt x="8917" y="1173"/>
                  <a:pt x="8959" y="1163"/>
                  <a:pt x="8976" y="1170"/>
                </a:cubicBezTo>
                <a:cubicBezTo>
                  <a:pt x="9007" y="1184"/>
                  <a:pt x="9021" y="1263"/>
                  <a:pt x="9028" y="1290"/>
                </a:cubicBezTo>
                <a:cubicBezTo>
                  <a:pt x="9038" y="1332"/>
                  <a:pt x="9045" y="1374"/>
                  <a:pt x="9055" y="1416"/>
                </a:cubicBezTo>
                <a:cubicBezTo>
                  <a:pt x="9057" y="1423"/>
                  <a:pt x="9061" y="1432"/>
                  <a:pt x="9063" y="1436"/>
                </a:cubicBezTo>
                <a:moveTo>
                  <a:pt x="8985" y="991"/>
                </a:moveTo>
                <a:cubicBezTo>
                  <a:pt x="9018" y="998"/>
                  <a:pt x="9033" y="1023"/>
                  <a:pt x="9051" y="1053"/>
                </a:cubicBezTo>
                <a:cubicBezTo>
                  <a:pt x="9069" y="1087"/>
                  <a:pt x="9076" y="1098"/>
                  <a:pt x="9096" y="1115"/>
                </a:cubicBezTo>
                <a:moveTo>
                  <a:pt x="9349" y="1196"/>
                </a:moveTo>
                <a:cubicBezTo>
                  <a:pt x="9291" y="1197"/>
                  <a:pt x="9259" y="1210"/>
                  <a:pt x="9212" y="1247"/>
                </a:cubicBezTo>
                <a:cubicBezTo>
                  <a:pt x="9168" y="1283"/>
                  <a:pt x="9134" y="1327"/>
                  <a:pt x="9137" y="1386"/>
                </a:cubicBezTo>
                <a:cubicBezTo>
                  <a:pt x="9141" y="1446"/>
                  <a:pt x="9218" y="1447"/>
                  <a:pt x="9262" y="1455"/>
                </a:cubicBezTo>
                <a:moveTo>
                  <a:pt x="9658" y="1232"/>
                </a:moveTo>
                <a:cubicBezTo>
                  <a:pt x="9643" y="1231"/>
                  <a:pt x="9632" y="1222"/>
                  <a:pt x="9601" y="1241"/>
                </a:cubicBezTo>
                <a:cubicBezTo>
                  <a:pt x="9562" y="1265"/>
                  <a:pt x="9524" y="1296"/>
                  <a:pt x="9516" y="1343"/>
                </a:cubicBezTo>
                <a:cubicBezTo>
                  <a:pt x="9510" y="1380"/>
                  <a:pt x="9534" y="1387"/>
                  <a:pt x="9565" y="1393"/>
                </a:cubicBezTo>
                <a:cubicBezTo>
                  <a:pt x="9591" y="1398"/>
                  <a:pt x="9628" y="1387"/>
                  <a:pt x="9648" y="1390"/>
                </a:cubicBezTo>
                <a:cubicBezTo>
                  <a:pt x="9653" y="1391"/>
                  <a:pt x="9646" y="1374"/>
                  <a:pt x="9649" y="1380"/>
                </a:cubicBezTo>
                <a:cubicBezTo>
                  <a:pt x="9661" y="1407"/>
                  <a:pt x="9639" y="1423"/>
                  <a:pt x="9673" y="1443"/>
                </a:cubicBezTo>
                <a:cubicBezTo>
                  <a:pt x="9704" y="1461"/>
                  <a:pt x="9774" y="1463"/>
                  <a:pt x="9807" y="1454"/>
                </a:cubicBezTo>
                <a:cubicBezTo>
                  <a:pt x="9875" y="1436"/>
                  <a:pt x="9928" y="1378"/>
                  <a:pt x="9956" y="1317"/>
                </a:cubicBezTo>
                <a:cubicBezTo>
                  <a:pt x="9984" y="1257"/>
                  <a:pt x="9981" y="1182"/>
                  <a:pt x="9977" y="1117"/>
                </a:cubicBezTo>
                <a:cubicBezTo>
                  <a:pt x="9974" y="1067"/>
                  <a:pt x="9963" y="1013"/>
                  <a:pt x="9950" y="964"/>
                </a:cubicBezTo>
                <a:cubicBezTo>
                  <a:pt x="9949" y="956"/>
                  <a:pt x="9951" y="953"/>
                  <a:pt x="9946" y="954"/>
                </a:cubicBezTo>
                <a:cubicBezTo>
                  <a:pt x="9930" y="1006"/>
                  <a:pt x="9918" y="1058"/>
                  <a:pt x="9907" y="1112"/>
                </a:cubicBezTo>
                <a:cubicBezTo>
                  <a:pt x="9886" y="1218"/>
                  <a:pt x="9876" y="1328"/>
                  <a:pt x="9850" y="1433"/>
                </a:cubicBezTo>
                <a:cubicBezTo>
                  <a:pt x="9830" y="1501"/>
                  <a:pt x="9824" y="1522"/>
                  <a:pt x="9801" y="1562"/>
                </a:cubicBezTo>
                <a:moveTo>
                  <a:pt x="7777" y="1679"/>
                </a:moveTo>
                <a:cubicBezTo>
                  <a:pt x="7777" y="1729"/>
                  <a:pt x="7767" y="1774"/>
                  <a:pt x="7762" y="1824"/>
                </a:cubicBezTo>
                <a:cubicBezTo>
                  <a:pt x="7758" y="1869"/>
                  <a:pt x="7749" y="1935"/>
                  <a:pt x="7762" y="1979"/>
                </a:cubicBezTo>
                <a:cubicBezTo>
                  <a:pt x="7768" y="2000"/>
                  <a:pt x="7782" y="2011"/>
                  <a:pt x="7798" y="2021"/>
                </a:cubicBezTo>
                <a:moveTo>
                  <a:pt x="7563" y="1853"/>
                </a:moveTo>
                <a:cubicBezTo>
                  <a:pt x="7653" y="1853"/>
                  <a:pt x="7736" y="1860"/>
                  <a:pt x="7825" y="1873"/>
                </a:cubicBezTo>
                <a:cubicBezTo>
                  <a:pt x="7886" y="1882"/>
                  <a:pt x="7947" y="1892"/>
                  <a:pt x="8008" y="1899"/>
                </a:cubicBezTo>
                <a:cubicBezTo>
                  <a:pt x="8048" y="1904"/>
                  <a:pt x="8088" y="1906"/>
                  <a:pt x="8128" y="1908"/>
                </a:cubicBezTo>
                <a:cubicBezTo>
                  <a:pt x="8145" y="1909"/>
                  <a:pt x="8163" y="1910"/>
                  <a:pt x="8180" y="1913"/>
                </a:cubicBezTo>
                <a:cubicBezTo>
                  <a:pt x="8220" y="1920"/>
                  <a:pt x="8255" y="1925"/>
                  <a:pt x="8296" y="1925"/>
                </a:cubicBezTo>
                <a:cubicBezTo>
                  <a:pt x="8309" y="1925"/>
                  <a:pt x="8313" y="1925"/>
                  <a:pt x="8321" y="1920"/>
                </a:cubicBezTo>
                <a:cubicBezTo>
                  <a:pt x="8323" y="1900"/>
                  <a:pt x="8330" y="1883"/>
                  <a:pt x="8314" y="1866"/>
                </a:cubicBezTo>
                <a:cubicBezTo>
                  <a:pt x="8283" y="1834"/>
                  <a:pt x="8237" y="1836"/>
                  <a:pt x="8196" y="1837"/>
                </a:cubicBezTo>
                <a:cubicBezTo>
                  <a:pt x="8152" y="1838"/>
                  <a:pt x="8103" y="1856"/>
                  <a:pt x="8086" y="1901"/>
                </a:cubicBezTo>
                <a:cubicBezTo>
                  <a:pt x="8070" y="1944"/>
                  <a:pt x="8098" y="1965"/>
                  <a:pt x="8135" y="1977"/>
                </a:cubicBezTo>
                <a:cubicBezTo>
                  <a:pt x="8194" y="1996"/>
                  <a:pt x="8255" y="1995"/>
                  <a:pt x="8316" y="1995"/>
                </a:cubicBezTo>
                <a:moveTo>
                  <a:pt x="8391" y="1850"/>
                </a:moveTo>
                <a:cubicBezTo>
                  <a:pt x="8420" y="1851"/>
                  <a:pt x="8430" y="1851"/>
                  <a:pt x="8454" y="1870"/>
                </a:cubicBezTo>
                <a:cubicBezTo>
                  <a:pt x="8495" y="1903"/>
                  <a:pt x="8520" y="1950"/>
                  <a:pt x="8556" y="1987"/>
                </a:cubicBezTo>
                <a:cubicBezTo>
                  <a:pt x="8557" y="1988"/>
                  <a:pt x="8558" y="1989"/>
                  <a:pt x="8559" y="1990"/>
                </a:cubicBezTo>
                <a:cubicBezTo>
                  <a:pt x="8559" y="1951"/>
                  <a:pt x="8551" y="1905"/>
                  <a:pt x="8569" y="1869"/>
                </a:cubicBezTo>
                <a:cubicBezTo>
                  <a:pt x="8599" y="1810"/>
                  <a:pt x="8665" y="1776"/>
                  <a:pt x="8726" y="1760"/>
                </a:cubicBezTo>
                <a:cubicBezTo>
                  <a:pt x="8766" y="1750"/>
                  <a:pt x="8805" y="1751"/>
                  <a:pt x="8845" y="1751"/>
                </a:cubicBezTo>
                <a:moveTo>
                  <a:pt x="8848" y="1787"/>
                </a:moveTo>
                <a:cubicBezTo>
                  <a:pt x="8873" y="1795"/>
                  <a:pt x="8890" y="1800"/>
                  <a:pt x="8907" y="1824"/>
                </a:cubicBezTo>
                <a:cubicBezTo>
                  <a:pt x="8931" y="1859"/>
                  <a:pt x="8939" y="1904"/>
                  <a:pt x="8945" y="1945"/>
                </a:cubicBezTo>
                <a:cubicBezTo>
                  <a:pt x="8948" y="1966"/>
                  <a:pt x="8950" y="1985"/>
                  <a:pt x="8951" y="2006"/>
                </a:cubicBezTo>
                <a:cubicBezTo>
                  <a:pt x="8951" y="2007"/>
                  <a:pt x="8951" y="2007"/>
                  <a:pt x="8951" y="2008"/>
                </a:cubicBezTo>
                <a:cubicBezTo>
                  <a:pt x="8957" y="1989"/>
                  <a:pt x="8963" y="1968"/>
                  <a:pt x="8973" y="1950"/>
                </a:cubicBezTo>
                <a:cubicBezTo>
                  <a:pt x="8988" y="1922"/>
                  <a:pt x="9012" y="1896"/>
                  <a:pt x="9043" y="1886"/>
                </a:cubicBezTo>
                <a:cubicBezTo>
                  <a:pt x="9072" y="1877"/>
                  <a:pt x="9119" y="1873"/>
                  <a:pt x="9143" y="1895"/>
                </a:cubicBezTo>
                <a:cubicBezTo>
                  <a:pt x="9169" y="1919"/>
                  <a:pt x="9172" y="1962"/>
                  <a:pt x="9173" y="1995"/>
                </a:cubicBezTo>
                <a:cubicBezTo>
                  <a:pt x="9178" y="1977"/>
                  <a:pt x="9185" y="1959"/>
                  <a:pt x="9194" y="1942"/>
                </a:cubicBezTo>
                <a:cubicBezTo>
                  <a:pt x="9217" y="1901"/>
                  <a:pt x="9252" y="1863"/>
                  <a:pt x="9301" y="1857"/>
                </a:cubicBezTo>
                <a:cubicBezTo>
                  <a:pt x="9336" y="1853"/>
                  <a:pt x="9359" y="1858"/>
                  <a:pt x="9372" y="1894"/>
                </a:cubicBezTo>
                <a:cubicBezTo>
                  <a:pt x="9382" y="1923"/>
                  <a:pt x="9377" y="1956"/>
                  <a:pt x="9382" y="1986"/>
                </a:cubicBezTo>
                <a:cubicBezTo>
                  <a:pt x="9383" y="1990"/>
                  <a:pt x="9384" y="1995"/>
                  <a:pt x="9385" y="1999"/>
                </a:cubicBezTo>
                <a:moveTo>
                  <a:pt x="9491" y="1871"/>
                </a:moveTo>
                <a:cubicBezTo>
                  <a:pt x="9497" y="1870"/>
                  <a:pt x="9501" y="1870"/>
                  <a:pt x="9507" y="1870"/>
                </a:cubicBezTo>
                <a:cubicBezTo>
                  <a:pt x="9507" y="1920"/>
                  <a:pt x="9507" y="1971"/>
                  <a:pt x="9507" y="2021"/>
                </a:cubicBezTo>
                <a:moveTo>
                  <a:pt x="9601" y="1841"/>
                </a:moveTo>
                <a:cubicBezTo>
                  <a:pt x="9615" y="1867"/>
                  <a:pt x="9622" y="1890"/>
                  <a:pt x="9626" y="1920"/>
                </a:cubicBezTo>
                <a:cubicBezTo>
                  <a:pt x="9628" y="1934"/>
                  <a:pt x="9628" y="1969"/>
                  <a:pt x="9640" y="1980"/>
                </a:cubicBezTo>
                <a:cubicBezTo>
                  <a:pt x="9645" y="1984"/>
                  <a:pt x="9657" y="1985"/>
                  <a:pt x="9662" y="1981"/>
                </a:cubicBezTo>
                <a:cubicBezTo>
                  <a:pt x="9682" y="1966"/>
                  <a:pt x="9694" y="1940"/>
                  <a:pt x="9712" y="1923"/>
                </a:cubicBezTo>
                <a:cubicBezTo>
                  <a:pt x="9727" y="1909"/>
                  <a:pt x="9746" y="1893"/>
                  <a:pt x="9767" y="1890"/>
                </a:cubicBezTo>
                <a:cubicBezTo>
                  <a:pt x="9788" y="1887"/>
                  <a:pt x="9786" y="1904"/>
                  <a:pt x="9800" y="1916"/>
                </a:cubicBezTo>
                <a:cubicBezTo>
                  <a:pt x="9822" y="1931"/>
                  <a:pt x="9832" y="1937"/>
                  <a:pt x="9852" y="1940"/>
                </a:cubicBezTo>
                <a:moveTo>
                  <a:pt x="10249" y="1902"/>
                </a:moveTo>
                <a:cubicBezTo>
                  <a:pt x="10208" y="1884"/>
                  <a:pt x="10179" y="1878"/>
                  <a:pt x="10134" y="1878"/>
                </a:cubicBezTo>
                <a:cubicBezTo>
                  <a:pt x="10097" y="1878"/>
                  <a:pt x="10043" y="1888"/>
                  <a:pt x="10028" y="1929"/>
                </a:cubicBezTo>
                <a:cubicBezTo>
                  <a:pt x="10020" y="1950"/>
                  <a:pt x="10014" y="1979"/>
                  <a:pt x="10034" y="1994"/>
                </a:cubicBezTo>
                <a:cubicBezTo>
                  <a:pt x="10059" y="2013"/>
                  <a:pt x="10121" y="2009"/>
                  <a:pt x="10148" y="1998"/>
                </a:cubicBezTo>
                <a:cubicBezTo>
                  <a:pt x="10163" y="1992"/>
                  <a:pt x="10172" y="1972"/>
                  <a:pt x="10186" y="1966"/>
                </a:cubicBezTo>
                <a:cubicBezTo>
                  <a:pt x="10196" y="1962"/>
                  <a:pt x="10202" y="1961"/>
                  <a:pt x="10213" y="1962"/>
                </a:cubicBezTo>
                <a:cubicBezTo>
                  <a:pt x="10234" y="1963"/>
                  <a:pt x="10253" y="1977"/>
                  <a:pt x="10275" y="1979"/>
                </a:cubicBezTo>
                <a:cubicBezTo>
                  <a:pt x="10321" y="1983"/>
                  <a:pt x="10360" y="1977"/>
                  <a:pt x="10398" y="1949"/>
                </a:cubicBezTo>
                <a:cubicBezTo>
                  <a:pt x="10442" y="1916"/>
                  <a:pt x="10470" y="1867"/>
                  <a:pt x="10486" y="1815"/>
                </a:cubicBezTo>
                <a:cubicBezTo>
                  <a:pt x="10502" y="1762"/>
                  <a:pt x="10496" y="1705"/>
                  <a:pt x="10496" y="1651"/>
                </a:cubicBezTo>
                <a:cubicBezTo>
                  <a:pt x="10496" y="1626"/>
                  <a:pt x="10496" y="1600"/>
                  <a:pt x="10496" y="1574"/>
                </a:cubicBezTo>
                <a:cubicBezTo>
                  <a:pt x="10474" y="1624"/>
                  <a:pt x="10453" y="1670"/>
                  <a:pt x="10443" y="1724"/>
                </a:cubicBezTo>
                <a:cubicBezTo>
                  <a:pt x="10434" y="1773"/>
                  <a:pt x="10426" y="1843"/>
                  <a:pt x="10445" y="1891"/>
                </a:cubicBezTo>
                <a:cubicBezTo>
                  <a:pt x="10465" y="1944"/>
                  <a:pt x="10523" y="1945"/>
                  <a:pt x="10570" y="1945"/>
                </a:cubicBezTo>
                <a:cubicBezTo>
                  <a:pt x="10627" y="1946"/>
                  <a:pt x="10683" y="1926"/>
                  <a:pt x="10720" y="1881"/>
                </a:cubicBezTo>
                <a:cubicBezTo>
                  <a:pt x="10744" y="1852"/>
                  <a:pt x="10740" y="1813"/>
                  <a:pt x="10739" y="1792"/>
                </a:cubicBezTo>
                <a:cubicBezTo>
                  <a:pt x="10731" y="1824"/>
                  <a:pt x="10720" y="1854"/>
                  <a:pt x="10727" y="1888"/>
                </a:cubicBezTo>
                <a:cubicBezTo>
                  <a:pt x="10738" y="1942"/>
                  <a:pt x="10780" y="1986"/>
                  <a:pt x="10805" y="2033"/>
                </a:cubicBezTo>
                <a:cubicBezTo>
                  <a:pt x="10817" y="2055"/>
                  <a:pt x="10844" y="2110"/>
                  <a:pt x="10829" y="2137"/>
                </a:cubicBezTo>
                <a:cubicBezTo>
                  <a:pt x="10808" y="2175"/>
                  <a:pt x="10763" y="2174"/>
                  <a:pt x="10724" y="2180"/>
                </a:cubicBezTo>
                <a:moveTo>
                  <a:pt x="9470" y="2647"/>
                </a:moveTo>
                <a:cubicBezTo>
                  <a:pt x="9474" y="2646"/>
                  <a:pt x="9469" y="2644"/>
                  <a:pt x="9473" y="2644"/>
                </a:cubicBezTo>
                <a:cubicBezTo>
                  <a:pt x="9544" y="2640"/>
                  <a:pt x="9627" y="2635"/>
                  <a:pt x="9695" y="2653"/>
                </a:cubicBezTo>
                <a:cubicBezTo>
                  <a:pt x="9733" y="2663"/>
                  <a:pt x="9775" y="2686"/>
                  <a:pt x="9783" y="2729"/>
                </a:cubicBezTo>
                <a:cubicBezTo>
                  <a:pt x="9793" y="2781"/>
                  <a:pt x="9774" y="2816"/>
                  <a:pt x="9734" y="2849"/>
                </a:cubicBezTo>
                <a:cubicBezTo>
                  <a:pt x="9699" y="2878"/>
                  <a:pt x="9656" y="2892"/>
                  <a:pt x="9612" y="2895"/>
                </a:cubicBezTo>
                <a:cubicBezTo>
                  <a:pt x="9594" y="2895"/>
                  <a:pt x="9591" y="2895"/>
                  <a:pt x="9580" y="2895"/>
                </a:cubicBezTo>
                <a:cubicBezTo>
                  <a:pt x="9596" y="2895"/>
                  <a:pt x="9605" y="2893"/>
                  <a:pt x="9621" y="2893"/>
                </a:cubicBezTo>
                <a:cubicBezTo>
                  <a:pt x="9667" y="2892"/>
                  <a:pt x="9734" y="2880"/>
                  <a:pt x="9771" y="2910"/>
                </a:cubicBezTo>
                <a:cubicBezTo>
                  <a:pt x="9789" y="2925"/>
                  <a:pt x="9804" y="2974"/>
                  <a:pt x="9791" y="2996"/>
                </a:cubicBezTo>
                <a:cubicBezTo>
                  <a:pt x="9767" y="3036"/>
                  <a:pt x="9696" y="3042"/>
                  <a:pt x="9656" y="3044"/>
                </a:cubicBezTo>
                <a:cubicBezTo>
                  <a:pt x="9583" y="3048"/>
                  <a:pt x="9506" y="3048"/>
                  <a:pt x="9434" y="3041"/>
                </a:cubicBezTo>
                <a:cubicBezTo>
                  <a:pt x="9392" y="3037"/>
                  <a:pt x="9359" y="3029"/>
                  <a:pt x="9322" y="3013"/>
                </a:cubicBezTo>
                <a:moveTo>
                  <a:pt x="10247" y="3069"/>
                </a:moveTo>
                <a:cubicBezTo>
                  <a:pt x="10272" y="3072"/>
                  <a:pt x="10322" y="3088"/>
                  <a:pt x="10346" y="3076"/>
                </a:cubicBezTo>
                <a:cubicBezTo>
                  <a:pt x="10377" y="3060"/>
                  <a:pt x="10390" y="3032"/>
                  <a:pt x="10401" y="3000"/>
                </a:cubicBezTo>
                <a:cubicBezTo>
                  <a:pt x="10420" y="2944"/>
                  <a:pt x="10421" y="2885"/>
                  <a:pt x="10421" y="2827"/>
                </a:cubicBezTo>
                <a:cubicBezTo>
                  <a:pt x="10421" y="2813"/>
                  <a:pt x="10421" y="2810"/>
                  <a:pt x="10421" y="2802"/>
                </a:cubicBezTo>
                <a:cubicBezTo>
                  <a:pt x="10411" y="2804"/>
                  <a:pt x="10387" y="2794"/>
                  <a:pt x="10380" y="2807"/>
                </a:cubicBezTo>
                <a:cubicBezTo>
                  <a:pt x="10365" y="2837"/>
                  <a:pt x="10396" y="2873"/>
                  <a:pt x="10415" y="2890"/>
                </a:cubicBezTo>
                <a:cubicBezTo>
                  <a:pt x="10475" y="2944"/>
                  <a:pt x="10564" y="2946"/>
                  <a:pt x="10633" y="2979"/>
                </a:cubicBezTo>
                <a:cubicBezTo>
                  <a:pt x="10654" y="2989"/>
                  <a:pt x="10670" y="2993"/>
                  <a:pt x="10665" y="3019"/>
                </a:cubicBezTo>
                <a:cubicBezTo>
                  <a:pt x="10661" y="3038"/>
                  <a:pt x="10623" y="3057"/>
                  <a:pt x="10609" y="3069"/>
                </a:cubicBezTo>
                <a:cubicBezTo>
                  <a:pt x="10606" y="3077"/>
                  <a:pt x="10605" y="3079"/>
                  <a:pt x="10606" y="3085"/>
                </a:cubicBezTo>
                <a:cubicBezTo>
                  <a:pt x="10635" y="3089"/>
                  <a:pt x="10672" y="3090"/>
                  <a:pt x="10705" y="3090"/>
                </a:cubicBezTo>
                <a:cubicBezTo>
                  <a:pt x="10770" y="3090"/>
                  <a:pt x="10827" y="3089"/>
                  <a:pt x="10888" y="3065"/>
                </a:cubicBezTo>
                <a:cubicBezTo>
                  <a:pt x="10941" y="3044"/>
                  <a:pt x="10976" y="3015"/>
                  <a:pt x="10989" y="2959"/>
                </a:cubicBezTo>
                <a:cubicBezTo>
                  <a:pt x="10995" y="2934"/>
                  <a:pt x="10981" y="2931"/>
                  <a:pt x="10979" y="2924"/>
                </a:cubicBezTo>
                <a:cubicBezTo>
                  <a:pt x="10968" y="2943"/>
                  <a:pt x="10952" y="2954"/>
                  <a:pt x="10956" y="2989"/>
                </a:cubicBezTo>
                <a:cubicBezTo>
                  <a:pt x="10961" y="3030"/>
                  <a:pt x="10972" y="3047"/>
                  <a:pt x="11018" y="3052"/>
                </a:cubicBezTo>
                <a:cubicBezTo>
                  <a:pt x="11059" y="3056"/>
                  <a:pt x="11112" y="3058"/>
                  <a:pt x="11149" y="3038"/>
                </a:cubicBezTo>
                <a:cubicBezTo>
                  <a:pt x="11183" y="3020"/>
                  <a:pt x="11189" y="2991"/>
                  <a:pt x="11188" y="2956"/>
                </a:cubicBezTo>
                <a:cubicBezTo>
                  <a:pt x="11186" y="2905"/>
                  <a:pt x="11153" y="2875"/>
                  <a:pt x="11126" y="2835"/>
                </a:cubicBezTo>
                <a:cubicBezTo>
                  <a:pt x="11123" y="2830"/>
                  <a:pt x="11117" y="2819"/>
                  <a:pt x="11113" y="2814"/>
                </a:cubicBezTo>
                <a:cubicBezTo>
                  <a:pt x="11160" y="2854"/>
                  <a:pt x="11204" y="2868"/>
                  <a:pt x="11264" y="2881"/>
                </a:cubicBezTo>
                <a:cubicBezTo>
                  <a:pt x="11332" y="2896"/>
                  <a:pt x="11435" y="2896"/>
                  <a:pt x="11483" y="2953"/>
                </a:cubicBezTo>
                <a:cubicBezTo>
                  <a:pt x="11506" y="2981"/>
                  <a:pt x="11505" y="3028"/>
                  <a:pt x="11528" y="3052"/>
                </a:cubicBezTo>
                <a:cubicBezTo>
                  <a:pt x="11543" y="3067"/>
                  <a:pt x="11552" y="3066"/>
                  <a:pt x="11573" y="3068"/>
                </a:cubicBezTo>
                <a:cubicBezTo>
                  <a:pt x="11596" y="3071"/>
                  <a:pt x="11622" y="3071"/>
                  <a:pt x="11636" y="3048"/>
                </a:cubicBezTo>
                <a:cubicBezTo>
                  <a:pt x="11648" y="3028"/>
                  <a:pt x="11637" y="2997"/>
                  <a:pt x="11627" y="2980"/>
                </a:cubicBezTo>
                <a:cubicBezTo>
                  <a:pt x="11599" y="2934"/>
                  <a:pt x="11503" y="2899"/>
                  <a:pt x="11452" y="2900"/>
                </a:cubicBezTo>
                <a:cubicBezTo>
                  <a:pt x="11415" y="2900"/>
                  <a:pt x="11417" y="2903"/>
                  <a:pt x="11403" y="2933"/>
                </a:cubicBezTo>
                <a:cubicBezTo>
                  <a:pt x="11403" y="2938"/>
                  <a:pt x="11403" y="2942"/>
                  <a:pt x="11403" y="2947"/>
                </a:cubicBezTo>
                <a:moveTo>
                  <a:pt x="11682" y="2877"/>
                </a:moveTo>
                <a:cubicBezTo>
                  <a:pt x="11692" y="2869"/>
                  <a:pt x="11677" y="2868"/>
                  <a:pt x="11700" y="2865"/>
                </a:cubicBezTo>
                <a:cubicBezTo>
                  <a:pt x="11732" y="2861"/>
                  <a:pt x="11749" y="2877"/>
                  <a:pt x="11768" y="2901"/>
                </a:cubicBezTo>
                <a:cubicBezTo>
                  <a:pt x="11795" y="2936"/>
                  <a:pt x="11809" y="2977"/>
                  <a:pt x="11819" y="3020"/>
                </a:cubicBezTo>
                <a:cubicBezTo>
                  <a:pt x="11824" y="3040"/>
                  <a:pt x="11824" y="3056"/>
                  <a:pt x="11824" y="3076"/>
                </a:cubicBezTo>
                <a:cubicBezTo>
                  <a:pt x="11808" y="3054"/>
                  <a:pt x="11804" y="3046"/>
                  <a:pt x="11804" y="3014"/>
                </a:cubicBezTo>
                <a:cubicBezTo>
                  <a:pt x="11804" y="2983"/>
                  <a:pt x="11798" y="2953"/>
                  <a:pt x="11816" y="2927"/>
                </a:cubicBezTo>
                <a:cubicBezTo>
                  <a:pt x="11836" y="2899"/>
                  <a:pt x="11864" y="2898"/>
                  <a:pt x="11895" y="2898"/>
                </a:cubicBezTo>
                <a:cubicBezTo>
                  <a:pt x="11934" y="2897"/>
                  <a:pt x="11955" y="2928"/>
                  <a:pt x="11970" y="2962"/>
                </a:cubicBezTo>
                <a:cubicBezTo>
                  <a:pt x="11981" y="2987"/>
                  <a:pt x="11986" y="3014"/>
                  <a:pt x="11993" y="3040"/>
                </a:cubicBezTo>
                <a:cubicBezTo>
                  <a:pt x="11994" y="3042"/>
                  <a:pt x="11994" y="3043"/>
                  <a:pt x="11995" y="3045"/>
                </a:cubicBezTo>
                <a:cubicBezTo>
                  <a:pt x="11998" y="3018"/>
                  <a:pt x="12005" y="2994"/>
                  <a:pt x="12019" y="2970"/>
                </a:cubicBezTo>
                <a:cubicBezTo>
                  <a:pt x="12034" y="2945"/>
                  <a:pt x="12060" y="2921"/>
                  <a:pt x="12087" y="2908"/>
                </a:cubicBezTo>
                <a:cubicBezTo>
                  <a:pt x="12112" y="2896"/>
                  <a:pt x="12178" y="2884"/>
                  <a:pt x="12201" y="2905"/>
                </a:cubicBezTo>
                <a:cubicBezTo>
                  <a:pt x="12224" y="2926"/>
                  <a:pt x="12217" y="2967"/>
                  <a:pt x="12217" y="2994"/>
                </a:cubicBezTo>
                <a:cubicBezTo>
                  <a:pt x="12217" y="3015"/>
                  <a:pt x="12207" y="3048"/>
                  <a:pt x="12228" y="3051"/>
                </a:cubicBezTo>
                <a:cubicBezTo>
                  <a:pt x="12238" y="3051"/>
                  <a:pt x="12248" y="3051"/>
                  <a:pt x="12258" y="3051"/>
                </a:cubicBezTo>
                <a:moveTo>
                  <a:pt x="12486" y="2834"/>
                </a:moveTo>
                <a:cubicBezTo>
                  <a:pt x="12487" y="2822"/>
                  <a:pt x="12487" y="2809"/>
                  <a:pt x="12487" y="2797"/>
                </a:cubicBezTo>
                <a:cubicBezTo>
                  <a:pt x="12460" y="2797"/>
                  <a:pt x="12446" y="2793"/>
                  <a:pt x="12425" y="2812"/>
                </a:cubicBezTo>
                <a:cubicBezTo>
                  <a:pt x="12394" y="2840"/>
                  <a:pt x="12396" y="2878"/>
                  <a:pt x="12396" y="2917"/>
                </a:cubicBezTo>
                <a:cubicBezTo>
                  <a:pt x="12396" y="2962"/>
                  <a:pt x="12420" y="2988"/>
                  <a:pt x="12448" y="3022"/>
                </a:cubicBezTo>
                <a:cubicBezTo>
                  <a:pt x="12466" y="3044"/>
                  <a:pt x="12484" y="3063"/>
                  <a:pt x="12487" y="3092"/>
                </a:cubicBezTo>
                <a:cubicBezTo>
                  <a:pt x="12491" y="3128"/>
                  <a:pt x="12479" y="3139"/>
                  <a:pt x="12446" y="3154"/>
                </a:cubicBezTo>
                <a:cubicBezTo>
                  <a:pt x="12396" y="3176"/>
                  <a:pt x="12342" y="3188"/>
                  <a:pt x="12288" y="319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1907280" y="1438200"/>
            <a:ext cx="1452600" cy="372240"/>
          </a:xfrm>
          <a:custGeom>
            <a:avLst/>
            <a:gdLst/>
            <a:ahLst/>
            <a:rect l="l" t="t" r="r" b="b"/>
            <a:pathLst>
              <a:path w="4036" h="1035">
                <a:moveTo>
                  <a:pt x="3999" y="29"/>
                </a:moveTo>
                <a:cubicBezTo>
                  <a:pt x="3987" y="25"/>
                  <a:pt x="4035" y="0"/>
                  <a:pt x="4022" y="0"/>
                </a:cubicBezTo>
                <a:cubicBezTo>
                  <a:pt x="3967" y="0"/>
                  <a:pt x="3930" y="17"/>
                  <a:pt x="3878" y="36"/>
                </a:cubicBezTo>
                <a:cubicBezTo>
                  <a:pt x="3594" y="142"/>
                  <a:pt x="3307" y="237"/>
                  <a:pt x="3014" y="313"/>
                </a:cubicBezTo>
                <a:cubicBezTo>
                  <a:pt x="2234" y="518"/>
                  <a:pt x="1423" y="592"/>
                  <a:pt x="627" y="715"/>
                </a:cubicBezTo>
                <a:cubicBezTo>
                  <a:pt x="489" y="736"/>
                  <a:pt x="348" y="754"/>
                  <a:pt x="212" y="784"/>
                </a:cubicBezTo>
                <a:cubicBezTo>
                  <a:pt x="206" y="785"/>
                  <a:pt x="203" y="791"/>
                  <a:pt x="197" y="792"/>
                </a:cubicBezTo>
                <a:cubicBezTo>
                  <a:pt x="267" y="792"/>
                  <a:pt x="318" y="784"/>
                  <a:pt x="379" y="771"/>
                </a:cubicBezTo>
                <a:moveTo>
                  <a:pt x="750" y="382"/>
                </a:moveTo>
                <a:cubicBezTo>
                  <a:pt x="713" y="406"/>
                  <a:pt x="675" y="441"/>
                  <a:pt x="637" y="474"/>
                </a:cubicBezTo>
                <a:cubicBezTo>
                  <a:pt x="525" y="576"/>
                  <a:pt x="413" y="679"/>
                  <a:pt x="294" y="772"/>
                </a:cubicBezTo>
                <a:cubicBezTo>
                  <a:pt x="208" y="838"/>
                  <a:pt x="113" y="883"/>
                  <a:pt x="23" y="943"/>
                </a:cubicBezTo>
                <a:cubicBezTo>
                  <a:pt x="6" y="957"/>
                  <a:pt x="0" y="958"/>
                  <a:pt x="3" y="973"/>
                </a:cubicBezTo>
                <a:cubicBezTo>
                  <a:pt x="34" y="986"/>
                  <a:pt x="70" y="991"/>
                  <a:pt x="114" y="991"/>
                </a:cubicBezTo>
                <a:cubicBezTo>
                  <a:pt x="186" y="991"/>
                  <a:pt x="260" y="984"/>
                  <a:pt x="331" y="996"/>
                </a:cubicBezTo>
                <a:cubicBezTo>
                  <a:pt x="374" y="1003"/>
                  <a:pt x="414" y="1023"/>
                  <a:pt x="458" y="1028"/>
                </a:cubicBezTo>
                <a:cubicBezTo>
                  <a:pt x="503" y="1034"/>
                  <a:pt x="549" y="1031"/>
                  <a:pt x="594" y="1031"/>
                </a:cubicBezTo>
                <a:moveTo>
                  <a:pt x="1328" y="52"/>
                </a:moveTo>
                <a:cubicBezTo>
                  <a:pt x="1328" y="76"/>
                  <a:pt x="1328" y="86"/>
                  <a:pt x="1328" y="110"/>
                </a:cubicBezTo>
                <a:cubicBezTo>
                  <a:pt x="1328" y="186"/>
                  <a:pt x="1313" y="247"/>
                  <a:pt x="1286" y="316"/>
                </a:cubicBezTo>
                <a:cubicBezTo>
                  <a:pt x="1259" y="384"/>
                  <a:pt x="1225" y="452"/>
                  <a:pt x="1170" y="501"/>
                </a:cubicBezTo>
                <a:cubicBezTo>
                  <a:pt x="1162" y="508"/>
                  <a:pt x="1154" y="513"/>
                  <a:pt x="1146" y="519"/>
                </a:cubicBezTo>
                <a:cubicBezTo>
                  <a:pt x="1192" y="515"/>
                  <a:pt x="1229" y="497"/>
                  <a:pt x="1271" y="478"/>
                </a:cubicBezTo>
                <a:cubicBezTo>
                  <a:pt x="1323" y="454"/>
                  <a:pt x="1374" y="426"/>
                  <a:pt x="1423" y="395"/>
                </a:cubicBezTo>
                <a:cubicBezTo>
                  <a:pt x="1475" y="362"/>
                  <a:pt x="1529" y="334"/>
                  <a:pt x="1578" y="297"/>
                </a:cubicBezTo>
                <a:cubicBezTo>
                  <a:pt x="1583" y="293"/>
                  <a:pt x="1582" y="293"/>
                  <a:pt x="1587" y="289"/>
                </a:cubicBezTo>
                <a:cubicBezTo>
                  <a:pt x="1583" y="352"/>
                  <a:pt x="1564" y="412"/>
                  <a:pt x="1556" y="475"/>
                </a:cubicBezTo>
                <a:cubicBezTo>
                  <a:pt x="1544" y="566"/>
                  <a:pt x="1545" y="660"/>
                  <a:pt x="1551" y="752"/>
                </a:cubicBezTo>
                <a:moveTo>
                  <a:pt x="1823" y="812"/>
                </a:moveTo>
                <a:cubicBezTo>
                  <a:pt x="1826" y="809"/>
                  <a:pt x="1829" y="820"/>
                  <a:pt x="1832" y="817"/>
                </a:cubicBezTo>
                <a:cubicBezTo>
                  <a:pt x="1856" y="796"/>
                  <a:pt x="1869" y="753"/>
                  <a:pt x="1879" y="724"/>
                </a:cubicBezTo>
                <a:cubicBezTo>
                  <a:pt x="1899" y="667"/>
                  <a:pt x="1911" y="606"/>
                  <a:pt x="1914" y="546"/>
                </a:cubicBezTo>
                <a:cubicBezTo>
                  <a:pt x="1917" y="486"/>
                  <a:pt x="1914" y="426"/>
                  <a:pt x="1921" y="367"/>
                </a:cubicBezTo>
                <a:cubicBezTo>
                  <a:pt x="1924" y="343"/>
                  <a:pt x="1927" y="312"/>
                  <a:pt x="1956" y="312"/>
                </a:cubicBezTo>
                <a:cubicBezTo>
                  <a:pt x="1984" y="312"/>
                  <a:pt x="1995" y="333"/>
                  <a:pt x="2012" y="354"/>
                </a:cubicBezTo>
                <a:cubicBezTo>
                  <a:pt x="2039" y="385"/>
                  <a:pt x="2062" y="421"/>
                  <a:pt x="2080" y="457"/>
                </a:cubicBezTo>
                <a:cubicBezTo>
                  <a:pt x="2105" y="507"/>
                  <a:pt x="2079" y="642"/>
                  <a:pt x="2110" y="674"/>
                </a:cubicBezTo>
                <a:cubicBezTo>
                  <a:pt x="2123" y="687"/>
                  <a:pt x="2145" y="685"/>
                  <a:pt x="2164" y="683"/>
                </a:cubicBezTo>
                <a:cubicBezTo>
                  <a:pt x="2213" y="679"/>
                  <a:pt x="2275" y="635"/>
                  <a:pt x="2316" y="611"/>
                </a:cubicBezTo>
                <a:cubicBezTo>
                  <a:pt x="2388" y="568"/>
                  <a:pt x="2433" y="520"/>
                  <a:pt x="2467" y="445"/>
                </a:cubicBezTo>
                <a:cubicBezTo>
                  <a:pt x="2470" y="439"/>
                  <a:pt x="2465" y="446"/>
                  <a:pt x="2468" y="440"/>
                </a:cubicBezTo>
                <a:cubicBezTo>
                  <a:pt x="2460" y="473"/>
                  <a:pt x="2436" y="531"/>
                  <a:pt x="2450" y="564"/>
                </a:cubicBezTo>
                <a:cubicBezTo>
                  <a:pt x="2459" y="586"/>
                  <a:pt x="2487" y="593"/>
                  <a:pt x="2509" y="587"/>
                </a:cubicBezTo>
                <a:cubicBezTo>
                  <a:pt x="2540" y="578"/>
                  <a:pt x="2556" y="547"/>
                  <a:pt x="2562" y="515"/>
                </a:cubicBezTo>
                <a:cubicBezTo>
                  <a:pt x="2570" y="476"/>
                  <a:pt x="2568" y="438"/>
                  <a:pt x="2547" y="405"/>
                </a:cubicBezTo>
                <a:cubicBezTo>
                  <a:pt x="2531" y="380"/>
                  <a:pt x="2506" y="357"/>
                  <a:pt x="2486" y="337"/>
                </a:cubicBezTo>
                <a:cubicBezTo>
                  <a:pt x="2530" y="337"/>
                  <a:pt x="2617" y="319"/>
                  <a:pt x="2650" y="349"/>
                </a:cubicBezTo>
                <a:cubicBezTo>
                  <a:pt x="2703" y="397"/>
                  <a:pt x="2709" y="468"/>
                  <a:pt x="2790" y="485"/>
                </a:cubicBezTo>
                <a:cubicBezTo>
                  <a:pt x="2818" y="491"/>
                  <a:pt x="2887" y="498"/>
                  <a:pt x="2914" y="484"/>
                </a:cubicBezTo>
                <a:cubicBezTo>
                  <a:pt x="2950" y="465"/>
                  <a:pt x="2961" y="438"/>
                  <a:pt x="2959" y="399"/>
                </a:cubicBezTo>
                <a:cubicBezTo>
                  <a:pt x="2957" y="355"/>
                  <a:pt x="2928" y="318"/>
                  <a:pt x="2889" y="295"/>
                </a:cubicBezTo>
                <a:cubicBezTo>
                  <a:pt x="2859" y="278"/>
                  <a:pt x="2803" y="269"/>
                  <a:pt x="2778" y="296"/>
                </a:cubicBezTo>
                <a:cubicBezTo>
                  <a:pt x="2751" y="326"/>
                  <a:pt x="2780" y="340"/>
                  <a:pt x="2796" y="352"/>
                </a:cubicBezTo>
                <a:moveTo>
                  <a:pt x="3046" y="279"/>
                </a:moveTo>
                <a:cubicBezTo>
                  <a:pt x="3049" y="279"/>
                  <a:pt x="3042" y="266"/>
                  <a:pt x="3055" y="272"/>
                </a:cubicBezTo>
                <a:cubicBezTo>
                  <a:pt x="3080" y="283"/>
                  <a:pt x="3090" y="308"/>
                  <a:pt x="3102" y="335"/>
                </a:cubicBezTo>
                <a:cubicBezTo>
                  <a:pt x="3118" y="371"/>
                  <a:pt x="3140" y="415"/>
                  <a:pt x="3146" y="454"/>
                </a:cubicBezTo>
                <a:cubicBezTo>
                  <a:pt x="3148" y="465"/>
                  <a:pt x="3141" y="472"/>
                  <a:pt x="3141" y="474"/>
                </a:cubicBezTo>
                <a:cubicBezTo>
                  <a:pt x="3131" y="449"/>
                  <a:pt x="3129" y="421"/>
                  <a:pt x="3132" y="393"/>
                </a:cubicBezTo>
                <a:cubicBezTo>
                  <a:pt x="3136" y="357"/>
                  <a:pt x="3159" y="305"/>
                  <a:pt x="3198" y="295"/>
                </a:cubicBezTo>
                <a:cubicBezTo>
                  <a:pt x="3229" y="287"/>
                  <a:pt x="3246" y="305"/>
                  <a:pt x="3259" y="332"/>
                </a:cubicBezTo>
                <a:cubicBezTo>
                  <a:pt x="3283" y="382"/>
                  <a:pt x="3275" y="436"/>
                  <a:pt x="3289" y="487"/>
                </a:cubicBezTo>
                <a:cubicBezTo>
                  <a:pt x="3291" y="492"/>
                  <a:pt x="3290" y="495"/>
                  <a:pt x="3294" y="494"/>
                </a:cubicBezTo>
                <a:cubicBezTo>
                  <a:pt x="3302" y="483"/>
                  <a:pt x="3313" y="468"/>
                  <a:pt x="3320" y="453"/>
                </a:cubicBezTo>
                <a:cubicBezTo>
                  <a:pt x="3335" y="422"/>
                  <a:pt x="3349" y="391"/>
                  <a:pt x="3366" y="361"/>
                </a:cubicBezTo>
                <a:cubicBezTo>
                  <a:pt x="3379" y="338"/>
                  <a:pt x="3393" y="308"/>
                  <a:pt x="3421" y="302"/>
                </a:cubicBezTo>
                <a:cubicBezTo>
                  <a:pt x="3434" y="302"/>
                  <a:pt x="3437" y="302"/>
                  <a:pt x="3445" y="302"/>
                </a:cubicBezTo>
                <a:cubicBezTo>
                  <a:pt x="3456" y="341"/>
                  <a:pt x="3454" y="377"/>
                  <a:pt x="3454" y="418"/>
                </a:cubicBezTo>
                <a:cubicBezTo>
                  <a:pt x="3454" y="438"/>
                  <a:pt x="3443" y="491"/>
                  <a:pt x="3464" y="504"/>
                </a:cubicBezTo>
                <a:cubicBezTo>
                  <a:pt x="3497" y="524"/>
                  <a:pt x="3546" y="498"/>
                  <a:pt x="3575" y="487"/>
                </a:cubicBezTo>
                <a:moveTo>
                  <a:pt x="3706" y="299"/>
                </a:moveTo>
                <a:cubicBezTo>
                  <a:pt x="3706" y="281"/>
                  <a:pt x="3706" y="264"/>
                  <a:pt x="3706" y="247"/>
                </a:cubicBezTo>
                <a:cubicBezTo>
                  <a:pt x="3667" y="248"/>
                  <a:pt x="3650" y="258"/>
                  <a:pt x="3623" y="288"/>
                </a:cubicBezTo>
                <a:cubicBezTo>
                  <a:pt x="3599" y="316"/>
                  <a:pt x="3585" y="361"/>
                  <a:pt x="3596" y="398"/>
                </a:cubicBezTo>
                <a:cubicBezTo>
                  <a:pt x="3611" y="447"/>
                  <a:pt x="3669" y="479"/>
                  <a:pt x="3701" y="517"/>
                </a:cubicBezTo>
                <a:cubicBezTo>
                  <a:pt x="3731" y="553"/>
                  <a:pt x="3744" y="593"/>
                  <a:pt x="3711" y="632"/>
                </a:cubicBezTo>
                <a:cubicBezTo>
                  <a:pt x="3662" y="691"/>
                  <a:pt x="3574" y="745"/>
                  <a:pt x="3508" y="784"/>
                </a:cubicBezTo>
                <a:cubicBezTo>
                  <a:pt x="3493" y="791"/>
                  <a:pt x="3479" y="799"/>
                  <a:pt x="3464" y="80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5"/>
          <p:cNvSpPr/>
          <p:nvPr/>
        </p:nvSpPr>
        <p:spPr>
          <a:xfrm>
            <a:off x="363240" y="1768320"/>
            <a:ext cx="1671840" cy="407880"/>
          </a:xfrm>
          <a:custGeom>
            <a:avLst/>
            <a:gdLst/>
            <a:ahLst/>
            <a:rect l="l" t="t" r="r" b="b"/>
            <a:pathLst>
              <a:path w="4645" h="1134">
                <a:moveTo>
                  <a:pt x="156" y="17"/>
                </a:moveTo>
                <a:cubicBezTo>
                  <a:pt x="157" y="11"/>
                  <a:pt x="159" y="6"/>
                  <a:pt x="160" y="0"/>
                </a:cubicBezTo>
                <a:cubicBezTo>
                  <a:pt x="156" y="42"/>
                  <a:pt x="148" y="74"/>
                  <a:pt x="132" y="115"/>
                </a:cubicBezTo>
                <a:cubicBezTo>
                  <a:pt x="106" y="180"/>
                  <a:pt x="77" y="243"/>
                  <a:pt x="53" y="308"/>
                </a:cubicBezTo>
                <a:cubicBezTo>
                  <a:pt x="37" y="352"/>
                  <a:pt x="16" y="399"/>
                  <a:pt x="5" y="445"/>
                </a:cubicBezTo>
                <a:cubicBezTo>
                  <a:pt x="2" y="458"/>
                  <a:pt x="0" y="461"/>
                  <a:pt x="1" y="469"/>
                </a:cubicBezTo>
                <a:cubicBezTo>
                  <a:pt x="4" y="469"/>
                  <a:pt x="40" y="473"/>
                  <a:pt x="47" y="473"/>
                </a:cubicBezTo>
                <a:cubicBezTo>
                  <a:pt x="118" y="468"/>
                  <a:pt x="188" y="453"/>
                  <a:pt x="259" y="447"/>
                </a:cubicBezTo>
                <a:cubicBezTo>
                  <a:pt x="320" y="442"/>
                  <a:pt x="381" y="439"/>
                  <a:pt x="442" y="436"/>
                </a:cubicBezTo>
                <a:cubicBezTo>
                  <a:pt x="452" y="436"/>
                  <a:pt x="459" y="433"/>
                  <a:pt x="466" y="432"/>
                </a:cubicBezTo>
                <a:cubicBezTo>
                  <a:pt x="451" y="425"/>
                  <a:pt x="431" y="414"/>
                  <a:pt x="411" y="408"/>
                </a:cubicBezTo>
                <a:cubicBezTo>
                  <a:pt x="389" y="402"/>
                  <a:pt x="367" y="394"/>
                  <a:pt x="345" y="387"/>
                </a:cubicBezTo>
                <a:lnTo>
                  <a:pt x="344" y="387"/>
                </a:lnTo>
                <a:cubicBezTo>
                  <a:pt x="345" y="428"/>
                  <a:pt x="352" y="461"/>
                  <a:pt x="359" y="501"/>
                </a:cubicBezTo>
                <a:cubicBezTo>
                  <a:pt x="370" y="568"/>
                  <a:pt x="374" y="634"/>
                  <a:pt x="375" y="701"/>
                </a:cubicBezTo>
                <a:moveTo>
                  <a:pt x="705" y="643"/>
                </a:moveTo>
                <a:cubicBezTo>
                  <a:pt x="747" y="649"/>
                  <a:pt x="756" y="684"/>
                  <a:pt x="772" y="721"/>
                </a:cubicBezTo>
                <a:cubicBezTo>
                  <a:pt x="809" y="809"/>
                  <a:pt x="835" y="901"/>
                  <a:pt x="858" y="993"/>
                </a:cubicBezTo>
                <a:cubicBezTo>
                  <a:pt x="870" y="1038"/>
                  <a:pt x="881" y="1084"/>
                  <a:pt x="890" y="1129"/>
                </a:cubicBezTo>
                <a:cubicBezTo>
                  <a:pt x="890" y="1130"/>
                  <a:pt x="890" y="1132"/>
                  <a:pt x="890" y="1133"/>
                </a:cubicBezTo>
                <a:moveTo>
                  <a:pt x="767" y="616"/>
                </a:moveTo>
                <a:cubicBezTo>
                  <a:pt x="804" y="575"/>
                  <a:pt x="846" y="519"/>
                  <a:pt x="911" y="533"/>
                </a:cubicBezTo>
                <a:cubicBezTo>
                  <a:pt x="957" y="543"/>
                  <a:pt x="948" y="634"/>
                  <a:pt x="949" y="665"/>
                </a:cubicBezTo>
                <a:cubicBezTo>
                  <a:pt x="950" y="728"/>
                  <a:pt x="934" y="767"/>
                  <a:pt x="881" y="804"/>
                </a:cubicBezTo>
                <a:cubicBezTo>
                  <a:pt x="851" y="825"/>
                  <a:pt x="817" y="833"/>
                  <a:pt x="781" y="835"/>
                </a:cubicBezTo>
                <a:cubicBezTo>
                  <a:pt x="774" y="835"/>
                  <a:pt x="774" y="835"/>
                  <a:pt x="770" y="835"/>
                </a:cubicBezTo>
                <a:moveTo>
                  <a:pt x="1048" y="959"/>
                </a:moveTo>
                <a:cubicBezTo>
                  <a:pt x="1048" y="941"/>
                  <a:pt x="1048" y="928"/>
                  <a:pt x="1048" y="910"/>
                </a:cubicBezTo>
                <a:cubicBezTo>
                  <a:pt x="1048" y="866"/>
                  <a:pt x="1050" y="833"/>
                  <a:pt x="1073" y="794"/>
                </a:cubicBezTo>
                <a:cubicBezTo>
                  <a:pt x="1092" y="763"/>
                  <a:pt x="1137" y="723"/>
                  <a:pt x="1179" y="739"/>
                </a:cubicBezTo>
                <a:cubicBezTo>
                  <a:pt x="1229" y="758"/>
                  <a:pt x="1251" y="840"/>
                  <a:pt x="1280" y="880"/>
                </a:cubicBezTo>
                <a:cubicBezTo>
                  <a:pt x="1289" y="893"/>
                  <a:pt x="1307" y="906"/>
                  <a:pt x="1325" y="897"/>
                </a:cubicBezTo>
                <a:cubicBezTo>
                  <a:pt x="1354" y="883"/>
                  <a:pt x="1383" y="829"/>
                  <a:pt x="1401" y="804"/>
                </a:cubicBezTo>
                <a:cubicBezTo>
                  <a:pt x="1422" y="773"/>
                  <a:pt x="1439" y="738"/>
                  <a:pt x="1463" y="709"/>
                </a:cubicBezTo>
                <a:cubicBezTo>
                  <a:pt x="1473" y="697"/>
                  <a:pt x="1470" y="704"/>
                  <a:pt x="1477" y="698"/>
                </a:cubicBezTo>
                <a:cubicBezTo>
                  <a:pt x="1490" y="729"/>
                  <a:pt x="1500" y="763"/>
                  <a:pt x="1516" y="793"/>
                </a:cubicBezTo>
                <a:cubicBezTo>
                  <a:pt x="1533" y="825"/>
                  <a:pt x="1557" y="851"/>
                  <a:pt x="1593" y="858"/>
                </a:cubicBezTo>
                <a:cubicBezTo>
                  <a:pt x="1619" y="863"/>
                  <a:pt x="1652" y="862"/>
                  <a:pt x="1675" y="849"/>
                </a:cubicBezTo>
                <a:cubicBezTo>
                  <a:pt x="1699" y="836"/>
                  <a:pt x="1700" y="819"/>
                  <a:pt x="1702" y="795"/>
                </a:cubicBezTo>
                <a:cubicBezTo>
                  <a:pt x="1705" y="759"/>
                  <a:pt x="1649" y="742"/>
                  <a:pt x="1623" y="728"/>
                </a:cubicBezTo>
                <a:cubicBezTo>
                  <a:pt x="1591" y="712"/>
                  <a:pt x="1490" y="679"/>
                  <a:pt x="1523" y="692"/>
                </a:cubicBezTo>
                <a:cubicBezTo>
                  <a:pt x="1530" y="694"/>
                  <a:pt x="1536" y="695"/>
                  <a:pt x="1543" y="697"/>
                </a:cubicBezTo>
                <a:moveTo>
                  <a:pt x="2012" y="640"/>
                </a:moveTo>
                <a:cubicBezTo>
                  <a:pt x="1977" y="634"/>
                  <a:pt x="1937" y="622"/>
                  <a:pt x="1905" y="646"/>
                </a:cubicBezTo>
                <a:cubicBezTo>
                  <a:pt x="1866" y="676"/>
                  <a:pt x="1854" y="741"/>
                  <a:pt x="1863" y="786"/>
                </a:cubicBezTo>
                <a:cubicBezTo>
                  <a:pt x="1871" y="824"/>
                  <a:pt x="1905" y="828"/>
                  <a:pt x="1936" y="834"/>
                </a:cubicBezTo>
                <a:cubicBezTo>
                  <a:pt x="1969" y="840"/>
                  <a:pt x="1982" y="829"/>
                  <a:pt x="1999" y="803"/>
                </a:cubicBezTo>
                <a:cubicBezTo>
                  <a:pt x="2014" y="780"/>
                  <a:pt x="2018" y="754"/>
                  <a:pt x="2029" y="729"/>
                </a:cubicBezTo>
                <a:cubicBezTo>
                  <a:pt x="2031" y="726"/>
                  <a:pt x="2033" y="722"/>
                  <a:pt x="2035" y="719"/>
                </a:cubicBezTo>
                <a:cubicBezTo>
                  <a:pt x="2060" y="731"/>
                  <a:pt x="2055" y="708"/>
                  <a:pt x="2075" y="751"/>
                </a:cubicBezTo>
                <a:cubicBezTo>
                  <a:pt x="2100" y="805"/>
                  <a:pt x="2115" y="870"/>
                  <a:pt x="2120" y="929"/>
                </a:cubicBezTo>
                <a:cubicBezTo>
                  <a:pt x="2124" y="972"/>
                  <a:pt x="2135" y="1054"/>
                  <a:pt x="2114" y="1094"/>
                </a:cubicBezTo>
                <a:cubicBezTo>
                  <a:pt x="2103" y="1114"/>
                  <a:pt x="2088" y="1108"/>
                  <a:pt x="2073" y="1112"/>
                </a:cubicBezTo>
                <a:cubicBezTo>
                  <a:pt x="2072" y="1069"/>
                  <a:pt x="2067" y="1024"/>
                  <a:pt x="2081" y="983"/>
                </a:cubicBezTo>
                <a:cubicBezTo>
                  <a:pt x="2104" y="918"/>
                  <a:pt x="2142" y="853"/>
                  <a:pt x="2175" y="793"/>
                </a:cubicBezTo>
                <a:cubicBezTo>
                  <a:pt x="2205" y="738"/>
                  <a:pt x="2236" y="683"/>
                  <a:pt x="2266" y="628"/>
                </a:cubicBezTo>
                <a:cubicBezTo>
                  <a:pt x="2287" y="588"/>
                  <a:pt x="2268" y="621"/>
                  <a:pt x="2278" y="597"/>
                </a:cubicBezTo>
                <a:cubicBezTo>
                  <a:pt x="2260" y="603"/>
                  <a:pt x="2248" y="598"/>
                  <a:pt x="2239" y="622"/>
                </a:cubicBezTo>
                <a:cubicBezTo>
                  <a:pt x="2230" y="646"/>
                  <a:pt x="2244" y="663"/>
                  <a:pt x="2260" y="677"/>
                </a:cubicBezTo>
                <a:cubicBezTo>
                  <a:pt x="2299" y="710"/>
                  <a:pt x="2348" y="730"/>
                  <a:pt x="2386" y="765"/>
                </a:cubicBezTo>
                <a:cubicBezTo>
                  <a:pt x="2414" y="791"/>
                  <a:pt x="2435" y="825"/>
                  <a:pt x="2444" y="862"/>
                </a:cubicBezTo>
                <a:cubicBezTo>
                  <a:pt x="2452" y="892"/>
                  <a:pt x="2451" y="925"/>
                  <a:pt x="2460" y="954"/>
                </a:cubicBezTo>
                <a:cubicBezTo>
                  <a:pt x="2463" y="963"/>
                  <a:pt x="2464" y="966"/>
                  <a:pt x="2470" y="969"/>
                </a:cubicBezTo>
                <a:cubicBezTo>
                  <a:pt x="2509" y="964"/>
                  <a:pt x="2531" y="954"/>
                  <a:pt x="2567" y="933"/>
                </a:cubicBezTo>
                <a:cubicBezTo>
                  <a:pt x="2617" y="903"/>
                  <a:pt x="2635" y="892"/>
                  <a:pt x="2671" y="876"/>
                </a:cubicBezTo>
                <a:moveTo>
                  <a:pt x="2896" y="659"/>
                </a:moveTo>
                <a:cubicBezTo>
                  <a:pt x="2842" y="667"/>
                  <a:pt x="2805" y="693"/>
                  <a:pt x="2764" y="732"/>
                </a:cubicBezTo>
                <a:cubicBezTo>
                  <a:pt x="2737" y="758"/>
                  <a:pt x="2705" y="798"/>
                  <a:pt x="2714" y="840"/>
                </a:cubicBezTo>
                <a:cubicBezTo>
                  <a:pt x="2721" y="870"/>
                  <a:pt x="2787" y="860"/>
                  <a:pt x="2808" y="859"/>
                </a:cubicBezTo>
                <a:cubicBezTo>
                  <a:pt x="2850" y="856"/>
                  <a:pt x="2887" y="836"/>
                  <a:pt x="2901" y="794"/>
                </a:cubicBezTo>
                <a:cubicBezTo>
                  <a:pt x="2911" y="764"/>
                  <a:pt x="2908" y="715"/>
                  <a:pt x="2905" y="684"/>
                </a:cubicBezTo>
                <a:cubicBezTo>
                  <a:pt x="2902" y="669"/>
                  <a:pt x="2901" y="666"/>
                  <a:pt x="2896" y="658"/>
                </a:cubicBezTo>
                <a:cubicBezTo>
                  <a:pt x="2897" y="664"/>
                  <a:pt x="2907" y="713"/>
                  <a:pt x="2913" y="727"/>
                </a:cubicBezTo>
                <a:cubicBezTo>
                  <a:pt x="2936" y="780"/>
                  <a:pt x="2975" y="843"/>
                  <a:pt x="3032" y="865"/>
                </a:cubicBezTo>
                <a:cubicBezTo>
                  <a:pt x="3043" y="867"/>
                  <a:pt x="3054" y="870"/>
                  <a:pt x="3065" y="872"/>
                </a:cubicBezTo>
                <a:moveTo>
                  <a:pt x="3133" y="724"/>
                </a:moveTo>
                <a:cubicBezTo>
                  <a:pt x="3133" y="697"/>
                  <a:pt x="3128" y="682"/>
                  <a:pt x="3159" y="679"/>
                </a:cubicBezTo>
                <a:cubicBezTo>
                  <a:pt x="3198" y="675"/>
                  <a:pt x="3210" y="710"/>
                  <a:pt x="3222" y="741"/>
                </a:cubicBezTo>
                <a:cubicBezTo>
                  <a:pt x="3235" y="775"/>
                  <a:pt x="3239" y="809"/>
                  <a:pt x="3241" y="844"/>
                </a:cubicBezTo>
                <a:cubicBezTo>
                  <a:pt x="3241" y="847"/>
                  <a:pt x="3241" y="882"/>
                  <a:pt x="3241" y="849"/>
                </a:cubicBezTo>
                <a:cubicBezTo>
                  <a:pt x="3241" y="812"/>
                  <a:pt x="3246" y="789"/>
                  <a:pt x="3262" y="755"/>
                </a:cubicBezTo>
                <a:cubicBezTo>
                  <a:pt x="3274" y="729"/>
                  <a:pt x="3292" y="692"/>
                  <a:pt x="3323" y="684"/>
                </a:cubicBezTo>
                <a:cubicBezTo>
                  <a:pt x="3359" y="675"/>
                  <a:pt x="3372" y="724"/>
                  <a:pt x="3381" y="748"/>
                </a:cubicBezTo>
                <a:cubicBezTo>
                  <a:pt x="3395" y="784"/>
                  <a:pt x="3402" y="824"/>
                  <a:pt x="3409" y="862"/>
                </a:cubicBezTo>
                <a:cubicBezTo>
                  <a:pt x="3411" y="873"/>
                  <a:pt x="3411" y="875"/>
                  <a:pt x="3411" y="882"/>
                </a:cubicBezTo>
                <a:cubicBezTo>
                  <a:pt x="3411" y="845"/>
                  <a:pt x="3404" y="804"/>
                  <a:pt x="3420" y="770"/>
                </a:cubicBezTo>
                <a:cubicBezTo>
                  <a:pt x="3435" y="738"/>
                  <a:pt x="3456" y="698"/>
                  <a:pt x="3493" y="687"/>
                </a:cubicBezTo>
                <a:cubicBezTo>
                  <a:pt x="3538" y="674"/>
                  <a:pt x="3582" y="687"/>
                  <a:pt x="3617" y="715"/>
                </a:cubicBezTo>
                <a:cubicBezTo>
                  <a:pt x="3657" y="747"/>
                  <a:pt x="3689" y="791"/>
                  <a:pt x="3721" y="831"/>
                </a:cubicBezTo>
                <a:cubicBezTo>
                  <a:pt x="3726" y="838"/>
                  <a:pt x="3731" y="844"/>
                  <a:pt x="3736" y="851"/>
                </a:cubicBezTo>
                <a:moveTo>
                  <a:pt x="3694" y="734"/>
                </a:moveTo>
                <a:cubicBezTo>
                  <a:pt x="3715" y="736"/>
                  <a:pt x="3722" y="735"/>
                  <a:pt x="3736" y="754"/>
                </a:cubicBezTo>
                <a:cubicBezTo>
                  <a:pt x="3759" y="785"/>
                  <a:pt x="3774" y="823"/>
                  <a:pt x="3785" y="859"/>
                </a:cubicBezTo>
                <a:cubicBezTo>
                  <a:pt x="3792" y="882"/>
                  <a:pt x="3798" y="906"/>
                  <a:pt x="3801" y="930"/>
                </a:cubicBezTo>
                <a:cubicBezTo>
                  <a:pt x="3801" y="932"/>
                  <a:pt x="3801" y="933"/>
                  <a:pt x="3801" y="935"/>
                </a:cubicBezTo>
                <a:cubicBezTo>
                  <a:pt x="3794" y="921"/>
                  <a:pt x="3794" y="911"/>
                  <a:pt x="3794" y="892"/>
                </a:cubicBezTo>
                <a:cubicBezTo>
                  <a:pt x="3794" y="854"/>
                  <a:pt x="3803" y="830"/>
                  <a:pt x="3828" y="800"/>
                </a:cubicBezTo>
                <a:cubicBezTo>
                  <a:pt x="3851" y="772"/>
                  <a:pt x="3876" y="760"/>
                  <a:pt x="3912" y="763"/>
                </a:cubicBezTo>
                <a:cubicBezTo>
                  <a:pt x="3956" y="766"/>
                  <a:pt x="3972" y="809"/>
                  <a:pt x="3976" y="847"/>
                </a:cubicBezTo>
                <a:cubicBezTo>
                  <a:pt x="3979" y="873"/>
                  <a:pt x="3983" y="915"/>
                  <a:pt x="3961" y="934"/>
                </a:cubicBezTo>
                <a:cubicBezTo>
                  <a:pt x="3949" y="940"/>
                  <a:pt x="3946" y="942"/>
                  <a:pt x="3937" y="940"/>
                </a:cubicBezTo>
                <a:cubicBezTo>
                  <a:pt x="3931" y="927"/>
                  <a:pt x="3922" y="903"/>
                  <a:pt x="3928" y="880"/>
                </a:cubicBezTo>
                <a:cubicBezTo>
                  <a:pt x="3938" y="844"/>
                  <a:pt x="3972" y="807"/>
                  <a:pt x="3998" y="783"/>
                </a:cubicBezTo>
                <a:cubicBezTo>
                  <a:pt x="4032" y="752"/>
                  <a:pt x="4060" y="742"/>
                  <a:pt x="4105" y="741"/>
                </a:cubicBezTo>
                <a:cubicBezTo>
                  <a:pt x="4149" y="740"/>
                  <a:pt x="4171" y="769"/>
                  <a:pt x="4182" y="810"/>
                </a:cubicBezTo>
                <a:cubicBezTo>
                  <a:pt x="4190" y="840"/>
                  <a:pt x="4189" y="873"/>
                  <a:pt x="4189" y="904"/>
                </a:cubicBezTo>
                <a:cubicBezTo>
                  <a:pt x="4189" y="912"/>
                  <a:pt x="4189" y="913"/>
                  <a:pt x="4189" y="917"/>
                </a:cubicBezTo>
                <a:moveTo>
                  <a:pt x="4176" y="697"/>
                </a:moveTo>
                <a:cubicBezTo>
                  <a:pt x="4217" y="660"/>
                  <a:pt x="4284" y="628"/>
                  <a:pt x="4325" y="688"/>
                </a:cubicBezTo>
                <a:cubicBezTo>
                  <a:pt x="4351" y="727"/>
                  <a:pt x="4366" y="780"/>
                  <a:pt x="4381" y="824"/>
                </a:cubicBezTo>
                <a:cubicBezTo>
                  <a:pt x="4386" y="839"/>
                  <a:pt x="4397" y="859"/>
                  <a:pt x="4400" y="874"/>
                </a:cubicBezTo>
                <a:cubicBezTo>
                  <a:pt x="4398" y="872"/>
                  <a:pt x="4397" y="871"/>
                  <a:pt x="4395" y="869"/>
                </a:cubicBezTo>
                <a:cubicBezTo>
                  <a:pt x="4383" y="844"/>
                  <a:pt x="4380" y="825"/>
                  <a:pt x="4380" y="797"/>
                </a:cubicBezTo>
                <a:cubicBezTo>
                  <a:pt x="4379" y="756"/>
                  <a:pt x="4382" y="731"/>
                  <a:pt x="4413" y="701"/>
                </a:cubicBezTo>
                <a:cubicBezTo>
                  <a:pt x="4429" y="685"/>
                  <a:pt x="4466" y="670"/>
                  <a:pt x="4489" y="680"/>
                </a:cubicBezTo>
                <a:cubicBezTo>
                  <a:pt x="4516" y="691"/>
                  <a:pt x="4519" y="731"/>
                  <a:pt x="4520" y="755"/>
                </a:cubicBezTo>
                <a:cubicBezTo>
                  <a:pt x="4520" y="765"/>
                  <a:pt x="4519" y="780"/>
                  <a:pt x="4522" y="787"/>
                </a:cubicBezTo>
                <a:cubicBezTo>
                  <a:pt x="4522" y="788"/>
                  <a:pt x="4528" y="786"/>
                  <a:pt x="4528" y="787"/>
                </a:cubicBezTo>
                <a:cubicBezTo>
                  <a:pt x="4533" y="776"/>
                  <a:pt x="4541" y="768"/>
                  <a:pt x="4543" y="755"/>
                </a:cubicBezTo>
                <a:cubicBezTo>
                  <a:pt x="4547" y="733"/>
                  <a:pt x="4549" y="694"/>
                  <a:pt x="4544" y="672"/>
                </a:cubicBezTo>
                <a:cubicBezTo>
                  <a:pt x="4531" y="619"/>
                  <a:pt x="4483" y="597"/>
                  <a:pt x="4434" y="595"/>
                </a:cubicBezTo>
                <a:cubicBezTo>
                  <a:pt x="4386" y="593"/>
                  <a:pt x="4371" y="632"/>
                  <a:pt x="4356" y="672"/>
                </a:cubicBezTo>
                <a:cubicBezTo>
                  <a:pt x="4333" y="734"/>
                  <a:pt x="4329" y="798"/>
                  <a:pt x="4328" y="863"/>
                </a:cubicBezTo>
                <a:cubicBezTo>
                  <a:pt x="4327" y="924"/>
                  <a:pt x="4323" y="974"/>
                  <a:pt x="4365" y="1023"/>
                </a:cubicBezTo>
                <a:cubicBezTo>
                  <a:pt x="4399" y="1063"/>
                  <a:pt x="4471" y="1071"/>
                  <a:pt x="4520" y="1061"/>
                </a:cubicBezTo>
                <a:cubicBezTo>
                  <a:pt x="4562" y="1053"/>
                  <a:pt x="4597" y="1017"/>
                  <a:pt x="4619" y="983"/>
                </a:cubicBezTo>
                <a:cubicBezTo>
                  <a:pt x="4636" y="956"/>
                  <a:pt x="4639" y="930"/>
                  <a:pt x="4644" y="89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6"/>
          <p:cNvSpPr/>
          <p:nvPr/>
        </p:nvSpPr>
        <p:spPr>
          <a:xfrm>
            <a:off x="2199600" y="1959120"/>
            <a:ext cx="131040" cy="222120"/>
          </a:xfrm>
          <a:custGeom>
            <a:avLst/>
            <a:gdLst/>
            <a:ahLst/>
            <a:rect l="l" t="t" r="r" b="b"/>
            <a:pathLst>
              <a:path w="365" h="618">
                <a:moveTo>
                  <a:pt x="205" y="9"/>
                </a:moveTo>
                <a:cubicBezTo>
                  <a:pt x="179" y="6"/>
                  <a:pt x="147" y="0"/>
                  <a:pt x="119" y="8"/>
                </a:cubicBezTo>
                <a:cubicBezTo>
                  <a:pt x="80" y="19"/>
                  <a:pt x="32" y="49"/>
                  <a:pt x="15" y="88"/>
                </a:cubicBezTo>
                <a:cubicBezTo>
                  <a:pt x="0" y="122"/>
                  <a:pt x="5" y="166"/>
                  <a:pt x="27" y="194"/>
                </a:cubicBezTo>
                <a:cubicBezTo>
                  <a:pt x="61" y="237"/>
                  <a:pt x="121" y="263"/>
                  <a:pt x="170" y="286"/>
                </a:cubicBezTo>
                <a:cubicBezTo>
                  <a:pt x="220" y="310"/>
                  <a:pt x="301" y="332"/>
                  <a:pt x="334" y="381"/>
                </a:cubicBezTo>
                <a:cubicBezTo>
                  <a:pt x="364" y="424"/>
                  <a:pt x="332" y="472"/>
                  <a:pt x="301" y="499"/>
                </a:cubicBezTo>
                <a:cubicBezTo>
                  <a:pt x="245" y="545"/>
                  <a:pt x="175" y="573"/>
                  <a:pt x="108" y="596"/>
                </a:cubicBezTo>
                <a:cubicBezTo>
                  <a:pt x="82" y="605"/>
                  <a:pt x="57" y="612"/>
                  <a:pt x="32" y="6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7"/>
          <p:cNvSpPr/>
          <p:nvPr/>
        </p:nvSpPr>
        <p:spPr>
          <a:xfrm>
            <a:off x="3197160" y="2081160"/>
            <a:ext cx="534600" cy="225360"/>
          </a:xfrm>
          <a:custGeom>
            <a:avLst/>
            <a:gdLst/>
            <a:ahLst/>
            <a:rect l="l" t="t" r="r" b="b"/>
            <a:pathLst>
              <a:path w="1486" h="627">
                <a:moveTo>
                  <a:pt x="9" y="43"/>
                </a:moveTo>
                <a:cubicBezTo>
                  <a:pt x="4" y="29"/>
                  <a:pt x="1" y="19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7" y="55"/>
                  <a:pt x="19" y="108"/>
                  <a:pt x="28" y="162"/>
                </a:cubicBezTo>
                <a:cubicBezTo>
                  <a:pt x="45" y="265"/>
                  <a:pt x="46" y="371"/>
                  <a:pt x="55" y="474"/>
                </a:cubicBezTo>
                <a:cubicBezTo>
                  <a:pt x="60" y="528"/>
                  <a:pt x="70" y="575"/>
                  <a:pt x="85" y="626"/>
                </a:cubicBezTo>
                <a:moveTo>
                  <a:pt x="10" y="394"/>
                </a:moveTo>
                <a:cubicBezTo>
                  <a:pt x="20" y="365"/>
                  <a:pt x="11" y="372"/>
                  <a:pt x="52" y="372"/>
                </a:cubicBezTo>
                <a:cubicBezTo>
                  <a:pt x="98" y="372"/>
                  <a:pt x="155" y="381"/>
                  <a:pt x="200" y="369"/>
                </a:cubicBezTo>
                <a:cubicBezTo>
                  <a:pt x="247" y="357"/>
                  <a:pt x="290" y="328"/>
                  <a:pt x="310" y="282"/>
                </a:cubicBezTo>
                <a:cubicBezTo>
                  <a:pt x="326" y="247"/>
                  <a:pt x="324" y="207"/>
                  <a:pt x="324" y="170"/>
                </a:cubicBezTo>
                <a:cubicBezTo>
                  <a:pt x="324" y="163"/>
                  <a:pt x="324" y="157"/>
                  <a:pt x="324" y="150"/>
                </a:cubicBezTo>
                <a:cubicBezTo>
                  <a:pt x="324" y="124"/>
                  <a:pt x="324" y="171"/>
                  <a:pt x="324" y="197"/>
                </a:cubicBezTo>
                <a:cubicBezTo>
                  <a:pt x="324" y="278"/>
                  <a:pt x="315" y="366"/>
                  <a:pt x="328" y="446"/>
                </a:cubicBezTo>
                <a:cubicBezTo>
                  <a:pt x="340" y="519"/>
                  <a:pt x="369" y="564"/>
                  <a:pt x="422" y="612"/>
                </a:cubicBezTo>
                <a:moveTo>
                  <a:pt x="661" y="407"/>
                </a:moveTo>
                <a:cubicBezTo>
                  <a:pt x="652" y="394"/>
                  <a:pt x="651" y="391"/>
                  <a:pt x="645" y="384"/>
                </a:cubicBezTo>
                <a:cubicBezTo>
                  <a:pt x="630" y="405"/>
                  <a:pt x="626" y="429"/>
                  <a:pt x="624" y="461"/>
                </a:cubicBezTo>
                <a:cubicBezTo>
                  <a:pt x="621" y="520"/>
                  <a:pt x="629" y="561"/>
                  <a:pt x="687" y="590"/>
                </a:cubicBezTo>
                <a:cubicBezTo>
                  <a:pt x="726" y="610"/>
                  <a:pt x="804" y="620"/>
                  <a:pt x="846" y="606"/>
                </a:cubicBezTo>
                <a:cubicBezTo>
                  <a:pt x="885" y="593"/>
                  <a:pt x="898" y="538"/>
                  <a:pt x="880" y="504"/>
                </a:cubicBezTo>
                <a:cubicBezTo>
                  <a:pt x="850" y="449"/>
                  <a:pt x="768" y="392"/>
                  <a:pt x="707" y="377"/>
                </a:cubicBezTo>
                <a:cubicBezTo>
                  <a:pt x="687" y="372"/>
                  <a:pt x="695" y="394"/>
                  <a:pt x="695" y="407"/>
                </a:cubicBezTo>
                <a:moveTo>
                  <a:pt x="915" y="403"/>
                </a:moveTo>
                <a:cubicBezTo>
                  <a:pt x="922" y="401"/>
                  <a:pt x="916" y="386"/>
                  <a:pt x="930" y="394"/>
                </a:cubicBezTo>
                <a:cubicBezTo>
                  <a:pt x="958" y="410"/>
                  <a:pt x="979" y="462"/>
                  <a:pt x="1001" y="485"/>
                </a:cubicBezTo>
                <a:cubicBezTo>
                  <a:pt x="1036" y="523"/>
                  <a:pt x="1075" y="532"/>
                  <a:pt x="1124" y="534"/>
                </a:cubicBezTo>
                <a:cubicBezTo>
                  <a:pt x="1162" y="535"/>
                  <a:pt x="1217" y="544"/>
                  <a:pt x="1246" y="512"/>
                </a:cubicBezTo>
                <a:cubicBezTo>
                  <a:pt x="1259" y="498"/>
                  <a:pt x="1258" y="463"/>
                  <a:pt x="1255" y="446"/>
                </a:cubicBezTo>
                <a:cubicBezTo>
                  <a:pt x="1253" y="437"/>
                  <a:pt x="1253" y="443"/>
                  <a:pt x="1248" y="435"/>
                </a:cubicBezTo>
                <a:cubicBezTo>
                  <a:pt x="1274" y="467"/>
                  <a:pt x="1301" y="486"/>
                  <a:pt x="1340" y="502"/>
                </a:cubicBezTo>
                <a:cubicBezTo>
                  <a:pt x="1368" y="514"/>
                  <a:pt x="1447" y="532"/>
                  <a:pt x="1472" y="505"/>
                </a:cubicBezTo>
                <a:cubicBezTo>
                  <a:pt x="1485" y="491"/>
                  <a:pt x="1484" y="435"/>
                  <a:pt x="1479" y="418"/>
                </a:cubicBezTo>
                <a:cubicBezTo>
                  <a:pt x="1468" y="383"/>
                  <a:pt x="1427" y="357"/>
                  <a:pt x="1395" y="345"/>
                </a:cubicBezTo>
                <a:cubicBezTo>
                  <a:pt x="1376" y="338"/>
                  <a:pt x="1357" y="338"/>
                  <a:pt x="1337" y="3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3921120" y="2192040"/>
            <a:ext cx="609840" cy="170280"/>
          </a:xfrm>
          <a:custGeom>
            <a:avLst/>
            <a:gdLst/>
            <a:ahLst/>
            <a:rect l="l" t="t" r="r" b="b"/>
            <a:pathLst>
              <a:path w="1695" h="474">
                <a:moveTo>
                  <a:pt x="0" y="9"/>
                </a:moveTo>
                <a:cubicBezTo>
                  <a:pt x="12" y="20"/>
                  <a:pt x="23" y="29"/>
                  <a:pt x="35" y="40"/>
                </a:cubicBezTo>
                <a:cubicBezTo>
                  <a:pt x="68" y="72"/>
                  <a:pt x="93" y="111"/>
                  <a:pt x="114" y="152"/>
                </a:cubicBezTo>
                <a:cubicBezTo>
                  <a:pt x="124" y="171"/>
                  <a:pt x="134" y="193"/>
                  <a:pt x="143" y="212"/>
                </a:cubicBezTo>
                <a:cubicBezTo>
                  <a:pt x="128" y="185"/>
                  <a:pt x="120" y="168"/>
                  <a:pt x="118" y="135"/>
                </a:cubicBezTo>
                <a:cubicBezTo>
                  <a:pt x="116" y="93"/>
                  <a:pt x="116" y="63"/>
                  <a:pt x="153" y="38"/>
                </a:cubicBezTo>
                <a:cubicBezTo>
                  <a:pt x="194" y="10"/>
                  <a:pt x="265" y="9"/>
                  <a:pt x="300" y="44"/>
                </a:cubicBezTo>
                <a:cubicBezTo>
                  <a:pt x="338" y="82"/>
                  <a:pt x="339" y="135"/>
                  <a:pt x="339" y="185"/>
                </a:cubicBezTo>
                <a:cubicBezTo>
                  <a:pt x="339" y="196"/>
                  <a:pt x="336" y="199"/>
                  <a:pt x="336" y="201"/>
                </a:cubicBezTo>
                <a:cubicBezTo>
                  <a:pt x="331" y="183"/>
                  <a:pt x="322" y="155"/>
                  <a:pt x="328" y="132"/>
                </a:cubicBezTo>
                <a:cubicBezTo>
                  <a:pt x="341" y="75"/>
                  <a:pt x="409" y="48"/>
                  <a:pt x="459" y="44"/>
                </a:cubicBezTo>
                <a:cubicBezTo>
                  <a:pt x="501" y="41"/>
                  <a:pt x="549" y="37"/>
                  <a:pt x="580" y="70"/>
                </a:cubicBezTo>
                <a:cubicBezTo>
                  <a:pt x="617" y="109"/>
                  <a:pt x="601" y="163"/>
                  <a:pt x="608" y="210"/>
                </a:cubicBezTo>
                <a:cubicBezTo>
                  <a:pt x="612" y="239"/>
                  <a:pt x="624" y="234"/>
                  <a:pt x="647" y="238"/>
                </a:cubicBezTo>
                <a:moveTo>
                  <a:pt x="874" y="94"/>
                </a:moveTo>
                <a:cubicBezTo>
                  <a:pt x="876" y="72"/>
                  <a:pt x="877" y="52"/>
                  <a:pt x="877" y="30"/>
                </a:cubicBezTo>
                <a:cubicBezTo>
                  <a:pt x="853" y="22"/>
                  <a:pt x="835" y="23"/>
                  <a:pt x="815" y="41"/>
                </a:cubicBezTo>
                <a:cubicBezTo>
                  <a:pt x="787" y="67"/>
                  <a:pt x="776" y="99"/>
                  <a:pt x="774" y="137"/>
                </a:cubicBezTo>
                <a:cubicBezTo>
                  <a:pt x="772" y="174"/>
                  <a:pt x="803" y="170"/>
                  <a:pt x="832" y="171"/>
                </a:cubicBezTo>
                <a:cubicBezTo>
                  <a:pt x="873" y="172"/>
                  <a:pt x="902" y="157"/>
                  <a:pt x="927" y="126"/>
                </a:cubicBezTo>
                <a:cubicBezTo>
                  <a:pt x="944" y="104"/>
                  <a:pt x="949" y="86"/>
                  <a:pt x="949" y="60"/>
                </a:cubicBezTo>
                <a:cubicBezTo>
                  <a:pt x="949" y="55"/>
                  <a:pt x="948" y="54"/>
                  <a:pt x="951" y="52"/>
                </a:cubicBezTo>
                <a:cubicBezTo>
                  <a:pt x="962" y="63"/>
                  <a:pt x="962" y="77"/>
                  <a:pt x="964" y="95"/>
                </a:cubicBezTo>
                <a:cubicBezTo>
                  <a:pt x="965" y="120"/>
                  <a:pt x="965" y="128"/>
                  <a:pt x="965" y="144"/>
                </a:cubicBezTo>
                <a:moveTo>
                  <a:pt x="1103" y="62"/>
                </a:moveTo>
                <a:cubicBezTo>
                  <a:pt x="1136" y="40"/>
                  <a:pt x="1158" y="36"/>
                  <a:pt x="1198" y="36"/>
                </a:cubicBezTo>
                <a:cubicBezTo>
                  <a:pt x="1241" y="36"/>
                  <a:pt x="1244" y="63"/>
                  <a:pt x="1246" y="101"/>
                </a:cubicBezTo>
                <a:cubicBezTo>
                  <a:pt x="1248" y="142"/>
                  <a:pt x="1247" y="173"/>
                  <a:pt x="1224" y="207"/>
                </a:cubicBezTo>
                <a:cubicBezTo>
                  <a:pt x="1212" y="224"/>
                  <a:pt x="1205" y="226"/>
                  <a:pt x="1186" y="226"/>
                </a:cubicBezTo>
                <a:cubicBezTo>
                  <a:pt x="1171" y="208"/>
                  <a:pt x="1174" y="191"/>
                  <a:pt x="1174" y="167"/>
                </a:cubicBezTo>
                <a:cubicBezTo>
                  <a:pt x="1174" y="135"/>
                  <a:pt x="1173" y="116"/>
                  <a:pt x="1198" y="92"/>
                </a:cubicBezTo>
                <a:cubicBezTo>
                  <a:pt x="1220" y="70"/>
                  <a:pt x="1256" y="55"/>
                  <a:pt x="1285" y="50"/>
                </a:cubicBezTo>
                <a:cubicBezTo>
                  <a:pt x="1318" y="44"/>
                  <a:pt x="1364" y="40"/>
                  <a:pt x="1388" y="67"/>
                </a:cubicBezTo>
                <a:cubicBezTo>
                  <a:pt x="1410" y="92"/>
                  <a:pt x="1405" y="132"/>
                  <a:pt x="1405" y="162"/>
                </a:cubicBezTo>
                <a:moveTo>
                  <a:pt x="1416" y="41"/>
                </a:moveTo>
                <a:cubicBezTo>
                  <a:pt x="1451" y="27"/>
                  <a:pt x="1481" y="23"/>
                  <a:pt x="1519" y="22"/>
                </a:cubicBezTo>
                <a:cubicBezTo>
                  <a:pt x="1552" y="22"/>
                  <a:pt x="1563" y="43"/>
                  <a:pt x="1578" y="70"/>
                </a:cubicBezTo>
                <a:cubicBezTo>
                  <a:pt x="1589" y="90"/>
                  <a:pt x="1597" y="115"/>
                  <a:pt x="1619" y="126"/>
                </a:cubicBezTo>
                <a:cubicBezTo>
                  <a:pt x="1631" y="131"/>
                  <a:pt x="1659" y="135"/>
                  <a:pt x="1669" y="124"/>
                </a:cubicBezTo>
                <a:cubicBezTo>
                  <a:pt x="1682" y="108"/>
                  <a:pt x="1681" y="75"/>
                  <a:pt x="1681" y="57"/>
                </a:cubicBezTo>
                <a:cubicBezTo>
                  <a:pt x="1681" y="39"/>
                  <a:pt x="1681" y="20"/>
                  <a:pt x="1688" y="4"/>
                </a:cubicBezTo>
                <a:cubicBezTo>
                  <a:pt x="1689" y="1"/>
                  <a:pt x="1689" y="0"/>
                  <a:pt x="1691" y="1"/>
                </a:cubicBezTo>
                <a:cubicBezTo>
                  <a:pt x="1692" y="43"/>
                  <a:pt x="1694" y="87"/>
                  <a:pt x="1692" y="130"/>
                </a:cubicBezTo>
                <a:cubicBezTo>
                  <a:pt x="1689" y="205"/>
                  <a:pt x="1672" y="279"/>
                  <a:pt x="1662" y="353"/>
                </a:cubicBezTo>
                <a:cubicBezTo>
                  <a:pt x="1656" y="394"/>
                  <a:pt x="1653" y="433"/>
                  <a:pt x="1652" y="4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4714920" y="2198160"/>
            <a:ext cx="717120" cy="191160"/>
          </a:xfrm>
          <a:custGeom>
            <a:avLst/>
            <a:gdLst/>
            <a:ahLst/>
            <a:rect l="l" t="t" r="r" b="b"/>
            <a:pathLst>
              <a:path w="1993" h="532">
                <a:moveTo>
                  <a:pt x="0" y="29"/>
                </a:moveTo>
                <a:cubicBezTo>
                  <a:pt x="24" y="41"/>
                  <a:pt x="15" y="0"/>
                  <a:pt x="36" y="67"/>
                </a:cubicBezTo>
                <a:cubicBezTo>
                  <a:pt x="55" y="127"/>
                  <a:pt x="50" y="193"/>
                  <a:pt x="78" y="251"/>
                </a:cubicBezTo>
                <a:cubicBezTo>
                  <a:pt x="95" y="289"/>
                  <a:pt x="126" y="319"/>
                  <a:pt x="167" y="326"/>
                </a:cubicBezTo>
                <a:cubicBezTo>
                  <a:pt x="200" y="331"/>
                  <a:pt x="230" y="327"/>
                  <a:pt x="255" y="305"/>
                </a:cubicBezTo>
                <a:cubicBezTo>
                  <a:pt x="288" y="275"/>
                  <a:pt x="306" y="234"/>
                  <a:pt x="334" y="201"/>
                </a:cubicBezTo>
                <a:cubicBezTo>
                  <a:pt x="350" y="183"/>
                  <a:pt x="371" y="182"/>
                  <a:pt x="391" y="195"/>
                </a:cubicBezTo>
                <a:cubicBezTo>
                  <a:pt x="450" y="232"/>
                  <a:pt x="488" y="284"/>
                  <a:pt x="558" y="306"/>
                </a:cubicBezTo>
                <a:cubicBezTo>
                  <a:pt x="591" y="317"/>
                  <a:pt x="657" y="328"/>
                  <a:pt x="688" y="305"/>
                </a:cubicBezTo>
                <a:cubicBezTo>
                  <a:pt x="713" y="287"/>
                  <a:pt x="723" y="224"/>
                  <a:pt x="712" y="197"/>
                </a:cubicBezTo>
                <a:cubicBezTo>
                  <a:pt x="693" y="149"/>
                  <a:pt x="634" y="99"/>
                  <a:pt x="594" y="70"/>
                </a:cubicBezTo>
                <a:cubicBezTo>
                  <a:pt x="579" y="59"/>
                  <a:pt x="526" y="24"/>
                  <a:pt x="503" y="39"/>
                </a:cubicBezTo>
                <a:cubicBezTo>
                  <a:pt x="503" y="44"/>
                  <a:pt x="503" y="50"/>
                  <a:pt x="503" y="55"/>
                </a:cubicBezTo>
                <a:moveTo>
                  <a:pt x="1070" y="116"/>
                </a:moveTo>
                <a:cubicBezTo>
                  <a:pt x="1072" y="103"/>
                  <a:pt x="1073" y="93"/>
                  <a:pt x="1072" y="80"/>
                </a:cubicBezTo>
                <a:cubicBezTo>
                  <a:pt x="1034" y="79"/>
                  <a:pt x="1002" y="70"/>
                  <a:pt x="972" y="101"/>
                </a:cubicBezTo>
                <a:cubicBezTo>
                  <a:pt x="943" y="132"/>
                  <a:pt x="937" y="181"/>
                  <a:pt x="941" y="221"/>
                </a:cubicBezTo>
                <a:cubicBezTo>
                  <a:pt x="945" y="266"/>
                  <a:pt x="988" y="273"/>
                  <a:pt x="1027" y="276"/>
                </a:cubicBezTo>
                <a:cubicBezTo>
                  <a:pt x="1068" y="280"/>
                  <a:pt x="1091" y="275"/>
                  <a:pt x="1106" y="233"/>
                </a:cubicBezTo>
                <a:cubicBezTo>
                  <a:pt x="1120" y="194"/>
                  <a:pt x="1114" y="145"/>
                  <a:pt x="1114" y="104"/>
                </a:cubicBezTo>
                <a:cubicBezTo>
                  <a:pt x="1114" y="89"/>
                  <a:pt x="1111" y="67"/>
                  <a:pt x="1114" y="105"/>
                </a:cubicBezTo>
                <a:cubicBezTo>
                  <a:pt x="1117" y="153"/>
                  <a:pt x="1139" y="195"/>
                  <a:pt x="1177" y="223"/>
                </a:cubicBezTo>
                <a:cubicBezTo>
                  <a:pt x="1186" y="228"/>
                  <a:pt x="1196" y="233"/>
                  <a:pt x="1205" y="238"/>
                </a:cubicBezTo>
                <a:moveTo>
                  <a:pt x="1323" y="87"/>
                </a:moveTo>
                <a:cubicBezTo>
                  <a:pt x="1321" y="66"/>
                  <a:pt x="1320" y="46"/>
                  <a:pt x="1320" y="25"/>
                </a:cubicBezTo>
                <a:cubicBezTo>
                  <a:pt x="1350" y="24"/>
                  <a:pt x="1355" y="22"/>
                  <a:pt x="1379" y="45"/>
                </a:cubicBezTo>
                <a:cubicBezTo>
                  <a:pt x="1408" y="73"/>
                  <a:pt x="1427" y="108"/>
                  <a:pt x="1463" y="128"/>
                </a:cubicBezTo>
                <a:cubicBezTo>
                  <a:pt x="1493" y="145"/>
                  <a:pt x="1530" y="148"/>
                  <a:pt x="1563" y="145"/>
                </a:cubicBezTo>
                <a:cubicBezTo>
                  <a:pt x="1590" y="142"/>
                  <a:pt x="1586" y="109"/>
                  <a:pt x="1586" y="90"/>
                </a:cubicBezTo>
                <a:cubicBezTo>
                  <a:pt x="1586" y="74"/>
                  <a:pt x="1586" y="69"/>
                  <a:pt x="1586" y="59"/>
                </a:cubicBezTo>
                <a:cubicBezTo>
                  <a:pt x="1586" y="33"/>
                  <a:pt x="1586" y="62"/>
                  <a:pt x="1586" y="75"/>
                </a:cubicBezTo>
                <a:cubicBezTo>
                  <a:pt x="1586" y="128"/>
                  <a:pt x="1577" y="182"/>
                  <a:pt x="1575" y="235"/>
                </a:cubicBezTo>
                <a:cubicBezTo>
                  <a:pt x="1574" y="269"/>
                  <a:pt x="1575" y="292"/>
                  <a:pt x="1585" y="323"/>
                </a:cubicBezTo>
                <a:moveTo>
                  <a:pt x="1878" y="262"/>
                </a:moveTo>
                <a:cubicBezTo>
                  <a:pt x="1880" y="241"/>
                  <a:pt x="1882" y="220"/>
                  <a:pt x="1882" y="199"/>
                </a:cubicBezTo>
                <a:cubicBezTo>
                  <a:pt x="1882" y="194"/>
                  <a:pt x="1882" y="165"/>
                  <a:pt x="1882" y="198"/>
                </a:cubicBezTo>
                <a:cubicBezTo>
                  <a:pt x="1883" y="244"/>
                  <a:pt x="1889" y="284"/>
                  <a:pt x="1910" y="326"/>
                </a:cubicBezTo>
                <a:cubicBezTo>
                  <a:pt x="1931" y="368"/>
                  <a:pt x="1966" y="402"/>
                  <a:pt x="1980" y="449"/>
                </a:cubicBezTo>
                <a:cubicBezTo>
                  <a:pt x="1992" y="488"/>
                  <a:pt x="1978" y="506"/>
                  <a:pt x="1940" y="518"/>
                </a:cubicBezTo>
                <a:cubicBezTo>
                  <a:pt x="1908" y="528"/>
                  <a:pt x="1875" y="530"/>
                  <a:pt x="1842" y="5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5719320" y="2205000"/>
            <a:ext cx="992160" cy="222120"/>
          </a:xfrm>
          <a:custGeom>
            <a:avLst/>
            <a:gdLst/>
            <a:ahLst/>
            <a:rect l="l" t="t" r="r" b="b"/>
            <a:pathLst>
              <a:path w="2757" h="618">
                <a:moveTo>
                  <a:pt x="9" y="241"/>
                </a:moveTo>
                <a:cubicBezTo>
                  <a:pt x="2" y="230"/>
                  <a:pt x="0" y="228"/>
                  <a:pt x="1" y="220"/>
                </a:cubicBezTo>
                <a:cubicBezTo>
                  <a:pt x="22" y="269"/>
                  <a:pt x="38" y="319"/>
                  <a:pt x="52" y="370"/>
                </a:cubicBezTo>
                <a:cubicBezTo>
                  <a:pt x="71" y="436"/>
                  <a:pt x="83" y="507"/>
                  <a:pt x="118" y="567"/>
                </a:cubicBezTo>
                <a:cubicBezTo>
                  <a:pt x="137" y="599"/>
                  <a:pt x="152" y="605"/>
                  <a:pt x="183" y="617"/>
                </a:cubicBezTo>
                <a:moveTo>
                  <a:pt x="88" y="220"/>
                </a:moveTo>
                <a:cubicBezTo>
                  <a:pt x="93" y="154"/>
                  <a:pt x="96" y="137"/>
                  <a:pt x="167" y="134"/>
                </a:cubicBezTo>
                <a:cubicBezTo>
                  <a:pt x="234" y="131"/>
                  <a:pt x="253" y="190"/>
                  <a:pt x="259" y="248"/>
                </a:cubicBezTo>
                <a:cubicBezTo>
                  <a:pt x="264" y="302"/>
                  <a:pt x="263" y="347"/>
                  <a:pt x="226" y="388"/>
                </a:cubicBezTo>
                <a:cubicBezTo>
                  <a:pt x="209" y="407"/>
                  <a:pt x="194" y="408"/>
                  <a:pt x="171" y="408"/>
                </a:cubicBezTo>
                <a:moveTo>
                  <a:pt x="471" y="258"/>
                </a:moveTo>
                <a:cubicBezTo>
                  <a:pt x="460" y="281"/>
                  <a:pt x="446" y="293"/>
                  <a:pt x="431" y="315"/>
                </a:cubicBezTo>
                <a:cubicBezTo>
                  <a:pt x="415" y="338"/>
                  <a:pt x="380" y="394"/>
                  <a:pt x="398" y="425"/>
                </a:cubicBezTo>
                <a:cubicBezTo>
                  <a:pt x="422" y="465"/>
                  <a:pt x="505" y="454"/>
                  <a:pt x="543" y="454"/>
                </a:cubicBezTo>
                <a:cubicBezTo>
                  <a:pt x="586" y="454"/>
                  <a:pt x="647" y="456"/>
                  <a:pt x="662" y="404"/>
                </a:cubicBezTo>
                <a:cubicBezTo>
                  <a:pt x="676" y="358"/>
                  <a:pt x="647" y="328"/>
                  <a:pt x="614" y="300"/>
                </a:cubicBezTo>
                <a:cubicBezTo>
                  <a:pt x="580" y="273"/>
                  <a:pt x="544" y="256"/>
                  <a:pt x="501" y="249"/>
                </a:cubicBezTo>
                <a:cubicBezTo>
                  <a:pt x="499" y="249"/>
                  <a:pt x="498" y="249"/>
                  <a:pt x="496" y="249"/>
                </a:cubicBezTo>
                <a:moveTo>
                  <a:pt x="772" y="255"/>
                </a:moveTo>
                <a:cubicBezTo>
                  <a:pt x="792" y="244"/>
                  <a:pt x="818" y="235"/>
                  <a:pt x="827" y="212"/>
                </a:cubicBezTo>
                <a:cubicBezTo>
                  <a:pt x="829" y="207"/>
                  <a:pt x="825" y="200"/>
                  <a:pt x="827" y="195"/>
                </a:cubicBezTo>
                <a:cubicBezTo>
                  <a:pt x="808" y="209"/>
                  <a:pt x="809" y="186"/>
                  <a:pt x="806" y="224"/>
                </a:cubicBezTo>
                <a:cubicBezTo>
                  <a:pt x="802" y="270"/>
                  <a:pt x="831" y="297"/>
                  <a:pt x="866" y="324"/>
                </a:cubicBezTo>
                <a:cubicBezTo>
                  <a:pt x="907" y="354"/>
                  <a:pt x="989" y="366"/>
                  <a:pt x="1018" y="408"/>
                </a:cubicBezTo>
                <a:cubicBezTo>
                  <a:pt x="1023" y="419"/>
                  <a:pt x="1025" y="421"/>
                  <a:pt x="1024" y="429"/>
                </a:cubicBezTo>
                <a:cubicBezTo>
                  <a:pt x="1001" y="436"/>
                  <a:pt x="978" y="439"/>
                  <a:pt x="949" y="439"/>
                </a:cubicBezTo>
                <a:cubicBezTo>
                  <a:pt x="917" y="439"/>
                  <a:pt x="891" y="415"/>
                  <a:pt x="906" y="380"/>
                </a:cubicBezTo>
                <a:cubicBezTo>
                  <a:pt x="926" y="333"/>
                  <a:pt x="1059" y="286"/>
                  <a:pt x="1101" y="262"/>
                </a:cubicBezTo>
                <a:cubicBezTo>
                  <a:pt x="1142" y="239"/>
                  <a:pt x="1191" y="213"/>
                  <a:pt x="1209" y="166"/>
                </a:cubicBezTo>
                <a:cubicBezTo>
                  <a:pt x="1215" y="153"/>
                  <a:pt x="1211" y="137"/>
                  <a:pt x="1211" y="123"/>
                </a:cubicBezTo>
                <a:cubicBezTo>
                  <a:pt x="1187" y="132"/>
                  <a:pt x="1181" y="118"/>
                  <a:pt x="1173" y="153"/>
                </a:cubicBezTo>
                <a:cubicBezTo>
                  <a:pt x="1166" y="179"/>
                  <a:pt x="1167" y="220"/>
                  <a:pt x="1186" y="241"/>
                </a:cubicBezTo>
                <a:cubicBezTo>
                  <a:pt x="1210" y="268"/>
                  <a:pt x="1252" y="279"/>
                  <a:pt x="1283" y="294"/>
                </a:cubicBezTo>
                <a:cubicBezTo>
                  <a:pt x="1305" y="304"/>
                  <a:pt x="1330" y="317"/>
                  <a:pt x="1339" y="342"/>
                </a:cubicBezTo>
                <a:cubicBezTo>
                  <a:pt x="1347" y="365"/>
                  <a:pt x="1340" y="400"/>
                  <a:pt x="1340" y="424"/>
                </a:cubicBezTo>
                <a:cubicBezTo>
                  <a:pt x="1332" y="392"/>
                  <a:pt x="1317" y="341"/>
                  <a:pt x="1340" y="312"/>
                </a:cubicBezTo>
                <a:cubicBezTo>
                  <a:pt x="1359" y="288"/>
                  <a:pt x="1398" y="277"/>
                  <a:pt x="1425" y="270"/>
                </a:cubicBezTo>
                <a:cubicBezTo>
                  <a:pt x="1477" y="257"/>
                  <a:pt x="1547" y="251"/>
                  <a:pt x="1600" y="265"/>
                </a:cubicBezTo>
                <a:cubicBezTo>
                  <a:pt x="1642" y="276"/>
                  <a:pt x="1681" y="305"/>
                  <a:pt x="1694" y="349"/>
                </a:cubicBezTo>
                <a:cubicBezTo>
                  <a:pt x="1703" y="378"/>
                  <a:pt x="1704" y="422"/>
                  <a:pt x="1680" y="443"/>
                </a:cubicBezTo>
                <a:cubicBezTo>
                  <a:pt x="1651" y="468"/>
                  <a:pt x="1585" y="465"/>
                  <a:pt x="1555" y="445"/>
                </a:cubicBezTo>
                <a:cubicBezTo>
                  <a:pt x="1531" y="421"/>
                  <a:pt x="1522" y="412"/>
                  <a:pt x="1513" y="390"/>
                </a:cubicBezTo>
                <a:moveTo>
                  <a:pt x="1666" y="0"/>
                </a:moveTo>
                <a:cubicBezTo>
                  <a:pt x="1682" y="0"/>
                  <a:pt x="1674" y="28"/>
                  <a:pt x="1674" y="40"/>
                </a:cubicBezTo>
                <a:cubicBezTo>
                  <a:pt x="1674" y="67"/>
                  <a:pt x="1674" y="93"/>
                  <a:pt x="1674" y="120"/>
                </a:cubicBezTo>
                <a:moveTo>
                  <a:pt x="1855" y="17"/>
                </a:moveTo>
                <a:cubicBezTo>
                  <a:pt x="1860" y="12"/>
                  <a:pt x="1858" y="0"/>
                  <a:pt x="1862" y="6"/>
                </a:cubicBezTo>
                <a:cubicBezTo>
                  <a:pt x="1887" y="42"/>
                  <a:pt x="1890" y="115"/>
                  <a:pt x="1895" y="155"/>
                </a:cubicBezTo>
                <a:cubicBezTo>
                  <a:pt x="1902" y="214"/>
                  <a:pt x="1905" y="272"/>
                  <a:pt x="1919" y="331"/>
                </a:cubicBezTo>
                <a:cubicBezTo>
                  <a:pt x="1924" y="351"/>
                  <a:pt x="1932" y="369"/>
                  <a:pt x="1940" y="387"/>
                </a:cubicBezTo>
                <a:cubicBezTo>
                  <a:pt x="1948" y="381"/>
                  <a:pt x="1946" y="387"/>
                  <a:pt x="1958" y="374"/>
                </a:cubicBezTo>
                <a:cubicBezTo>
                  <a:pt x="1999" y="329"/>
                  <a:pt x="2044" y="316"/>
                  <a:pt x="2105" y="315"/>
                </a:cubicBezTo>
                <a:cubicBezTo>
                  <a:pt x="2143" y="315"/>
                  <a:pt x="2171" y="339"/>
                  <a:pt x="2178" y="378"/>
                </a:cubicBezTo>
                <a:cubicBezTo>
                  <a:pt x="2184" y="410"/>
                  <a:pt x="2185" y="457"/>
                  <a:pt x="2153" y="472"/>
                </a:cubicBezTo>
                <a:cubicBezTo>
                  <a:pt x="2114" y="492"/>
                  <a:pt x="2045" y="482"/>
                  <a:pt x="2008" y="465"/>
                </a:cubicBezTo>
                <a:cubicBezTo>
                  <a:pt x="1965" y="441"/>
                  <a:pt x="1952" y="433"/>
                  <a:pt x="1928" y="410"/>
                </a:cubicBezTo>
                <a:moveTo>
                  <a:pt x="2158" y="26"/>
                </a:moveTo>
                <a:cubicBezTo>
                  <a:pt x="2181" y="16"/>
                  <a:pt x="2185" y="14"/>
                  <a:pt x="2208" y="14"/>
                </a:cubicBezTo>
                <a:cubicBezTo>
                  <a:pt x="2208" y="88"/>
                  <a:pt x="2190" y="187"/>
                  <a:pt x="2212" y="258"/>
                </a:cubicBezTo>
                <a:cubicBezTo>
                  <a:pt x="2235" y="332"/>
                  <a:pt x="2306" y="356"/>
                  <a:pt x="2372" y="368"/>
                </a:cubicBezTo>
                <a:moveTo>
                  <a:pt x="2448" y="315"/>
                </a:moveTo>
                <a:cubicBezTo>
                  <a:pt x="2450" y="286"/>
                  <a:pt x="2447" y="257"/>
                  <a:pt x="2456" y="230"/>
                </a:cubicBezTo>
                <a:cubicBezTo>
                  <a:pt x="2461" y="219"/>
                  <a:pt x="2461" y="216"/>
                  <a:pt x="2469" y="212"/>
                </a:cubicBezTo>
                <a:cubicBezTo>
                  <a:pt x="2493" y="216"/>
                  <a:pt x="2494" y="218"/>
                  <a:pt x="2511" y="238"/>
                </a:cubicBezTo>
                <a:cubicBezTo>
                  <a:pt x="2530" y="261"/>
                  <a:pt x="2550" y="279"/>
                  <a:pt x="2581" y="283"/>
                </a:cubicBezTo>
                <a:cubicBezTo>
                  <a:pt x="2619" y="288"/>
                  <a:pt x="2663" y="287"/>
                  <a:pt x="2697" y="270"/>
                </a:cubicBezTo>
                <a:cubicBezTo>
                  <a:pt x="2729" y="254"/>
                  <a:pt x="2748" y="233"/>
                  <a:pt x="2752" y="197"/>
                </a:cubicBezTo>
                <a:cubicBezTo>
                  <a:pt x="2756" y="160"/>
                  <a:pt x="2745" y="138"/>
                  <a:pt x="2706" y="127"/>
                </a:cubicBezTo>
                <a:cubicBezTo>
                  <a:pt x="2662" y="114"/>
                  <a:pt x="2611" y="122"/>
                  <a:pt x="2579" y="155"/>
                </a:cubicBezTo>
                <a:cubicBezTo>
                  <a:pt x="2554" y="182"/>
                  <a:pt x="2533" y="244"/>
                  <a:pt x="2547" y="281"/>
                </a:cubicBezTo>
                <a:cubicBezTo>
                  <a:pt x="2571" y="345"/>
                  <a:pt x="2672" y="347"/>
                  <a:pt x="2724" y="35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6879600" y="2210040"/>
            <a:ext cx="49320" cy="233280"/>
          </a:xfrm>
          <a:custGeom>
            <a:avLst/>
            <a:gdLst/>
            <a:ahLst/>
            <a:rect l="l" t="t" r="r" b="b"/>
            <a:pathLst>
              <a:path w="138" h="649">
                <a:moveTo>
                  <a:pt x="64" y="173"/>
                </a:moveTo>
                <a:cubicBezTo>
                  <a:pt x="68" y="159"/>
                  <a:pt x="86" y="100"/>
                  <a:pt x="73" y="86"/>
                </a:cubicBezTo>
                <a:cubicBezTo>
                  <a:pt x="58" y="71"/>
                  <a:pt x="31" y="77"/>
                  <a:pt x="17" y="64"/>
                </a:cubicBezTo>
                <a:cubicBezTo>
                  <a:pt x="13" y="60"/>
                  <a:pt x="13" y="41"/>
                  <a:pt x="14" y="36"/>
                </a:cubicBezTo>
                <a:cubicBezTo>
                  <a:pt x="24" y="16"/>
                  <a:pt x="52" y="8"/>
                  <a:pt x="71" y="6"/>
                </a:cubicBezTo>
                <a:cubicBezTo>
                  <a:pt x="84" y="5"/>
                  <a:pt x="113" y="0"/>
                  <a:pt x="120" y="16"/>
                </a:cubicBezTo>
                <a:cubicBezTo>
                  <a:pt x="137" y="52"/>
                  <a:pt x="128" y="129"/>
                  <a:pt x="120" y="164"/>
                </a:cubicBezTo>
                <a:cubicBezTo>
                  <a:pt x="110" y="214"/>
                  <a:pt x="86" y="261"/>
                  <a:pt x="67" y="308"/>
                </a:cubicBezTo>
                <a:cubicBezTo>
                  <a:pt x="51" y="345"/>
                  <a:pt x="38" y="379"/>
                  <a:pt x="32" y="419"/>
                </a:cubicBezTo>
                <a:moveTo>
                  <a:pt x="14" y="570"/>
                </a:moveTo>
                <a:cubicBezTo>
                  <a:pt x="34" y="571"/>
                  <a:pt x="52" y="574"/>
                  <a:pt x="71" y="582"/>
                </a:cubicBezTo>
                <a:cubicBezTo>
                  <a:pt x="90" y="590"/>
                  <a:pt x="96" y="601"/>
                  <a:pt x="94" y="622"/>
                </a:cubicBezTo>
                <a:cubicBezTo>
                  <a:pt x="92" y="648"/>
                  <a:pt x="61" y="642"/>
                  <a:pt x="43" y="642"/>
                </a:cubicBezTo>
                <a:cubicBezTo>
                  <a:pt x="19" y="642"/>
                  <a:pt x="7" y="633"/>
                  <a:pt x="4" y="608"/>
                </a:cubicBezTo>
                <a:cubicBezTo>
                  <a:pt x="1" y="582"/>
                  <a:pt x="0" y="564"/>
                  <a:pt x="20" y="549"/>
                </a:cubicBezTo>
                <a:cubicBezTo>
                  <a:pt x="27" y="545"/>
                  <a:pt x="34" y="540"/>
                  <a:pt x="41" y="5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525600" y="1990800"/>
            <a:ext cx="1611360" cy="149040"/>
          </a:xfrm>
          <a:custGeom>
            <a:avLst/>
            <a:gdLst/>
            <a:ahLst/>
            <a:rect l="l" t="t" r="r" b="b"/>
            <a:pathLst>
              <a:path w="4477" h="415">
                <a:moveTo>
                  <a:pt x="0" y="101"/>
                </a:moveTo>
                <a:cubicBezTo>
                  <a:pt x="1418" y="91"/>
                  <a:pt x="2831" y="125"/>
                  <a:pt x="4248" y="83"/>
                </a:cubicBezTo>
                <a:cubicBezTo>
                  <a:pt x="4273" y="82"/>
                  <a:pt x="4188" y="20"/>
                  <a:pt x="4213" y="18"/>
                </a:cubicBezTo>
                <a:cubicBezTo>
                  <a:pt x="4225" y="17"/>
                  <a:pt x="4195" y="1"/>
                  <a:pt x="4207" y="0"/>
                </a:cubicBezTo>
                <a:cubicBezTo>
                  <a:pt x="4253" y="40"/>
                  <a:pt x="4309" y="74"/>
                  <a:pt x="4343" y="127"/>
                </a:cubicBezTo>
                <a:cubicBezTo>
                  <a:pt x="4395" y="209"/>
                  <a:pt x="4357" y="277"/>
                  <a:pt x="4376" y="362"/>
                </a:cubicBezTo>
                <a:cubicBezTo>
                  <a:pt x="4381" y="383"/>
                  <a:pt x="4363" y="405"/>
                  <a:pt x="4385" y="410"/>
                </a:cubicBezTo>
                <a:cubicBezTo>
                  <a:pt x="4406" y="414"/>
                  <a:pt x="4460" y="347"/>
                  <a:pt x="4476" y="3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2960" y="601560"/>
            <a:ext cx="1963080" cy="291960"/>
          </a:xfrm>
          <a:custGeom>
            <a:avLst/>
            <a:gdLst/>
            <a:ahLst/>
            <a:rect l="l" t="t" r="r" b="b"/>
            <a:pathLst>
              <a:path w="5454" h="812">
                <a:moveTo>
                  <a:pt x="74" y="66"/>
                </a:moveTo>
                <a:cubicBezTo>
                  <a:pt x="81" y="66"/>
                  <a:pt x="81" y="66"/>
                  <a:pt x="88" y="66"/>
                </a:cubicBezTo>
                <a:cubicBezTo>
                  <a:pt x="149" y="64"/>
                  <a:pt x="209" y="56"/>
                  <a:pt x="270" y="51"/>
                </a:cubicBezTo>
                <a:cubicBezTo>
                  <a:pt x="311" y="48"/>
                  <a:pt x="352" y="49"/>
                  <a:pt x="393" y="44"/>
                </a:cubicBezTo>
                <a:cubicBezTo>
                  <a:pt x="398" y="43"/>
                  <a:pt x="402" y="42"/>
                  <a:pt x="408" y="41"/>
                </a:cubicBezTo>
                <a:cubicBezTo>
                  <a:pt x="424" y="39"/>
                  <a:pt x="441" y="39"/>
                  <a:pt x="457" y="38"/>
                </a:cubicBezTo>
                <a:lnTo>
                  <a:pt x="458" y="38"/>
                </a:lnTo>
                <a:cubicBezTo>
                  <a:pt x="458" y="109"/>
                  <a:pt x="447" y="174"/>
                  <a:pt x="436" y="244"/>
                </a:cubicBezTo>
                <a:cubicBezTo>
                  <a:pt x="422" y="336"/>
                  <a:pt x="410" y="428"/>
                  <a:pt x="409" y="521"/>
                </a:cubicBezTo>
                <a:cubicBezTo>
                  <a:pt x="409" y="565"/>
                  <a:pt x="409" y="608"/>
                  <a:pt x="409" y="652"/>
                </a:cubicBezTo>
                <a:moveTo>
                  <a:pt x="0" y="454"/>
                </a:moveTo>
                <a:cubicBezTo>
                  <a:pt x="147" y="417"/>
                  <a:pt x="300" y="400"/>
                  <a:pt x="452" y="395"/>
                </a:cubicBezTo>
                <a:cubicBezTo>
                  <a:pt x="580" y="391"/>
                  <a:pt x="709" y="395"/>
                  <a:pt x="837" y="391"/>
                </a:cubicBezTo>
                <a:moveTo>
                  <a:pt x="1381" y="69"/>
                </a:moveTo>
                <a:cubicBezTo>
                  <a:pt x="1335" y="111"/>
                  <a:pt x="1289" y="154"/>
                  <a:pt x="1246" y="198"/>
                </a:cubicBezTo>
                <a:cubicBezTo>
                  <a:pt x="1176" y="269"/>
                  <a:pt x="1114" y="347"/>
                  <a:pt x="1050" y="424"/>
                </a:cubicBezTo>
                <a:cubicBezTo>
                  <a:pt x="1009" y="472"/>
                  <a:pt x="971" y="525"/>
                  <a:pt x="928" y="571"/>
                </a:cubicBezTo>
                <a:cubicBezTo>
                  <a:pt x="922" y="577"/>
                  <a:pt x="916" y="582"/>
                  <a:pt x="910" y="588"/>
                </a:cubicBezTo>
                <a:moveTo>
                  <a:pt x="797" y="121"/>
                </a:moveTo>
                <a:cubicBezTo>
                  <a:pt x="829" y="106"/>
                  <a:pt x="858" y="101"/>
                  <a:pt x="891" y="124"/>
                </a:cubicBezTo>
                <a:cubicBezTo>
                  <a:pt x="961" y="174"/>
                  <a:pt x="1003" y="258"/>
                  <a:pt x="1070" y="312"/>
                </a:cubicBezTo>
                <a:cubicBezTo>
                  <a:pt x="1150" y="377"/>
                  <a:pt x="1237" y="397"/>
                  <a:pt x="1335" y="418"/>
                </a:cubicBezTo>
                <a:moveTo>
                  <a:pt x="2364" y="34"/>
                </a:moveTo>
                <a:cubicBezTo>
                  <a:pt x="2321" y="16"/>
                  <a:pt x="2277" y="18"/>
                  <a:pt x="2230" y="20"/>
                </a:cubicBezTo>
                <a:cubicBezTo>
                  <a:pt x="2133" y="24"/>
                  <a:pt x="2045" y="65"/>
                  <a:pt x="1964" y="117"/>
                </a:cubicBezTo>
                <a:cubicBezTo>
                  <a:pt x="1886" y="167"/>
                  <a:pt x="1794" y="239"/>
                  <a:pt x="1757" y="327"/>
                </a:cubicBezTo>
                <a:cubicBezTo>
                  <a:pt x="1726" y="400"/>
                  <a:pt x="1755" y="455"/>
                  <a:pt x="1821" y="491"/>
                </a:cubicBezTo>
                <a:cubicBezTo>
                  <a:pt x="1912" y="541"/>
                  <a:pt x="2084" y="554"/>
                  <a:pt x="2182" y="520"/>
                </a:cubicBezTo>
                <a:cubicBezTo>
                  <a:pt x="2219" y="507"/>
                  <a:pt x="2218" y="496"/>
                  <a:pt x="2222" y="465"/>
                </a:cubicBezTo>
                <a:cubicBezTo>
                  <a:pt x="2210" y="414"/>
                  <a:pt x="2168" y="403"/>
                  <a:pt x="2115" y="394"/>
                </a:cubicBezTo>
                <a:cubicBezTo>
                  <a:pt x="2051" y="383"/>
                  <a:pt x="1955" y="373"/>
                  <a:pt x="1891" y="387"/>
                </a:cubicBezTo>
                <a:cubicBezTo>
                  <a:pt x="1878" y="390"/>
                  <a:pt x="1820" y="423"/>
                  <a:pt x="1852" y="444"/>
                </a:cubicBezTo>
                <a:cubicBezTo>
                  <a:pt x="1865" y="446"/>
                  <a:pt x="1878" y="449"/>
                  <a:pt x="1891" y="451"/>
                </a:cubicBezTo>
                <a:moveTo>
                  <a:pt x="3124" y="94"/>
                </a:moveTo>
                <a:cubicBezTo>
                  <a:pt x="3062" y="103"/>
                  <a:pt x="3019" y="141"/>
                  <a:pt x="2973" y="186"/>
                </a:cubicBezTo>
                <a:cubicBezTo>
                  <a:pt x="2893" y="263"/>
                  <a:pt x="2838" y="357"/>
                  <a:pt x="2799" y="461"/>
                </a:cubicBezTo>
                <a:cubicBezTo>
                  <a:pt x="2782" y="505"/>
                  <a:pt x="2771" y="547"/>
                  <a:pt x="2763" y="593"/>
                </a:cubicBezTo>
                <a:moveTo>
                  <a:pt x="2543" y="196"/>
                </a:moveTo>
                <a:cubicBezTo>
                  <a:pt x="2619" y="202"/>
                  <a:pt x="2687" y="223"/>
                  <a:pt x="2757" y="254"/>
                </a:cubicBezTo>
                <a:cubicBezTo>
                  <a:pt x="2861" y="300"/>
                  <a:pt x="2957" y="371"/>
                  <a:pt x="3067" y="402"/>
                </a:cubicBezTo>
                <a:cubicBezTo>
                  <a:pt x="3086" y="407"/>
                  <a:pt x="3105" y="410"/>
                  <a:pt x="3124" y="414"/>
                </a:cubicBezTo>
                <a:moveTo>
                  <a:pt x="3627" y="97"/>
                </a:moveTo>
                <a:cubicBezTo>
                  <a:pt x="3595" y="92"/>
                  <a:pt x="3553" y="86"/>
                  <a:pt x="3522" y="96"/>
                </a:cubicBezTo>
                <a:cubicBezTo>
                  <a:pt x="3483" y="109"/>
                  <a:pt x="3472" y="140"/>
                  <a:pt x="3471" y="176"/>
                </a:cubicBezTo>
                <a:cubicBezTo>
                  <a:pt x="3469" y="231"/>
                  <a:pt x="3515" y="265"/>
                  <a:pt x="3553" y="298"/>
                </a:cubicBezTo>
                <a:cubicBezTo>
                  <a:pt x="3606" y="344"/>
                  <a:pt x="3668" y="380"/>
                  <a:pt x="3722" y="425"/>
                </a:cubicBezTo>
                <a:cubicBezTo>
                  <a:pt x="3757" y="453"/>
                  <a:pt x="3782" y="482"/>
                  <a:pt x="3786" y="527"/>
                </a:cubicBezTo>
                <a:cubicBezTo>
                  <a:pt x="3789" y="563"/>
                  <a:pt x="3772" y="575"/>
                  <a:pt x="3737" y="581"/>
                </a:cubicBezTo>
                <a:cubicBezTo>
                  <a:pt x="3684" y="589"/>
                  <a:pt x="3627" y="583"/>
                  <a:pt x="3576" y="568"/>
                </a:cubicBezTo>
                <a:cubicBezTo>
                  <a:pt x="3556" y="561"/>
                  <a:pt x="3537" y="555"/>
                  <a:pt x="3517" y="548"/>
                </a:cubicBezTo>
                <a:moveTo>
                  <a:pt x="3774" y="23"/>
                </a:moveTo>
                <a:cubicBezTo>
                  <a:pt x="3854" y="10"/>
                  <a:pt x="3930" y="1"/>
                  <a:pt x="4011" y="0"/>
                </a:cubicBezTo>
                <a:cubicBezTo>
                  <a:pt x="4036" y="0"/>
                  <a:pt x="4054" y="0"/>
                  <a:pt x="4077" y="7"/>
                </a:cubicBezTo>
                <a:moveTo>
                  <a:pt x="4751" y="131"/>
                </a:moveTo>
                <a:cubicBezTo>
                  <a:pt x="4725" y="131"/>
                  <a:pt x="4693" y="125"/>
                  <a:pt x="4671" y="140"/>
                </a:cubicBezTo>
                <a:cubicBezTo>
                  <a:pt x="4616" y="177"/>
                  <a:pt x="4567" y="235"/>
                  <a:pt x="4521" y="282"/>
                </a:cubicBezTo>
                <a:cubicBezTo>
                  <a:pt x="4448" y="357"/>
                  <a:pt x="4379" y="434"/>
                  <a:pt x="4296" y="499"/>
                </a:cubicBezTo>
                <a:cubicBezTo>
                  <a:pt x="4230" y="551"/>
                  <a:pt x="4168" y="585"/>
                  <a:pt x="4088" y="610"/>
                </a:cubicBezTo>
                <a:moveTo>
                  <a:pt x="4236" y="183"/>
                </a:moveTo>
                <a:cubicBezTo>
                  <a:pt x="4258" y="204"/>
                  <a:pt x="4270" y="231"/>
                  <a:pt x="4285" y="262"/>
                </a:cubicBezTo>
                <a:cubicBezTo>
                  <a:pt x="4328" y="349"/>
                  <a:pt x="4382" y="431"/>
                  <a:pt x="4452" y="499"/>
                </a:cubicBezTo>
                <a:cubicBezTo>
                  <a:pt x="4489" y="531"/>
                  <a:pt x="4500" y="541"/>
                  <a:pt x="4528" y="557"/>
                </a:cubicBezTo>
                <a:moveTo>
                  <a:pt x="5143" y="66"/>
                </a:moveTo>
                <a:cubicBezTo>
                  <a:pt x="5147" y="83"/>
                  <a:pt x="5172" y="7"/>
                  <a:pt x="5156" y="90"/>
                </a:cubicBezTo>
                <a:cubicBezTo>
                  <a:pt x="5142" y="167"/>
                  <a:pt x="5085" y="249"/>
                  <a:pt x="5040" y="312"/>
                </a:cubicBezTo>
                <a:cubicBezTo>
                  <a:pt x="5002" y="365"/>
                  <a:pt x="4961" y="417"/>
                  <a:pt x="4916" y="465"/>
                </a:cubicBezTo>
                <a:cubicBezTo>
                  <a:pt x="4898" y="484"/>
                  <a:pt x="4881" y="502"/>
                  <a:pt x="4864" y="521"/>
                </a:cubicBezTo>
                <a:cubicBezTo>
                  <a:pt x="4881" y="522"/>
                  <a:pt x="4922" y="524"/>
                  <a:pt x="4941" y="524"/>
                </a:cubicBezTo>
                <a:cubicBezTo>
                  <a:pt x="5032" y="524"/>
                  <a:pt x="5121" y="506"/>
                  <a:pt x="5210" y="485"/>
                </a:cubicBezTo>
                <a:cubicBezTo>
                  <a:pt x="5279" y="469"/>
                  <a:pt x="5363" y="451"/>
                  <a:pt x="5423" y="411"/>
                </a:cubicBezTo>
                <a:cubicBezTo>
                  <a:pt x="5446" y="395"/>
                  <a:pt x="5453" y="360"/>
                  <a:pt x="5438" y="337"/>
                </a:cubicBezTo>
                <a:cubicBezTo>
                  <a:pt x="5429" y="322"/>
                  <a:pt x="5384" y="314"/>
                  <a:pt x="5368" y="320"/>
                </a:cubicBezTo>
                <a:cubicBezTo>
                  <a:pt x="5334" y="334"/>
                  <a:pt x="5340" y="432"/>
                  <a:pt x="5340" y="457"/>
                </a:cubicBezTo>
                <a:cubicBezTo>
                  <a:pt x="5339" y="536"/>
                  <a:pt x="5361" y="605"/>
                  <a:pt x="5376" y="682"/>
                </a:cubicBezTo>
                <a:cubicBezTo>
                  <a:pt x="5388" y="748"/>
                  <a:pt x="5391" y="768"/>
                  <a:pt x="5396" y="81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621720" y="1008000"/>
            <a:ext cx="116640" cy="585720"/>
          </a:xfrm>
          <a:custGeom>
            <a:avLst/>
            <a:gdLst/>
            <a:ahLst/>
            <a:rect l="l" t="t" r="r" b="b"/>
            <a:pathLst>
              <a:path w="325" h="1628">
                <a:moveTo>
                  <a:pt x="295" y="25"/>
                </a:moveTo>
                <a:cubicBezTo>
                  <a:pt x="296" y="17"/>
                  <a:pt x="296" y="9"/>
                  <a:pt x="297" y="0"/>
                </a:cubicBezTo>
                <a:cubicBezTo>
                  <a:pt x="293" y="9"/>
                  <a:pt x="290" y="19"/>
                  <a:pt x="286" y="28"/>
                </a:cubicBezTo>
                <a:cubicBezTo>
                  <a:pt x="263" y="74"/>
                  <a:pt x="242" y="118"/>
                  <a:pt x="227" y="167"/>
                </a:cubicBezTo>
                <a:cubicBezTo>
                  <a:pt x="203" y="248"/>
                  <a:pt x="199" y="332"/>
                  <a:pt x="192" y="416"/>
                </a:cubicBezTo>
                <a:cubicBezTo>
                  <a:pt x="183" y="526"/>
                  <a:pt x="174" y="634"/>
                  <a:pt x="152" y="742"/>
                </a:cubicBezTo>
                <a:cubicBezTo>
                  <a:pt x="112" y="946"/>
                  <a:pt x="0" y="1158"/>
                  <a:pt x="29" y="1369"/>
                </a:cubicBezTo>
                <a:cubicBezTo>
                  <a:pt x="36" y="1421"/>
                  <a:pt x="62" y="1473"/>
                  <a:pt x="86" y="1518"/>
                </a:cubicBezTo>
                <a:cubicBezTo>
                  <a:pt x="96" y="1538"/>
                  <a:pt x="110" y="1566"/>
                  <a:pt x="129" y="1579"/>
                </a:cubicBezTo>
                <a:cubicBezTo>
                  <a:pt x="147" y="1593"/>
                  <a:pt x="180" y="1586"/>
                  <a:pt x="202" y="1586"/>
                </a:cubicBezTo>
                <a:cubicBezTo>
                  <a:pt x="239" y="1586"/>
                  <a:pt x="256" y="1587"/>
                  <a:pt x="286" y="1610"/>
                </a:cubicBezTo>
                <a:cubicBezTo>
                  <a:pt x="293" y="1618"/>
                  <a:pt x="296" y="1621"/>
                  <a:pt x="300" y="1627"/>
                </a:cubicBezTo>
                <a:moveTo>
                  <a:pt x="164" y="126"/>
                </a:moveTo>
                <a:cubicBezTo>
                  <a:pt x="161" y="117"/>
                  <a:pt x="159" y="107"/>
                  <a:pt x="156" y="99"/>
                </a:cubicBezTo>
                <a:lnTo>
                  <a:pt x="155" y="98"/>
                </a:lnTo>
                <a:cubicBezTo>
                  <a:pt x="145" y="109"/>
                  <a:pt x="140" y="113"/>
                  <a:pt x="131" y="132"/>
                </a:cubicBezTo>
                <a:cubicBezTo>
                  <a:pt x="116" y="160"/>
                  <a:pt x="101" y="190"/>
                  <a:pt x="85" y="218"/>
                </a:cubicBezTo>
                <a:cubicBezTo>
                  <a:pt x="84" y="219"/>
                  <a:pt x="84" y="219"/>
                  <a:pt x="83" y="220"/>
                </a:cubicBezTo>
                <a:cubicBezTo>
                  <a:pt x="89" y="196"/>
                  <a:pt x="97" y="179"/>
                  <a:pt x="111" y="157"/>
                </a:cubicBezTo>
                <a:cubicBezTo>
                  <a:pt x="131" y="122"/>
                  <a:pt x="152" y="85"/>
                  <a:pt x="180" y="55"/>
                </a:cubicBezTo>
                <a:cubicBezTo>
                  <a:pt x="194" y="40"/>
                  <a:pt x="199" y="36"/>
                  <a:pt x="215" y="33"/>
                </a:cubicBezTo>
                <a:cubicBezTo>
                  <a:pt x="230" y="83"/>
                  <a:pt x="238" y="134"/>
                  <a:pt x="258" y="183"/>
                </a:cubicBezTo>
                <a:cubicBezTo>
                  <a:pt x="285" y="244"/>
                  <a:pt x="293" y="265"/>
                  <a:pt x="324" y="29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461880" y="1611360"/>
            <a:ext cx="1476360" cy="348840"/>
          </a:xfrm>
          <a:custGeom>
            <a:avLst/>
            <a:gdLst/>
            <a:ahLst/>
            <a:rect l="l" t="t" r="r" b="b"/>
            <a:pathLst>
              <a:path w="4102" h="970">
                <a:moveTo>
                  <a:pt x="37" y="334"/>
                </a:moveTo>
                <a:cubicBezTo>
                  <a:pt x="18" y="334"/>
                  <a:pt x="12" y="334"/>
                  <a:pt x="0" y="334"/>
                </a:cubicBezTo>
                <a:cubicBezTo>
                  <a:pt x="13" y="327"/>
                  <a:pt x="31" y="316"/>
                  <a:pt x="46" y="310"/>
                </a:cubicBezTo>
                <a:cubicBezTo>
                  <a:pt x="72" y="300"/>
                  <a:pt x="111" y="293"/>
                  <a:pt x="134" y="276"/>
                </a:cubicBezTo>
                <a:cubicBezTo>
                  <a:pt x="146" y="267"/>
                  <a:pt x="145" y="261"/>
                  <a:pt x="146" y="248"/>
                </a:cubicBezTo>
                <a:cubicBezTo>
                  <a:pt x="147" y="242"/>
                  <a:pt x="146" y="237"/>
                  <a:pt x="146" y="231"/>
                </a:cubicBezTo>
                <a:cubicBezTo>
                  <a:pt x="142" y="271"/>
                  <a:pt x="139" y="311"/>
                  <a:pt x="137" y="352"/>
                </a:cubicBezTo>
                <a:cubicBezTo>
                  <a:pt x="134" y="425"/>
                  <a:pt x="134" y="496"/>
                  <a:pt x="132" y="569"/>
                </a:cubicBezTo>
                <a:cubicBezTo>
                  <a:pt x="131" y="627"/>
                  <a:pt x="125" y="684"/>
                  <a:pt x="116" y="741"/>
                </a:cubicBezTo>
                <a:cubicBezTo>
                  <a:pt x="114" y="754"/>
                  <a:pt x="112" y="785"/>
                  <a:pt x="98" y="794"/>
                </a:cubicBezTo>
                <a:cubicBezTo>
                  <a:pt x="93" y="797"/>
                  <a:pt x="89" y="794"/>
                  <a:pt x="85" y="796"/>
                </a:cubicBezTo>
                <a:cubicBezTo>
                  <a:pt x="84" y="792"/>
                  <a:pt x="74" y="790"/>
                  <a:pt x="79" y="777"/>
                </a:cubicBezTo>
                <a:cubicBezTo>
                  <a:pt x="87" y="758"/>
                  <a:pt x="106" y="754"/>
                  <a:pt x="126" y="746"/>
                </a:cubicBezTo>
                <a:cubicBezTo>
                  <a:pt x="143" y="740"/>
                  <a:pt x="159" y="738"/>
                  <a:pt x="177" y="736"/>
                </a:cubicBezTo>
                <a:cubicBezTo>
                  <a:pt x="188" y="735"/>
                  <a:pt x="198" y="734"/>
                  <a:pt x="209" y="733"/>
                </a:cubicBezTo>
                <a:cubicBezTo>
                  <a:pt x="216" y="733"/>
                  <a:pt x="219" y="733"/>
                  <a:pt x="223" y="731"/>
                </a:cubicBezTo>
                <a:moveTo>
                  <a:pt x="474" y="168"/>
                </a:moveTo>
                <a:cubicBezTo>
                  <a:pt x="460" y="146"/>
                  <a:pt x="449" y="129"/>
                  <a:pt x="422" y="122"/>
                </a:cubicBezTo>
                <a:cubicBezTo>
                  <a:pt x="397" y="115"/>
                  <a:pt x="375" y="118"/>
                  <a:pt x="358" y="137"/>
                </a:cubicBezTo>
                <a:cubicBezTo>
                  <a:pt x="342" y="156"/>
                  <a:pt x="338" y="188"/>
                  <a:pt x="341" y="212"/>
                </a:cubicBezTo>
                <a:cubicBezTo>
                  <a:pt x="346" y="249"/>
                  <a:pt x="394" y="264"/>
                  <a:pt x="422" y="284"/>
                </a:cubicBezTo>
                <a:cubicBezTo>
                  <a:pt x="452" y="305"/>
                  <a:pt x="492" y="329"/>
                  <a:pt x="501" y="368"/>
                </a:cubicBezTo>
                <a:cubicBezTo>
                  <a:pt x="509" y="405"/>
                  <a:pt x="482" y="412"/>
                  <a:pt x="450" y="421"/>
                </a:cubicBezTo>
                <a:cubicBezTo>
                  <a:pt x="423" y="428"/>
                  <a:pt x="396" y="428"/>
                  <a:pt x="368" y="428"/>
                </a:cubicBezTo>
                <a:moveTo>
                  <a:pt x="598" y="30"/>
                </a:moveTo>
                <a:cubicBezTo>
                  <a:pt x="610" y="14"/>
                  <a:pt x="612" y="7"/>
                  <a:pt x="628" y="0"/>
                </a:cubicBezTo>
                <a:cubicBezTo>
                  <a:pt x="638" y="25"/>
                  <a:pt x="647" y="67"/>
                  <a:pt x="650" y="102"/>
                </a:cubicBezTo>
                <a:cubicBezTo>
                  <a:pt x="659" y="211"/>
                  <a:pt x="678" y="316"/>
                  <a:pt x="692" y="424"/>
                </a:cubicBezTo>
                <a:moveTo>
                  <a:pt x="573" y="292"/>
                </a:moveTo>
                <a:cubicBezTo>
                  <a:pt x="585" y="250"/>
                  <a:pt x="629" y="251"/>
                  <a:pt x="674" y="248"/>
                </a:cubicBezTo>
                <a:cubicBezTo>
                  <a:pt x="738" y="244"/>
                  <a:pt x="788" y="251"/>
                  <a:pt x="847" y="272"/>
                </a:cubicBezTo>
                <a:moveTo>
                  <a:pt x="1041" y="332"/>
                </a:moveTo>
                <a:cubicBezTo>
                  <a:pt x="1045" y="416"/>
                  <a:pt x="1045" y="502"/>
                  <a:pt x="1057" y="585"/>
                </a:cubicBezTo>
                <a:cubicBezTo>
                  <a:pt x="1064" y="633"/>
                  <a:pt x="1074" y="679"/>
                  <a:pt x="1089" y="724"/>
                </a:cubicBezTo>
                <a:cubicBezTo>
                  <a:pt x="1092" y="734"/>
                  <a:pt x="1092" y="737"/>
                  <a:pt x="1097" y="741"/>
                </a:cubicBezTo>
                <a:moveTo>
                  <a:pt x="1036" y="403"/>
                </a:moveTo>
                <a:cubicBezTo>
                  <a:pt x="1036" y="350"/>
                  <a:pt x="1026" y="303"/>
                  <a:pt x="1072" y="266"/>
                </a:cubicBezTo>
                <a:cubicBezTo>
                  <a:pt x="1090" y="252"/>
                  <a:pt x="1106" y="254"/>
                  <a:pt x="1127" y="253"/>
                </a:cubicBezTo>
                <a:cubicBezTo>
                  <a:pt x="1140" y="285"/>
                  <a:pt x="1146" y="335"/>
                  <a:pt x="1138" y="370"/>
                </a:cubicBezTo>
                <a:cubicBezTo>
                  <a:pt x="1127" y="416"/>
                  <a:pt x="1088" y="453"/>
                  <a:pt x="1050" y="478"/>
                </a:cubicBezTo>
                <a:cubicBezTo>
                  <a:pt x="1035" y="487"/>
                  <a:pt x="1018" y="495"/>
                  <a:pt x="1002" y="503"/>
                </a:cubicBezTo>
                <a:moveTo>
                  <a:pt x="1268" y="602"/>
                </a:moveTo>
                <a:cubicBezTo>
                  <a:pt x="1268" y="593"/>
                  <a:pt x="1268" y="587"/>
                  <a:pt x="1268" y="578"/>
                </a:cubicBezTo>
                <a:cubicBezTo>
                  <a:pt x="1268" y="549"/>
                  <a:pt x="1288" y="529"/>
                  <a:pt x="1311" y="513"/>
                </a:cubicBezTo>
                <a:cubicBezTo>
                  <a:pt x="1323" y="505"/>
                  <a:pt x="1359" y="494"/>
                  <a:pt x="1373" y="502"/>
                </a:cubicBezTo>
                <a:cubicBezTo>
                  <a:pt x="1395" y="515"/>
                  <a:pt x="1402" y="551"/>
                  <a:pt x="1417" y="570"/>
                </a:cubicBezTo>
                <a:cubicBezTo>
                  <a:pt x="1432" y="590"/>
                  <a:pt x="1447" y="593"/>
                  <a:pt x="1470" y="594"/>
                </a:cubicBezTo>
                <a:cubicBezTo>
                  <a:pt x="1498" y="595"/>
                  <a:pt x="1509" y="574"/>
                  <a:pt x="1517" y="550"/>
                </a:cubicBezTo>
                <a:cubicBezTo>
                  <a:pt x="1526" y="524"/>
                  <a:pt x="1522" y="494"/>
                  <a:pt x="1522" y="468"/>
                </a:cubicBezTo>
                <a:cubicBezTo>
                  <a:pt x="1522" y="450"/>
                  <a:pt x="1517" y="439"/>
                  <a:pt x="1502" y="430"/>
                </a:cubicBezTo>
                <a:cubicBezTo>
                  <a:pt x="1499" y="430"/>
                  <a:pt x="1498" y="430"/>
                  <a:pt x="1496" y="430"/>
                </a:cubicBezTo>
                <a:cubicBezTo>
                  <a:pt x="1496" y="448"/>
                  <a:pt x="1498" y="461"/>
                  <a:pt x="1502" y="479"/>
                </a:cubicBezTo>
                <a:moveTo>
                  <a:pt x="1803" y="474"/>
                </a:moveTo>
                <a:cubicBezTo>
                  <a:pt x="1803" y="467"/>
                  <a:pt x="1808" y="439"/>
                  <a:pt x="1801" y="434"/>
                </a:cubicBezTo>
                <a:cubicBezTo>
                  <a:pt x="1793" y="431"/>
                  <a:pt x="1790" y="430"/>
                  <a:pt x="1784" y="431"/>
                </a:cubicBezTo>
                <a:cubicBezTo>
                  <a:pt x="1758" y="445"/>
                  <a:pt x="1753" y="449"/>
                  <a:pt x="1742" y="483"/>
                </a:cubicBezTo>
                <a:cubicBezTo>
                  <a:pt x="1735" y="506"/>
                  <a:pt x="1737" y="529"/>
                  <a:pt x="1737" y="553"/>
                </a:cubicBezTo>
                <a:cubicBezTo>
                  <a:pt x="1752" y="558"/>
                  <a:pt x="1771" y="565"/>
                  <a:pt x="1788" y="560"/>
                </a:cubicBezTo>
                <a:cubicBezTo>
                  <a:pt x="1810" y="554"/>
                  <a:pt x="1816" y="527"/>
                  <a:pt x="1821" y="508"/>
                </a:cubicBezTo>
                <a:cubicBezTo>
                  <a:pt x="1825" y="493"/>
                  <a:pt x="1822" y="472"/>
                  <a:pt x="1830" y="459"/>
                </a:cubicBezTo>
                <a:cubicBezTo>
                  <a:pt x="1833" y="455"/>
                  <a:pt x="1835" y="453"/>
                  <a:pt x="1839" y="455"/>
                </a:cubicBezTo>
                <a:cubicBezTo>
                  <a:pt x="1861" y="483"/>
                  <a:pt x="1872" y="513"/>
                  <a:pt x="1881" y="556"/>
                </a:cubicBezTo>
                <a:cubicBezTo>
                  <a:pt x="1897" y="638"/>
                  <a:pt x="1906" y="725"/>
                  <a:pt x="1911" y="809"/>
                </a:cubicBezTo>
                <a:cubicBezTo>
                  <a:pt x="1913" y="843"/>
                  <a:pt x="1926" y="921"/>
                  <a:pt x="1903" y="951"/>
                </a:cubicBezTo>
                <a:cubicBezTo>
                  <a:pt x="1889" y="969"/>
                  <a:pt x="1846" y="961"/>
                  <a:pt x="1833" y="947"/>
                </a:cubicBezTo>
                <a:cubicBezTo>
                  <a:pt x="1800" y="910"/>
                  <a:pt x="1800" y="817"/>
                  <a:pt x="1815" y="773"/>
                </a:cubicBezTo>
                <a:cubicBezTo>
                  <a:pt x="1844" y="691"/>
                  <a:pt x="1915" y="611"/>
                  <a:pt x="1979" y="553"/>
                </a:cubicBezTo>
                <a:cubicBezTo>
                  <a:pt x="1998" y="536"/>
                  <a:pt x="2014" y="526"/>
                  <a:pt x="2037" y="516"/>
                </a:cubicBezTo>
                <a:moveTo>
                  <a:pt x="2102" y="468"/>
                </a:moveTo>
                <a:cubicBezTo>
                  <a:pt x="2101" y="460"/>
                  <a:pt x="2103" y="458"/>
                  <a:pt x="2095" y="454"/>
                </a:cubicBezTo>
                <a:cubicBezTo>
                  <a:pt x="2090" y="452"/>
                  <a:pt x="2084" y="450"/>
                  <a:pt x="2079" y="449"/>
                </a:cubicBezTo>
                <a:cubicBezTo>
                  <a:pt x="2074" y="448"/>
                  <a:pt x="2072" y="448"/>
                  <a:pt x="2069" y="445"/>
                </a:cubicBezTo>
                <a:cubicBezTo>
                  <a:pt x="2065" y="441"/>
                  <a:pt x="2063" y="436"/>
                  <a:pt x="2062" y="431"/>
                </a:cubicBezTo>
                <a:cubicBezTo>
                  <a:pt x="2060" y="422"/>
                  <a:pt x="2060" y="412"/>
                  <a:pt x="2059" y="403"/>
                </a:cubicBezTo>
                <a:cubicBezTo>
                  <a:pt x="2058" y="396"/>
                  <a:pt x="2058" y="381"/>
                  <a:pt x="2054" y="375"/>
                </a:cubicBezTo>
                <a:cubicBezTo>
                  <a:pt x="2049" y="371"/>
                  <a:pt x="2049" y="376"/>
                  <a:pt x="2046" y="373"/>
                </a:cubicBezTo>
                <a:cubicBezTo>
                  <a:pt x="2044" y="378"/>
                  <a:pt x="2039" y="401"/>
                  <a:pt x="2043" y="411"/>
                </a:cubicBezTo>
                <a:cubicBezTo>
                  <a:pt x="2059" y="445"/>
                  <a:pt x="2090" y="477"/>
                  <a:pt x="2111" y="506"/>
                </a:cubicBezTo>
                <a:cubicBezTo>
                  <a:pt x="2129" y="532"/>
                  <a:pt x="2150" y="559"/>
                  <a:pt x="2163" y="588"/>
                </a:cubicBezTo>
                <a:cubicBezTo>
                  <a:pt x="2167" y="599"/>
                  <a:pt x="2167" y="602"/>
                  <a:pt x="2170" y="609"/>
                </a:cubicBezTo>
                <a:moveTo>
                  <a:pt x="2293" y="501"/>
                </a:moveTo>
                <a:cubicBezTo>
                  <a:pt x="2296" y="489"/>
                  <a:pt x="2297" y="479"/>
                  <a:pt x="2297" y="467"/>
                </a:cubicBezTo>
                <a:cubicBezTo>
                  <a:pt x="2282" y="476"/>
                  <a:pt x="2275" y="480"/>
                  <a:pt x="2269" y="499"/>
                </a:cubicBezTo>
                <a:cubicBezTo>
                  <a:pt x="2266" y="510"/>
                  <a:pt x="2259" y="558"/>
                  <a:pt x="2266" y="567"/>
                </a:cubicBezTo>
                <a:cubicBezTo>
                  <a:pt x="2280" y="585"/>
                  <a:pt x="2317" y="581"/>
                  <a:pt x="2336" y="580"/>
                </a:cubicBezTo>
                <a:cubicBezTo>
                  <a:pt x="2369" y="578"/>
                  <a:pt x="2394" y="562"/>
                  <a:pt x="2409" y="532"/>
                </a:cubicBezTo>
                <a:cubicBezTo>
                  <a:pt x="2422" y="507"/>
                  <a:pt x="2417" y="475"/>
                  <a:pt x="2417" y="448"/>
                </a:cubicBezTo>
                <a:cubicBezTo>
                  <a:pt x="2417" y="447"/>
                  <a:pt x="2417" y="445"/>
                  <a:pt x="2417" y="444"/>
                </a:cubicBezTo>
                <a:cubicBezTo>
                  <a:pt x="2418" y="486"/>
                  <a:pt x="2418" y="553"/>
                  <a:pt x="2449" y="587"/>
                </a:cubicBezTo>
                <a:cubicBezTo>
                  <a:pt x="2457" y="592"/>
                  <a:pt x="2465" y="598"/>
                  <a:pt x="2473" y="603"/>
                </a:cubicBezTo>
                <a:moveTo>
                  <a:pt x="2622" y="455"/>
                </a:moveTo>
                <a:cubicBezTo>
                  <a:pt x="2620" y="446"/>
                  <a:pt x="2618" y="437"/>
                  <a:pt x="2616" y="428"/>
                </a:cubicBezTo>
                <a:cubicBezTo>
                  <a:pt x="2630" y="446"/>
                  <a:pt x="2643" y="466"/>
                  <a:pt x="2654" y="487"/>
                </a:cubicBezTo>
                <a:cubicBezTo>
                  <a:pt x="2668" y="516"/>
                  <a:pt x="2681" y="548"/>
                  <a:pt x="2685" y="580"/>
                </a:cubicBezTo>
                <a:cubicBezTo>
                  <a:pt x="2685" y="583"/>
                  <a:pt x="2685" y="601"/>
                  <a:pt x="2685" y="578"/>
                </a:cubicBezTo>
                <a:cubicBezTo>
                  <a:pt x="2685" y="550"/>
                  <a:pt x="2685" y="534"/>
                  <a:pt x="2705" y="513"/>
                </a:cubicBezTo>
                <a:cubicBezTo>
                  <a:pt x="2722" y="494"/>
                  <a:pt x="2766" y="472"/>
                  <a:pt x="2793" y="484"/>
                </a:cubicBezTo>
                <a:cubicBezTo>
                  <a:pt x="2822" y="499"/>
                  <a:pt x="2820" y="552"/>
                  <a:pt x="2821" y="578"/>
                </a:cubicBezTo>
                <a:cubicBezTo>
                  <a:pt x="2822" y="604"/>
                  <a:pt x="2821" y="630"/>
                  <a:pt x="2821" y="656"/>
                </a:cubicBezTo>
                <a:cubicBezTo>
                  <a:pt x="2823" y="639"/>
                  <a:pt x="2824" y="631"/>
                  <a:pt x="2831" y="616"/>
                </a:cubicBezTo>
                <a:cubicBezTo>
                  <a:pt x="2846" y="583"/>
                  <a:pt x="2866" y="554"/>
                  <a:pt x="2891" y="527"/>
                </a:cubicBezTo>
                <a:cubicBezTo>
                  <a:pt x="2911" y="506"/>
                  <a:pt x="2932" y="487"/>
                  <a:pt x="2961" y="485"/>
                </a:cubicBezTo>
                <a:cubicBezTo>
                  <a:pt x="2987" y="483"/>
                  <a:pt x="2981" y="532"/>
                  <a:pt x="2982" y="549"/>
                </a:cubicBezTo>
                <a:cubicBezTo>
                  <a:pt x="2983" y="575"/>
                  <a:pt x="2985" y="597"/>
                  <a:pt x="2991" y="623"/>
                </a:cubicBezTo>
                <a:moveTo>
                  <a:pt x="3146" y="430"/>
                </a:moveTo>
                <a:cubicBezTo>
                  <a:pt x="3146" y="399"/>
                  <a:pt x="3146" y="442"/>
                  <a:pt x="3146" y="444"/>
                </a:cubicBezTo>
                <a:cubicBezTo>
                  <a:pt x="3146" y="485"/>
                  <a:pt x="3150" y="525"/>
                  <a:pt x="3160" y="566"/>
                </a:cubicBezTo>
                <a:cubicBezTo>
                  <a:pt x="3166" y="589"/>
                  <a:pt x="3171" y="614"/>
                  <a:pt x="3180" y="636"/>
                </a:cubicBezTo>
                <a:cubicBezTo>
                  <a:pt x="3181" y="637"/>
                  <a:pt x="3181" y="638"/>
                  <a:pt x="3182" y="639"/>
                </a:cubicBezTo>
                <a:cubicBezTo>
                  <a:pt x="3182" y="604"/>
                  <a:pt x="3175" y="562"/>
                  <a:pt x="3189" y="530"/>
                </a:cubicBezTo>
                <a:cubicBezTo>
                  <a:pt x="3199" y="508"/>
                  <a:pt x="3218" y="475"/>
                  <a:pt x="3243" y="468"/>
                </a:cubicBezTo>
                <a:cubicBezTo>
                  <a:pt x="3255" y="468"/>
                  <a:pt x="3258" y="468"/>
                  <a:pt x="3265" y="468"/>
                </a:cubicBezTo>
                <a:cubicBezTo>
                  <a:pt x="3276" y="500"/>
                  <a:pt x="3277" y="528"/>
                  <a:pt x="3277" y="562"/>
                </a:cubicBezTo>
                <a:cubicBezTo>
                  <a:pt x="3277" y="584"/>
                  <a:pt x="3277" y="607"/>
                  <a:pt x="3277" y="629"/>
                </a:cubicBezTo>
                <a:cubicBezTo>
                  <a:pt x="3286" y="601"/>
                  <a:pt x="3299" y="579"/>
                  <a:pt x="3312" y="553"/>
                </a:cubicBezTo>
                <a:cubicBezTo>
                  <a:pt x="3328" y="523"/>
                  <a:pt x="3342" y="494"/>
                  <a:pt x="3364" y="468"/>
                </a:cubicBezTo>
                <a:cubicBezTo>
                  <a:pt x="3376" y="453"/>
                  <a:pt x="3383" y="451"/>
                  <a:pt x="3400" y="448"/>
                </a:cubicBezTo>
                <a:cubicBezTo>
                  <a:pt x="3422" y="458"/>
                  <a:pt x="3419" y="489"/>
                  <a:pt x="3422" y="513"/>
                </a:cubicBezTo>
                <a:cubicBezTo>
                  <a:pt x="3425" y="544"/>
                  <a:pt x="3430" y="563"/>
                  <a:pt x="3443" y="591"/>
                </a:cubicBezTo>
                <a:moveTo>
                  <a:pt x="3573" y="448"/>
                </a:moveTo>
                <a:cubicBezTo>
                  <a:pt x="3573" y="478"/>
                  <a:pt x="3570" y="502"/>
                  <a:pt x="3587" y="529"/>
                </a:cubicBezTo>
                <a:cubicBezTo>
                  <a:pt x="3602" y="552"/>
                  <a:pt x="3621" y="564"/>
                  <a:pt x="3648" y="567"/>
                </a:cubicBezTo>
                <a:cubicBezTo>
                  <a:pt x="3671" y="569"/>
                  <a:pt x="3684" y="569"/>
                  <a:pt x="3698" y="550"/>
                </a:cubicBezTo>
                <a:cubicBezTo>
                  <a:pt x="3712" y="530"/>
                  <a:pt x="3710" y="506"/>
                  <a:pt x="3710" y="483"/>
                </a:cubicBezTo>
                <a:cubicBezTo>
                  <a:pt x="3710" y="458"/>
                  <a:pt x="3699" y="427"/>
                  <a:pt x="3671" y="417"/>
                </a:cubicBezTo>
                <a:cubicBezTo>
                  <a:pt x="3633" y="403"/>
                  <a:pt x="3605" y="429"/>
                  <a:pt x="3585" y="457"/>
                </a:cubicBezTo>
                <a:cubicBezTo>
                  <a:pt x="3552" y="503"/>
                  <a:pt x="3542" y="553"/>
                  <a:pt x="3541" y="609"/>
                </a:cubicBezTo>
                <a:cubicBezTo>
                  <a:pt x="3540" y="658"/>
                  <a:pt x="3546" y="692"/>
                  <a:pt x="3593" y="717"/>
                </a:cubicBezTo>
                <a:cubicBezTo>
                  <a:pt x="3638" y="740"/>
                  <a:pt x="3720" y="739"/>
                  <a:pt x="3764" y="717"/>
                </a:cubicBezTo>
                <a:cubicBezTo>
                  <a:pt x="3809" y="694"/>
                  <a:pt x="3842" y="646"/>
                  <a:pt x="3858" y="599"/>
                </a:cubicBezTo>
                <a:cubicBezTo>
                  <a:pt x="3874" y="550"/>
                  <a:pt x="3872" y="496"/>
                  <a:pt x="3872" y="447"/>
                </a:cubicBezTo>
                <a:cubicBezTo>
                  <a:pt x="3872" y="408"/>
                  <a:pt x="3880" y="360"/>
                  <a:pt x="3865" y="323"/>
                </a:cubicBezTo>
                <a:cubicBezTo>
                  <a:pt x="3859" y="307"/>
                  <a:pt x="3850" y="297"/>
                  <a:pt x="3838" y="286"/>
                </a:cubicBezTo>
                <a:cubicBezTo>
                  <a:pt x="3833" y="281"/>
                  <a:pt x="3827" y="280"/>
                  <a:pt x="3822" y="277"/>
                </a:cubicBezTo>
                <a:cubicBezTo>
                  <a:pt x="3820" y="283"/>
                  <a:pt x="3815" y="295"/>
                  <a:pt x="3814" y="309"/>
                </a:cubicBezTo>
                <a:cubicBezTo>
                  <a:pt x="3812" y="344"/>
                  <a:pt x="3858" y="358"/>
                  <a:pt x="3886" y="368"/>
                </a:cubicBezTo>
                <a:cubicBezTo>
                  <a:pt x="3924" y="382"/>
                  <a:pt x="3993" y="390"/>
                  <a:pt x="4004" y="438"/>
                </a:cubicBezTo>
                <a:cubicBezTo>
                  <a:pt x="4015" y="483"/>
                  <a:pt x="3994" y="516"/>
                  <a:pt x="3972" y="553"/>
                </a:cubicBezTo>
                <a:cubicBezTo>
                  <a:pt x="3950" y="589"/>
                  <a:pt x="3929" y="616"/>
                  <a:pt x="3927" y="659"/>
                </a:cubicBezTo>
                <a:cubicBezTo>
                  <a:pt x="3925" y="692"/>
                  <a:pt x="3937" y="692"/>
                  <a:pt x="3969" y="698"/>
                </a:cubicBezTo>
                <a:cubicBezTo>
                  <a:pt x="4013" y="707"/>
                  <a:pt x="4056" y="706"/>
                  <a:pt x="4101" y="7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870840" y="1971720"/>
            <a:ext cx="775440" cy="169920"/>
          </a:xfrm>
          <a:custGeom>
            <a:avLst/>
            <a:gdLst/>
            <a:ahLst/>
            <a:rect l="l" t="t" r="r" b="b"/>
            <a:pathLst>
              <a:path w="2155" h="473">
                <a:moveTo>
                  <a:pt x="423" y="183"/>
                </a:moveTo>
                <a:cubicBezTo>
                  <a:pt x="407" y="173"/>
                  <a:pt x="394" y="166"/>
                  <a:pt x="382" y="152"/>
                </a:cubicBezTo>
                <a:cubicBezTo>
                  <a:pt x="370" y="139"/>
                  <a:pt x="365" y="129"/>
                  <a:pt x="346" y="125"/>
                </a:cubicBezTo>
                <a:cubicBezTo>
                  <a:pt x="305" y="116"/>
                  <a:pt x="263" y="123"/>
                  <a:pt x="227" y="143"/>
                </a:cubicBezTo>
                <a:cubicBezTo>
                  <a:pt x="160" y="179"/>
                  <a:pt x="102" y="234"/>
                  <a:pt x="64" y="302"/>
                </a:cubicBezTo>
                <a:cubicBezTo>
                  <a:pt x="41" y="342"/>
                  <a:pt x="0" y="431"/>
                  <a:pt x="58" y="460"/>
                </a:cubicBezTo>
                <a:cubicBezTo>
                  <a:pt x="75" y="464"/>
                  <a:pt x="92" y="468"/>
                  <a:pt x="109" y="472"/>
                </a:cubicBezTo>
                <a:moveTo>
                  <a:pt x="737" y="232"/>
                </a:moveTo>
                <a:cubicBezTo>
                  <a:pt x="737" y="206"/>
                  <a:pt x="743" y="209"/>
                  <a:pt x="725" y="202"/>
                </a:cubicBezTo>
                <a:cubicBezTo>
                  <a:pt x="688" y="216"/>
                  <a:pt x="661" y="245"/>
                  <a:pt x="640" y="281"/>
                </a:cubicBezTo>
                <a:cubicBezTo>
                  <a:pt x="629" y="299"/>
                  <a:pt x="605" y="357"/>
                  <a:pt x="627" y="377"/>
                </a:cubicBezTo>
                <a:cubicBezTo>
                  <a:pt x="653" y="402"/>
                  <a:pt x="724" y="391"/>
                  <a:pt x="753" y="379"/>
                </a:cubicBezTo>
                <a:cubicBezTo>
                  <a:pt x="792" y="362"/>
                  <a:pt x="830" y="324"/>
                  <a:pt x="847" y="285"/>
                </a:cubicBezTo>
                <a:cubicBezTo>
                  <a:pt x="855" y="266"/>
                  <a:pt x="855" y="244"/>
                  <a:pt x="855" y="222"/>
                </a:cubicBezTo>
                <a:cubicBezTo>
                  <a:pt x="852" y="251"/>
                  <a:pt x="850" y="278"/>
                  <a:pt x="850" y="306"/>
                </a:cubicBezTo>
                <a:cubicBezTo>
                  <a:pt x="850" y="337"/>
                  <a:pt x="852" y="345"/>
                  <a:pt x="869" y="368"/>
                </a:cubicBezTo>
                <a:moveTo>
                  <a:pt x="952" y="327"/>
                </a:moveTo>
                <a:cubicBezTo>
                  <a:pt x="964" y="300"/>
                  <a:pt x="974" y="269"/>
                  <a:pt x="991" y="244"/>
                </a:cubicBezTo>
                <a:cubicBezTo>
                  <a:pt x="1004" y="222"/>
                  <a:pt x="1019" y="211"/>
                  <a:pt x="1043" y="209"/>
                </a:cubicBezTo>
                <a:cubicBezTo>
                  <a:pt x="1081" y="206"/>
                  <a:pt x="1091" y="240"/>
                  <a:pt x="1103" y="272"/>
                </a:cubicBezTo>
                <a:cubicBezTo>
                  <a:pt x="1118" y="311"/>
                  <a:pt x="1128" y="351"/>
                  <a:pt x="1136" y="392"/>
                </a:cubicBezTo>
                <a:cubicBezTo>
                  <a:pt x="1138" y="404"/>
                  <a:pt x="1140" y="415"/>
                  <a:pt x="1142" y="426"/>
                </a:cubicBezTo>
                <a:cubicBezTo>
                  <a:pt x="1145" y="387"/>
                  <a:pt x="1149" y="348"/>
                  <a:pt x="1164" y="313"/>
                </a:cubicBezTo>
                <a:cubicBezTo>
                  <a:pt x="1190" y="253"/>
                  <a:pt x="1238" y="192"/>
                  <a:pt x="1306" y="183"/>
                </a:cubicBezTo>
                <a:cubicBezTo>
                  <a:pt x="1360" y="176"/>
                  <a:pt x="1379" y="192"/>
                  <a:pt x="1409" y="235"/>
                </a:cubicBezTo>
                <a:cubicBezTo>
                  <a:pt x="1446" y="289"/>
                  <a:pt x="1477" y="341"/>
                  <a:pt x="1518" y="389"/>
                </a:cubicBezTo>
                <a:moveTo>
                  <a:pt x="1873" y="17"/>
                </a:moveTo>
                <a:cubicBezTo>
                  <a:pt x="1883" y="18"/>
                  <a:pt x="1881" y="0"/>
                  <a:pt x="1896" y="31"/>
                </a:cubicBezTo>
                <a:cubicBezTo>
                  <a:pt x="1922" y="85"/>
                  <a:pt x="1913" y="152"/>
                  <a:pt x="1921" y="209"/>
                </a:cubicBezTo>
                <a:cubicBezTo>
                  <a:pt x="1925" y="237"/>
                  <a:pt x="1931" y="268"/>
                  <a:pt x="1940" y="295"/>
                </a:cubicBezTo>
                <a:cubicBezTo>
                  <a:pt x="1941" y="297"/>
                  <a:pt x="1941" y="298"/>
                  <a:pt x="1942" y="300"/>
                </a:cubicBezTo>
                <a:cubicBezTo>
                  <a:pt x="1968" y="296"/>
                  <a:pt x="1981" y="287"/>
                  <a:pt x="2006" y="274"/>
                </a:cubicBezTo>
                <a:cubicBezTo>
                  <a:pt x="2041" y="256"/>
                  <a:pt x="2072" y="247"/>
                  <a:pt x="2112" y="247"/>
                </a:cubicBezTo>
                <a:cubicBezTo>
                  <a:pt x="2154" y="247"/>
                  <a:pt x="2148" y="296"/>
                  <a:pt x="2149" y="327"/>
                </a:cubicBezTo>
                <a:cubicBezTo>
                  <a:pt x="2150" y="370"/>
                  <a:pt x="2133" y="409"/>
                  <a:pt x="2091" y="427"/>
                </a:cubicBezTo>
                <a:cubicBezTo>
                  <a:pt x="2075" y="434"/>
                  <a:pt x="2021" y="444"/>
                  <a:pt x="2012" y="421"/>
                </a:cubicBezTo>
                <a:cubicBezTo>
                  <a:pt x="2002" y="394"/>
                  <a:pt x="2018" y="368"/>
                  <a:pt x="2027" y="34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1981080" y="1930320"/>
            <a:ext cx="1293840" cy="272880"/>
          </a:xfrm>
          <a:custGeom>
            <a:avLst/>
            <a:gdLst/>
            <a:ahLst/>
            <a:rect l="l" t="t" r="r" b="b"/>
            <a:pathLst>
              <a:path w="3595" h="759">
                <a:moveTo>
                  <a:pt x="32" y="49"/>
                </a:moveTo>
                <a:cubicBezTo>
                  <a:pt x="32" y="29"/>
                  <a:pt x="31" y="17"/>
                  <a:pt x="29" y="0"/>
                </a:cubicBezTo>
                <a:cubicBezTo>
                  <a:pt x="21" y="57"/>
                  <a:pt x="17" y="116"/>
                  <a:pt x="15" y="173"/>
                </a:cubicBezTo>
                <a:cubicBezTo>
                  <a:pt x="11" y="276"/>
                  <a:pt x="0" y="397"/>
                  <a:pt x="24" y="499"/>
                </a:cubicBezTo>
                <a:cubicBezTo>
                  <a:pt x="38" y="540"/>
                  <a:pt x="42" y="552"/>
                  <a:pt x="62" y="571"/>
                </a:cubicBezTo>
                <a:moveTo>
                  <a:pt x="477" y="266"/>
                </a:moveTo>
                <a:cubicBezTo>
                  <a:pt x="451" y="285"/>
                  <a:pt x="437" y="295"/>
                  <a:pt x="409" y="312"/>
                </a:cubicBezTo>
                <a:cubicBezTo>
                  <a:pt x="331" y="359"/>
                  <a:pt x="249" y="387"/>
                  <a:pt x="163" y="415"/>
                </a:cubicBezTo>
                <a:cubicBezTo>
                  <a:pt x="162" y="416"/>
                  <a:pt x="161" y="416"/>
                  <a:pt x="160" y="417"/>
                </a:cubicBezTo>
                <a:cubicBezTo>
                  <a:pt x="248" y="417"/>
                  <a:pt x="321" y="428"/>
                  <a:pt x="404" y="457"/>
                </a:cubicBezTo>
                <a:cubicBezTo>
                  <a:pt x="447" y="472"/>
                  <a:pt x="530" y="508"/>
                  <a:pt x="577" y="487"/>
                </a:cubicBezTo>
                <a:cubicBezTo>
                  <a:pt x="609" y="473"/>
                  <a:pt x="621" y="443"/>
                  <a:pt x="624" y="410"/>
                </a:cubicBezTo>
                <a:cubicBezTo>
                  <a:pt x="627" y="381"/>
                  <a:pt x="625" y="351"/>
                  <a:pt x="625" y="322"/>
                </a:cubicBezTo>
                <a:cubicBezTo>
                  <a:pt x="625" y="342"/>
                  <a:pt x="624" y="339"/>
                  <a:pt x="625" y="359"/>
                </a:cubicBezTo>
                <a:cubicBezTo>
                  <a:pt x="627" y="393"/>
                  <a:pt x="633" y="455"/>
                  <a:pt x="667" y="474"/>
                </a:cubicBezTo>
                <a:cubicBezTo>
                  <a:pt x="694" y="490"/>
                  <a:pt x="776" y="510"/>
                  <a:pt x="806" y="490"/>
                </a:cubicBezTo>
                <a:cubicBezTo>
                  <a:pt x="836" y="470"/>
                  <a:pt x="845" y="443"/>
                  <a:pt x="840" y="408"/>
                </a:cubicBezTo>
                <a:cubicBezTo>
                  <a:pt x="835" y="376"/>
                  <a:pt x="819" y="345"/>
                  <a:pt x="787" y="329"/>
                </a:cubicBezTo>
                <a:cubicBezTo>
                  <a:pt x="754" y="313"/>
                  <a:pt x="732" y="318"/>
                  <a:pt x="713" y="347"/>
                </a:cubicBezTo>
                <a:cubicBezTo>
                  <a:pt x="676" y="405"/>
                  <a:pt x="652" y="548"/>
                  <a:pt x="699" y="601"/>
                </a:cubicBezTo>
                <a:cubicBezTo>
                  <a:pt x="740" y="648"/>
                  <a:pt x="815" y="642"/>
                  <a:pt x="870" y="640"/>
                </a:cubicBezTo>
                <a:cubicBezTo>
                  <a:pt x="938" y="637"/>
                  <a:pt x="1011" y="617"/>
                  <a:pt x="1055" y="562"/>
                </a:cubicBezTo>
                <a:cubicBezTo>
                  <a:pt x="1095" y="512"/>
                  <a:pt x="1079" y="429"/>
                  <a:pt x="1079" y="369"/>
                </a:cubicBezTo>
                <a:cubicBezTo>
                  <a:pt x="1079" y="350"/>
                  <a:pt x="1079" y="330"/>
                  <a:pt x="1079" y="311"/>
                </a:cubicBezTo>
                <a:cubicBezTo>
                  <a:pt x="1094" y="341"/>
                  <a:pt x="1107" y="366"/>
                  <a:pt x="1116" y="405"/>
                </a:cubicBezTo>
                <a:cubicBezTo>
                  <a:pt x="1144" y="530"/>
                  <a:pt x="1153" y="646"/>
                  <a:pt x="1216" y="758"/>
                </a:cubicBezTo>
                <a:cubicBezTo>
                  <a:pt x="1204" y="721"/>
                  <a:pt x="1191" y="683"/>
                  <a:pt x="1188" y="643"/>
                </a:cubicBezTo>
                <a:cubicBezTo>
                  <a:pt x="1184" y="574"/>
                  <a:pt x="1189" y="513"/>
                  <a:pt x="1223" y="452"/>
                </a:cubicBezTo>
                <a:cubicBezTo>
                  <a:pt x="1252" y="401"/>
                  <a:pt x="1304" y="318"/>
                  <a:pt x="1366" y="303"/>
                </a:cubicBezTo>
                <a:cubicBezTo>
                  <a:pt x="1384" y="303"/>
                  <a:pt x="1387" y="302"/>
                  <a:pt x="1397" y="305"/>
                </a:cubicBezTo>
                <a:cubicBezTo>
                  <a:pt x="1397" y="368"/>
                  <a:pt x="1392" y="414"/>
                  <a:pt x="1358" y="470"/>
                </a:cubicBezTo>
                <a:cubicBezTo>
                  <a:pt x="1327" y="523"/>
                  <a:pt x="1285" y="557"/>
                  <a:pt x="1234" y="587"/>
                </a:cubicBezTo>
                <a:moveTo>
                  <a:pt x="1575" y="131"/>
                </a:moveTo>
                <a:cubicBezTo>
                  <a:pt x="1594" y="178"/>
                  <a:pt x="1600" y="225"/>
                  <a:pt x="1603" y="276"/>
                </a:cubicBezTo>
                <a:cubicBezTo>
                  <a:pt x="1609" y="385"/>
                  <a:pt x="1597" y="491"/>
                  <a:pt x="1619" y="596"/>
                </a:cubicBezTo>
                <a:cubicBezTo>
                  <a:pt x="1624" y="618"/>
                  <a:pt x="1625" y="623"/>
                  <a:pt x="1627" y="637"/>
                </a:cubicBezTo>
                <a:moveTo>
                  <a:pt x="1485" y="590"/>
                </a:moveTo>
                <a:cubicBezTo>
                  <a:pt x="1531" y="583"/>
                  <a:pt x="1578" y="587"/>
                  <a:pt x="1625" y="586"/>
                </a:cubicBezTo>
                <a:cubicBezTo>
                  <a:pt x="1736" y="584"/>
                  <a:pt x="1850" y="587"/>
                  <a:pt x="1959" y="571"/>
                </a:cubicBezTo>
                <a:moveTo>
                  <a:pt x="2166" y="409"/>
                </a:moveTo>
                <a:cubicBezTo>
                  <a:pt x="2150" y="401"/>
                  <a:pt x="2160" y="465"/>
                  <a:pt x="2160" y="491"/>
                </a:cubicBezTo>
                <a:cubicBezTo>
                  <a:pt x="2160" y="535"/>
                  <a:pt x="2160" y="577"/>
                  <a:pt x="2154" y="621"/>
                </a:cubicBezTo>
                <a:cubicBezTo>
                  <a:pt x="2152" y="637"/>
                  <a:pt x="2150" y="653"/>
                  <a:pt x="2147" y="668"/>
                </a:cubicBezTo>
                <a:moveTo>
                  <a:pt x="2065" y="94"/>
                </a:moveTo>
                <a:cubicBezTo>
                  <a:pt x="2071" y="104"/>
                  <a:pt x="2086" y="142"/>
                  <a:pt x="2093" y="159"/>
                </a:cubicBezTo>
                <a:moveTo>
                  <a:pt x="2325" y="349"/>
                </a:moveTo>
                <a:cubicBezTo>
                  <a:pt x="2366" y="423"/>
                  <a:pt x="2388" y="503"/>
                  <a:pt x="2419" y="579"/>
                </a:cubicBezTo>
                <a:cubicBezTo>
                  <a:pt x="2436" y="622"/>
                  <a:pt x="2455" y="654"/>
                  <a:pt x="2504" y="654"/>
                </a:cubicBezTo>
                <a:cubicBezTo>
                  <a:pt x="2543" y="654"/>
                  <a:pt x="2551" y="644"/>
                  <a:pt x="2580" y="618"/>
                </a:cubicBezTo>
                <a:cubicBezTo>
                  <a:pt x="2608" y="593"/>
                  <a:pt x="2638" y="559"/>
                  <a:pt x="2678" y="556"/>
                </a:cubicBezTo>
                <a:cubicBezTo>
                  <a:pt x="2714" y="553"/>
                  <a:pt x="2733" y="564"/>
                  <a:pt x="2765" y="578"/>
                </a:cubicBezTo>
                <a:cubicBezTo>
                  <a:pt x="2819" y="604"/>
                  <a:pt x="2873" y="611"/>
                  <a:pt x="2933" y="610"/>
                </a:cubicBezTo>
                <a:cubicBezTo>
                  <a:pt x="2983" y="609"/>
                  <a:pt x="3022" y="580"/>
                  <a:pt x="3037" y="532"/>
                </a:cubicBezTo>
                <a:cubicBezTo>
                  <a:pt x="3052" y="482"/>
                  <a:pt x="3048" y="408"/>
                  <a:pt x="3037" y="356"/>
                </a:cubicBezTo>
                <a:cubicBezTo>
                  <a:pt x="3027" y="310"/>
                  <a:pt x="3007" y="259"/>
                  <a:pt x="2988" y="218"/>
                </a:cubicBezTo>
                <a:cubicBezTo>
                  <a:pt x="2987" y="259"/>
                  <a:pt x="2983" y="303"/>
                  <a:pt x="2987" y="344"/>
                </a:cubicBezTo>
                <a:cubicBezTo>
                  <a:pt x="2994" y="422"/>
                  <a:pt x="3023" y="502"/>
                  <a:pt x="3054" y="571"/>
                </a:cubicBezTo>
                <a:cubicBezTo>
                  <a:pt x="3072" y="607"/>
                  <a:pt x="3077" y="617"/>
                  <a:pt x="3093" y="638"/>
                </a:cubicBezTo>
                <a:moveTo>
                  <a:pt x="2923" y="426"/>
                </a:moveTo>
                <a:cubicBezTo>
                  <a:pt x="2977" y="416"/>
                  <a:pt x="3030" y="418"/>
                  <a:pt x="3085" y="417"/>
                </a:cubicBezTo>
                <a:cubicBezTo>
                  <a:pt x="3146" y="416"/>
                  <a:pt x="3207" y="411"/>
                  <a:pt x="3269" y="409"/>
                </a:cubicBezTo>
                <a:cubicBezTo>
                  <a:pt x="3296" y="408"/>
                  <a:pt x="3352" y="397"/>
                  <a:pt x="3369" y="423"/>
                </a:cubicBezTo>
                <a:cubicBezTo>
                  <a:pt x="3390" y="455"/>
                  <a:pt x="3380" y="512"/>
                  <a:pt x="3384" y="549"/>
                </a:cubicBezTo>
                <a:cubicBezTo>
                  <a:pt x="3388" y="584"/>
                  <a:pt x="3402" y="608"/>
                  <a:pt x="3440" y="614"/>
                </a:cubicBezTo>
                <a:cubicBezTo>
                  <a:pt x="3473" y="619"/>
                  <a:pt x="3517" y="619"/>
                  <a:pt x="3545" y="600"/>
                </a:cubicBezTo>
                <a:cubicBezTo>
                  <a:pt x="3575" y="579"/>
                  <a:pt x="3591" y="550"/>
                  <a:pt x="3594" y="515"/>
                </a:cubicBezTo>
                <a:cubicBezTo>
                  <a:pt x="3594" y="496"/>
                  <a:pt x="3594" y="491"/>
                  <a:pt x="3594" y="479"/>
                </a:cubicBezTo>
                <a:cubicBezTo>
                  <a:pt x="3557" y="471"/>
                  <a:pt x="3532" y="472"/>
                  <a:pt x="3493" y="4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108000" y="1985040"/>
            <a:ext cx="3532680" cy="159480"/>
          </a:xfrm>
          <a:custGeom>
            <a:avLst/>
            <a:gdLst/>
            <a:ahLst/>
            <a:rect l="l" t="t" r="r" b="b"/>
            <a:pathLst>
              <a:path w="9814" h="444">
                <a:moveTo>
                  <a:pt x="0" y="214"/>
                </a:moveTo>
                <a:cubicBezTo>
                  <a:pt x="9813" y="0"/>
                  <a:pt x="1205" y="182"/>
                  <a:pt x="1914" y="140"/>
                </a:cubicBezTo>
                <a:cubicBezTo>
                  <a:pt x="1931" y="139"/>
                  <a:pt x="1933" y="137"/>
                  <a:pt x="1949" y="149"/>
                </a:cubicBezTo>
                <a:cubicBezTo>
                  <a:pt x="1987" y="182"/>
                  <a:pt x="2002" y="252"/>
                  <a:pt x="2052" y="236"/>
                </a:cubicBezTo>
                <a:cubicBezTo>
                  <a:pt x="2057" y="229"/>
                  <a:pt x="2059" y="227"/>
                  <a:pt x="2059" y="217"/>
                </a:cubicBezTo>
                <a:cubicBezTo>
                  <a:pt x="2045" y="196"/>
                  <a:pt x="2040" y="160"/>
                  <a:pt x="2015" y="147"/>
                </a:cubicBezTo>
                <a:cubicBezTo>
                  <a:pt x="1992" y="135"/>
                  <a:pt x="1978" y="153"/>
                  <a:pt x="1960" y="154"/>
                </a:cubicBezTo>
                <a:cubicBezTo>
                  <a:pt x="1957" y="224"/>
                  <a:pt x="1939" y="263"/>
                  <a:pt x="1964" y="332"/>
                </a:cubicBezTo>
                <a:cubicBezTo>
                  <a:pt x="1993" y="415"/>
                  <a:pt x="2043" y="422"/>
                  <a:pt x="2087" y="4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1293840" y="2257200"/>
            <a:ext cx="441360" cy="194040"/>
          </a:xfrm>
          <a:custGeom>
            <a:avLst/>
            <a:gdLst/>
            <a:ahLst/>
            <a:rect l="l" t="t" r="r" b="b"/>
            <a:pathLst>
              <a:path w="1227" h="540">
                <a:moveTo>
                  <a:pt x="293" y="31"/>
                </a:moveTo>
                <a:cubicBezTo>
                  <a:pt x="287" y="0"/>
                  <a:pt x="298" y="2"/>
                  <a:pt x="260" y="1"/>
                </a:cubicBezTo>
                <a:cubicBezTo>
                  <a:pt x="204" y="0"/>
                  <a:pt x="155" y="50"/>
                  <a:pt x="115" y="86"/>
                </a:cubicBezTo>
                <a:cubicBezTo>
                  <a:pt x="69" y="125"/>
                  <a:pt x="9" y="176"/>
                  <a:pt x="0" y="239"/>
                </a:cubicBezTo>
                <a:cubicBezTo>
                  <a:pt x="0" y="244"/>
                  <a:pt x="0" y="248"/>
                  <a:pt x="0" y="253"/>
                </a:cubicBezTo>
                <a:cubicBezTo>
                  <a:pt x="38" y="265"/>
                  <a:pt x="91" y="269"/>
                  <a:pt x="131" y="260"/>
                </a:cubicBezTo>
                <a:cubicBezTo>
                  <a:pt x="182" y="249"/>
                  <a:pt x="242" y="222"/>
                  <a:pt x="279" y="185"/>
                </a:cubicBezTo>
                <a:cubicBezTo>
                  <a:pt x="298" y="166"/>
                  <a:pt x="293" y="136"/>
                  <a:pt x="306" y="120"/>
                </a:cubicBezTo>
                <a:cubicBezTo>
                  <a:pt x="306" y="113"/>
                  <a:pt x="306" y="115"/>
                  <a:pt x="306" y="128"/>
                </a:cubicBezTo>
                <a:cubicBezTo>
                  <a:pt x="306" y="176"/>
                  <a:pt x="299" y="227"/>
                  <a:pt x="339" y="262"/>
                </a:cubicBezTo>
                <a:cubicBezTo>
                  <a:pt x="358" y="273"/>
                  <a:pt x="364" y="277"/>
                  <a:pt x="379" y="280"/>
                </a:cubicBezTo>
                <a:moveTo>
                  <a:pt x="467" y="168"/>
                </a:moveTo>
                <a:cubicBezTo>
                  <a:pt x="473" y="140"/>
                  <a:pt x="478" y="112"/>
                  <a:pt x="509" y="101"/>
                </a:cubicBezTo>
                <a:cubicBezTo>
                  <a:pt x="541" y="90"/>
                  <a:pt x="583" y="92"/>
                  <a:pt x="607" y="116"/>
                </a:cubicBezTo>
                <a:cubicBezTo>
                  <a:pt x="638" y="145"/>
                  <a:pt x="650" y="193"/>
                  <a:pt x="653" y="233"/>
                </a:cubicBezTo>
                <a:cubicBezTo>
                  <a:pt x="654" y="250"/>
                  <a:pt x="651" y="276"/>
                  <a:pt x="648" y="285"/>
                </a:cubicBezTo>
                <a:cubicBezTo>
                  <a:pt x="645" y="266"/>
                  <a:pt x="642" y="243"/>
                  <a:pt x="644" y="222"/>
                </a:cubicBezTo>
                <a:cubicBezTo>
                  <a:pt x="646" y="189"/>
                  <a:pt x="664" y="161"/>
                  <a:pt x="687" y="137"/>
                </a:cubicBezTo>
                <a:cubicBezTo>
                  <a:pt x="707" y="116"/>
                  <a:pt x="726" y="106"/>
                  <a:pt x="755" y="108"/>
                </a:cubicBezTo>
                <a:cubicBezTo>
                  <a:pt x="785" y="110"/>
                  <a:pt x="784" y="161"/>
                  <a:pt x="789" y="183"/>
                </a:cubicBezTo>
                <a:cubicBezTo>
                  <a:pt x="794" y="204"/>
                  <a:pt x="798" y="225"/>
                  <a:pt x="802" y="247"/>
                </a:cubicBezTo>
                <a:moveTo>
                  <a:pt x="874" y="116"/>
                </a:moveTo>
                <a:cubicBezTo>
                  <a:pt x="882" y="99"/>
                  <a:pt x="892" y="76"/>
                  <a:pt x="917" y="85"/>
                </a:cubicBezTo>
                <a:cubicBezTo>
                  <a:pt x="948" y="96"/>
                  <a:pt x="951" y="118"/>
                  <a:pt x="968" y="148"/>
                </a:cubicBezTo>
                <a:cubicBezTo>
                  <a:pt x="985" y="178"/>
                  <a:pt x="1004" y="203"/>
                  <a:pt x="1038" y="213"/>
                </a:cubicBezTo>
                <a:cubicBezTo>
                  <a:pt x="1053" y="217"/>
                  <a:pt x="1088" y="222"/>
                  <a:pt x="1102" y="212"/>
                </a:cubicBezTo>
                <a:cubicBezTo>
                  <a:pt x="1118" y="201"/>
                  <a:pt x="1117" y="172"/>
                  <a:pt x="1117" y="155"/>
                </a:cubicBezTo>
                <a:cubicBezTo>
                  <a:pt x="1117" y="143"/>
                  <a:pt x="1119" y="136"/>
                  <a:pt x="1122" y="124"/>
                </a:cubicBezTo>
                <a:cubicBezTo>
                  <a:pt x="1142" y="134"/>
                  <a:pt x="1126" y="99"/>
                  <a:pt x="1144" y="148"/>
                </a:cubicBezTo>
                <a:cubicBezTo>
                  <a:pt x="1165" y="204"/>
                  <a:pt x="1171" y="271"/>
                  <a:pt x="1180" y="329"/>
                </a:cubicBezTo>
                <a:cubicBezTo>
                  <a:pt x="1189" y="390"/>
                  <a:pt x="1189" y="452"/>
                  <a:pt x="1211" y="510"/>
                </a:cubicBezTo>
                <a:cubicBezTo>
                  <a:pt x="1216" y="520"/>
                  <a:pt x="1221" y="529"/>
                  <a:pt x="1226" y="5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8"/>
          <p:cNvSpPr/>
          <p:nvPr/>
        </p:nvSpPr>
        <p:spPr>
          <a:xfrm>
            <a:off x="1989000" y="2314440"/>
            <a:ext cx="182520" cy="142920"/>
          </a:xfrm>
          <a:custGeom>
            <a:avLst/>
            <a:gdLst/>
            <a:ahLst/>
            <a:rect l="l" t="t" r="r" b="b"/>
            <a:pathLst>
              <a:path w="508" h="398">
                <a:moveTo>
                  <a:pt x="28" y="38"/>
                </a:moveTo>
                <a:cubicBezTo>
                  <a:pt x="16" y="27"/>
                  <a:pt x="16" y="31"/>
                  <a:pt x="13" y="19"/>
                </a:cubicBezTo>
                <a:cubicBezTo>
                  <a:pt x="13" y="16"/>
                  <a:pt x="13" y="14"/>
                  <a:pt x="13" y="12"/>
                </a:cubicBezTo>
                <a:cubicBezTo>
                  <a:pt x="47" y="1"/>
                  <a:pt x="79" y="0"/>
                  <a:pt x="115" y="0"/>
                </a:cubicBezTo>
                <a:cubicBezTo>
                  <a:pt x="176" y="0"/>
                  <a:pt x="237" y="0"/>
                  <a:pt x="300" y="0"/>
                </a:cubicBezTo>
                <a:cubicBezTo>
                  <a:pt x="299" y="48"/>
                  <a:pt x="286" y="85"/>
                  <a:pt x="272" y="131"/>
                </a:cubicBezTo>
                <a:cubicBezTo>
                  <a:pt x="252" y="189"/>
                  <a:pt x="234" y="247"/>
                  <a:pt x="215" y="304"/>
                </a:cubicBezTo>
                <a:cubicBezTo>
                  <a:pt x="206" y="332"/>
                  <a:pt x="191" y="361"/>
                  <a:pt x="188" y="390"/>
                </a:cubicBezTo>
                <a:cubicBezTo>
                  <a:pt x="188" y="392"/>
                  <a:pt x="188" y="395"/>
                  <a:pt x="188" y="397"/>
                </a:cubicBezTo>
                <a:moveTo>
                  <a:pt x="0" y="246"/>
                </a:moveTo>
                <a:cubicBezTo>
                  <a:pt x="65" y="232"/>
                  <a:pt x="129" y="225"/>
                  <a:pt x="195" y="216"/>
                </a:cubicBezTo>
                <a:cubicBezTo>
                  <a:pt x="286" y="204"/>
                  <a:pt x="373" y="199"/>
                  <a:pt x="463" y="197"/>
                </a:cubicBezTo>
                <a:cubicBezTo>
                  <a:pt x="478" y="197"/>
                  <a:pt x="492" y="197"/>
                  <a:pt x="507" y="19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2370240" y="2335320"/>
            <a:ext cx="934560" cy="145800"/>
          </a:xfrm>
          <a:custGeom>
            <a:avLst/>
            <a:gdLst/>
            <a:ahLst/>
            <a:rect l="l" t="t" r="r" b="b"/>
            <a:pathLst>
              <a:path w="2597" h="406">
                <a:moveTo>
                  <a:pt x="8" y="208"/>
                </a:moveTo>
                <a:cubicBezTo>
                  <a:pt x="8" y="209"/>
                  <a:pt x="1" y="216"/>
                  <a:pt x="7" y="215"/>
                </a:cubicBezTo>
                <a:cubicBezTo>
                  <a:pt x="12" y="215"/>
                  <a:pt x="10" y="213"/>
                  <a:pt x="15" y="210"/>
                </a:cubicBezTo>
                <a:cubicBezTo>
                  <a:pt x="21" y="207"/>
                  <a:pt x="22" y="203"/>
                  <a:pt x="26" y="197"/>
                </a:cubicBezTo>
                <a:cubicBezTo>
                  <a:pt x="35" y="184"/>
                  <a:pt x="40" y="171"/>
                  <a:pt x="44" y="156"/>
                </a:cubicBezTo>
                <a:cubicBezTo>
                  <a:pt x="54" y="121"/>
                  <a:pt x="56" y="72"/>
                  <a:pt x="41" y="39"/>
                </a:cubicBezTo>
                <a:cubicBezTo>
                  <a:pt x="34" y="23"/>
                  <a:pt x="23" y="12"/>
                  <a:pt x="8" y="4"/>
                </a:cubicBezTo>
                <a:cubicBezTo>
                  <a:pt x="7" y="4"/>
                  <a:pt x="6" y="4"/>
                  <a:pt x="5" y="4"/>
                </a:cubicBezTo>
                <a:cubicBezTo>
                  <a:pt x="5" y="37"/>
                  <a:pt x="0" y="62"/>
                  <a:pt x="20" y="91"/>
                </a:cubicBezTo>
                <a:cubicBezTo>
                  <a:pt x="51" y="135"/>
                  <a:pt x="100" y="154"/>
                  <a:pt x="150" y="167"/>
                </a:cubicBezTo>
                <a:cubicBezTo>
                  <a:pt x="204" y="181"/>
                  <a:pt x="262" y="186"/>
                  <a:pt x="313" y="203"/>
                </a:cubicBezTo>
                <a:cubicBezTo>
                  <a:pt x="307" y="229"/>
                  <a:pt x="304" y="230"/>
                  <a:pt x="278" y="243"/>
                </a:cubicBezTo>
                <a:cubicBezTo>
                  <a:pt x="264" y="250"/>
                  <a:pt x="250" y="255"/>
                  <a:pt x="236" y="260"/>
                </a:cubicBezTo>
                <a:cubicBezTo>
                  <a:pt x="240" y="261"/>
                  <a:pt x="263" y="264"/>
                  <a:pt x="272" y="264"/>
                </a:cubicBezTo>
                <a:cubicBezTo>
                  <a:pt x="309" y="264"/>
                  <a:pt x="345" y="263"/>
                  <a:pt x="382" y="260"/>
                </a:cubicBezTo>
                <a:moveTo>
                  <a:pt x="596" y="65"/>
                </a:moveTo>
                <a:cubicBezTo>
                  <a:pt x="602" y="49"/>
                  <a:pt x="603" y="45"/>
                  <a:pt x="608" y="36"/>
                </a:cubicBezTo>
                <a:cubicBezTo>
                  <a:pt x="608" y="42"/>
                  <a:pt x="610" y="77"/>
                  <a:pt x="608" y="90"/>
                </a:cubicBezTo>
                <a:cubicBezTo>
                  <a:pt x="603" y="123"/>
                  <a:pt x="583" y="192"/>
                  <a:pt x="612" y="220"/>
                </a:cubicBezTo>
                <a:cubicBezTo>
                  <a:pt x="636" y="242"/>
                  <a:pt x="686" y="239"/>
                  <a:pt x="715" y="235"/>
                </a:cubicBezTo>
                <a:cubicBezTo>
                  <a:pt x="750" y="231"/>
                  <a:pt x="796" y="211"/>
                  <a:pt x="812" y="174"/>
                </a:cubicBezTo>
                <a:cubicBezTo>
                  <a:pt x="824" y="147"/>
                  <a:pt x="816" y="109"/>
                  <a:pt x="800" y="87"/>
                </a:cubicBezTo>
                <a:cubicBezTo>
                  <a:pt x="777" y="54"/>
                  <a:pt x="729" y="26"/>
                  <a:pt x="687" y="35"/>
                </a:cubicBezTo>
                <a:cubicBezTo>
                  <a:pt x="681" y="35"/>
                  <a:pt x="679" y="35"/>
                  <a:pt x="681" y="42"/>
                </a:cubicBezTo>
                <a:cubicBezTo>
                  <a:pt x="704" y="62"/>
                  <a:pt x="717" y="68"/>
                  <a:pt x="757" y="72"/>
                </a:cubicBezTo>
                <a:cubicBezTo>
                  <a:pt x="812" y="77"/>
                  <a:pt x="869" y="74"/>
                  <a:pt x="924" y="74"/>
                </a:cubicBezTo>
                <a:cubicBezTo>
                  <a:pt x="938" y="74"/>
                  <a:pt x="980" y="67"/>
                  <a:pt x="993" y="77"/>
                </a:cubicBezTo>
                <a:cubicBezTo>
                  <a:pt x="1025" y="103"/>
                  <a:pt x="987" y="153"/>
                  <a:pt x="1042" y="174"/>
                </a:cubicBezTo>
                <a:cubicBezTo>
                  <a:pt x="1082" y="190"/>
                  <a:pt x="1125" y="187"/>
                  <a:pt x="1167" y="187"/>
                </a:cubicBezTo>
                <a:cubicBezTo>
                  <a:pt x="1202" y="187"/>
                  <a:pt x="1250" y="196"/>
                  <a:pt x="1279" y="170"/>
                </a:cubicBezTo>
                <a:cubicBezTo>
                  <a:pt x="1294" y="156"/>
                  <a:pt x="1296" y="123"/>
                  <a:pt x="1284" y="107"/>
                </a:cubicBezTo>
                <a:cubicBezTo>
                  <a:pt x="1256" y="72"/>
                  <a:pt x="1199" y="58"/>
                  <a:pt x="1157" y="51"/>
                </a:cubicBezTo>
                <a:cubicBezTo>
                  <a:pt x="1136" y="48"/>
                  <a:pt x="1083" y="38"/>
                  <a:pt x="1063" y="52"/>
                </a:cubicBezTo>
                <a:cubicBezTo>
                  <a:pt x="1063" y="56"/>
                  <a:pt x="1063" y="61"/>
                  <a:pt x="1063" y="65"/>
                </a:cubicBezTo>
                <a:moveTo>
                  <a:pt x="1323" y="25"/>
                </a:moveTo>
                <a:cubicBezTo>
                  <a:pt x="1338" y="9"/>
                  <a:pt x="1330" y="9"/>
                  <a:pt x="1354" y="5"/>
                </a:cubicBezTo>
                <a:cubicBezTo>
                  <a:pt x="1383" y="0"/>
                  <a:pt x="1403" y="28"/>
                  <a:pt x="1418" y="48"/>
                </a:cubicBezTo>
                <a:cubicBezTo>
                  <a:pt x="1440" y="78"/>
                  <a:pt x="1455" y="113"/>
                  <a:pt x="1475" y="145"/>
                </a:cubicBezTo>
                <a:cubicBezTo>
                  <a:pt x="1480" y="153"/>
                  <a:pt x="1485" y="158"/>
                  <a:pt x="1491" y="166"/>
                </a:cubicBezTo>
                <a:cubicBezTo>
                  <a:pt x="1491" y="139"/>
                  <a:pt x="1487" y="118"/>
                  <a:pt x="1503" y="95"/>
                </a:cubicBezTo>
                <a:cubicBezTo>
                  <a:pt x="1522" y="69"/>
                  <a:pt x="1556" y="55"/>
                  <a:pt x="1587" y="51"/>
                </a:cubicBezTo>
                <a:cubicBezTo>
                  <a:pt x="1618" y="47"/>
                  <a:pt x="1647" y="47"/>
                  <a:pt x="1667" y="74"/>
                </a:cubicBezTo>
                <a:cubicBezTo>
                  <a:pt x="1686" y="100"/>
                  <a:pt x="1695" y="134"/>
                  <a:pt x="1697" y="166"/>
                </a:cubicBezTo>
                <a:cubicBezTo>
                  <a:pt x="1698" y="177"/>
                  <a:pt x="1697" y="188"/>
                  <a:pt x="1697" y="199"/>
                </a:cubicBezTo>
                <a:cubicBezTo>
                  <a:pt x="1696" y="183"/>
                  <a:pt x="1695" y="166"/>
                  <a:pt x="1696" y="149"/>
                </a:cubicBezTo>
                <a:cubicBezTo>
                  <a:pt x="1697" y="121"/>
                  <a:pt x="1718" y="107"/>
                  <a:pt x="1741" y="94"/>
                </a:cubicBezTo>
                <a:cubicBezTo>
                  <a:pt x="1769" y="77"/>
                  <a:pt x="1795" y="73"/>
                  <a:pt x="1827" y="72"/>
                </a:cubicBezTo>
                <a:cubicBezTo>
                  <a:pt x="1862" y="71"/>
                  <a:pt x="1873" y="78"/>
                  <a:pt x="1888" y="111"/>
                </a:cubicBezTo>
                <a:cubicBezTo>
                  <a:pt x="1904" y="147"/>
                  <a:pt x="1906" y="181"/>
                  <a:pt x="1937" y="210"/>
                </a:cubicBezTo>
                <a:cubicBezTo>
                  <a:pt x="1941" y="213"/>
                  <a:pt x="1945" y="216"/>
                  <a:pt x="1949" y="219"/>
                </a:cubicBezTo>
                <a:moveTo>
                  <a:pt x="2133" y="74"/>
                </a:moveTo>
                <a:cubicBezTo>
                  <a:pt x="2138" y="57"/>
                  <a:pt x="2143" y="41"/>
                  <a:pt x="2148" y="24"/>
                </a:cubicBezTo>
                <a:cubicBezTo>
                  <a:pt x="2145" y="28"/>
                  <a:pt x="2133" y="54"/>
                  <a:pt x="2131" y="69"/>
                </a:cubicBezTo>
                <a:cubicBezTo>
                  <a:pt x="2126" y="114"/>
                  <a:pt x="2131" y="148"/>
                  <a:pt x="2157" y="184"/>
                </a:cubicBezTo>
                <a:cubicBezTo>
                  <a:pt x="2181" y="220"/>
                  <a:pt x="2221" y="246"/>
                  <a:pt x="2242" y="282"/>
                </a:cubicBezTo>
                <a:cubicBezTo>
                  <a:pt x="2263" y="318"/>
                  <a:pt x="2237" y="338"/>
                  <a:pt x="2209" y="355"/>
                </a:cubicBezTo>
                <a:cubicBezTo>
                  <a:pt x="2177" y="374"/>
                  <a:pt x="2143" y="389"/>
                  <a:pt x="2110" y="405"/>
                </a:cubicBezTo>
                <a:moveTo>
                  <a:pt x="2510" y="325"/>
                </a:moveTo>
                <a:cubicBezTo>
                  <a:pt x="2528" y="325"/>
                  <a:pt x="2574" y="316"/>
                  <a:pt x="2589" y="328"/>
                </a:cubicBezTo>
                <a:cubicBezTo>
                  <a:pt x="2596" y="333"/>
                  <a:pt x="2592" y="354"/>
                  <a:pt x="2592" y="361"/>
                </a:cubicBezTo>
                <a:cubicBezTo>
                  <a:pt x="2591" y="381"/>
                  <a:pt x="2565" y="378"/>
                  <a:pt x="2550" y="378"/>
                </a:cubicBezTo>
                <a:cubicBezTo>
                  <a:pt x="2539" y="378"/>
                  <a:pt x="2519" y="383"/>
                  <a:pt x="2515" y="367"/>
                </a:cubicBezTo>
                <a:cubicBezTo>
                  <a:pt x="2515" y="357"/>
                  <a:pt x="2515" y="354"/>
                  <a:pt x="2516" y="3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1251000" y="2580120"/>
            <a:ext cx="1955880" cy="229680"/>
          </a:xfrm>
          <a:custGeom>
            <a:avLst/>
            <a:gdLst/>
            <a:ahLst/>
            <a:rect l="l" t="t" r="r" b="b"/>
            <a:pathLst>
              <a:path w="5434" h="639">
                <a:moveTo>
                  <a:pt x="96" y="59"/>
                </a:moveTo>
                <a:cubicBezTo>
                  <a:pt x="78" y="41"/>
                  <a:pt x="75" y="34"/>
                  <a:pt x="72" y="9"/>
                </a:cubicBezTo>
                <a:cubicBezTo>
                  <a:pt x="72" y="1"/>
                  <a:pt x="72" y="0"/>
                  <a:pt x="72" y="13"/>
                </a:cubicBezTo>
                <a:cubicBezTo>
                  <a:pt x="61" y="72"/>
                  <a:pt x="47" y="131"/>
                  <a:pt x="41" y="192"/>
                </a:cubicBezTo>
                <a:cubicBezTo>
                  <a:pt x="36" y="242"/>
                  <a:pt x="28" y="313"/>
                  <a:pt x="42" y="362"/>
                </a:cubicBezTo>
                <a:cubicBezTo>
                  <a:pt x="55" y="388"/>
                  <a:pt x="59" y="396"/>
                  <a:pt x="67" y="413"/>
                </a:cubicBezTo>
                <a:moveTo>
                  <a:pt x="0" y="319"/>
                </a:moveTo>
                <a:cubicBezTo>
                  <a:pt x="45" y="294"/>
                  <a:pt x="83" y="276"/>
                  <a:pt x="135" y="263"/>
                </a:cubicBezTo>
                <a:cubicBezTo>
                  <a:pt x="219" y="242"/>
                  <a:pt x="336" y="237"/>
                  <a:pt x="408" y="186"/>
                </a:cubicBezTo>
                <a:cubicBezTo>
                  <a:pt x="432" y="170"/>
                  <a:pt x="433" y="148"/>
                  <a:pt x="436" y="122"/>
                </a:cubicBezTo>
                <a:cubicBezTo>
                  <a:pt x="438" y="109"/>
                  <a:pt x="435" y="96"/>
                  <a:pt x="436" y="83"/>
                </a:cubicBezTo>
                <a:cubicBezTo>
                  <a:pt x="419" y="116"/>
                  <a:pt x="400" y="150"/>
                  <a:pt x="395" y="190"/>
                </a:cubicBezTo>
                <a:cubicBezTo>
                  <a:pt x="389" y="231"/>
                  <a:pt x="384" y="296"/>
                  <a:pt x="408" y="330"/>
                </a:cubicBezTo>
                <a:cubicBezTo>
                  <a:pt x="428" y="359"/>
                  <a:pt x="461" y="359"/>
                  <a:pt x="491" y="362"/>
                </a:cubicBezTo>
                <a:cubicBezTo>
                  <a:pt x="522" y="366"/>
                  <a:pt x="536" y="358"/>
                  <a:pt x="561" y="342"/>
                </a:cubicBezTo>
                <a:cubicBezTo>
                  <a:pt x="607" y="314"/>
                  <a:pt x="632" y="281"/>
                  <a:pt x="691" y="284"/>
                </a:cubicBezTo>
                <a:cubicBezTo>
                  <a:pt x="732" y="286"/>
                  <a:pt x="761" y="311"/>
                  <a:pt x="800" y="321"/>
                </a:cubicBezTo>
                <a:cubicBezTo>
                  <a:pt x="825" y="326"/>
                  <a:pt x="907" y="343"/>
                  <a:pt x="924" y="316"/>
                </a:cubicBezTo>
                <a:cubicBezTo>
                  <a:pt x="941" y="289"/>
                  <a:pt x="934" y="243"/>
                  <a:pt x="903" y="232"/>
                </a:cubicBezTo>
                <a:cubicBezTo>
                  <a:pt x="862" y="218"/>
                  <a:pt x="801" y="220"/>
                  <a:pt x="762" y="240"/>
                </a:cubicBezTo>
                <a:cubicBezTo>
                  <a:pt x="733" y="255"/>
                  <a:pt x="681" y="315"/>
                  <a:pt x="706" y="352"/>
                </a:cubicBezTo>
                <a:cubicBezTo>
                  <a:pt x="738" y="400"/>
                  <a:pt x="781" y="407"/>
                  <a:pt x="839" y="410"/>
                </a:cubicBezTo>
                <a:cubicBezTo>
                  <a:pt x="894" y="413"/>
                  <a:pt x="948" y="415"/>
                  <a:pt x="997" y="391"/>
                </a:cubicBezTo>
                <a:cubicBezTo>
                  <a:pt x="1052" y="364"/>
                  <a:pt x="1061" y="319"/>
                  <a:pt x="1092" y="272"/>
                </a:cubicBezTo>
                <a:cubicBezTo>
                  <a:pt x="1129" y="214"/>
                  <a:pt x="1216" y="167"/>
                  <a:pt x="1286" y="188"/>
                </a:cubicBezTo>
                <a:cubicBezTo>
                  <a:pt x="1340" y="204"/>
                  <a:pt x="1349" y="274"/>
                  <a:pt x="1353" y="321"/>
                </a:cubicBezTo>
                <a:cubicBezTo>
                  <a:pt x="1356" y="361"/>
                  <a:pt x="1361" y="408"/>
                  <a:pt x="1322" y="433"/>
                </a:cubicBezTo>
                <a:cubicBezTo>
                  <a:pt x="1306" y="443"/>
                  <a:pt x="1247" y="455"/>
                  <a:pt x="1231" y="439"/>
                </a:cubicBezTo>
                <a:cubicBezTo>
                  <a:pt x="1211" y="420"/>
                  <a:pt x="1221" y="367"/>
                  <a:pt x="1231" y="346"/>
                </a:cubicBezTo>
                <a:cubicBezTo>
                  <a:pt x="1259" y="288"/>
                  <a:pt x="1398" y="215"/>
                  <a:pt x="1456" y="197"/>
                </a:cubicBezTo>
                <a:cubicBezTo>
                  <a:pt x="1499" y="183"/>
                  <a:pt x="1536" y="180"/>
                  <a:pt x="1561" y="216"/>
                </a:cubicBezTo>
                <a:cubicBezTo>
                  <a:pt x="1596" y="267"/>
                  <a:pt x="1578" y="354"/>
                  <a:pt x="1614" y="410"/>
                </a:cubicBezTo>
                <a:moveTo>
                  <a:pt x="1920" y="236"/>
                </a:moveTo>
                <a:cubicBezTo>
                  <a:pt x="1875" y="240"/>
                  <a:pt x="1858" y="256"/>
                  <a:pt x="1835" y="298"/>
                </a:cubicBezTo>
                <a:cubicBezTo>
                  <a:pt x="1818" y="328"/>
                  <a:pt x="1786" y="410"/>
                  <a:pt x="1807" y="446"/>
                </a:cubicBezTo>
                <a:cubicBezTo>
                  <a:pt x="1826" y="462"/>
                  <a:pt x="1833" y="468"/>
                  <a:pt x="1850" y="472"/>
                </a:cubicBezTo>
                <a:moveTo>
                  <a:pt x="2071" y="370"/>
                </a:moveTo>
                <a:cubicBezTo>
                  <a:pt x="2086" y="337"/>
                  <a:pt x="2101" y="304"/>
                  <a:pt x="2114" y="270"/>
                </a:cubicBezTo>
                <a:cubicBezTo>
                  <a:pt x="2121" y="251"/>
                  <a:pt x="2118" y="260"/>
                  <a:pt x="2126" y="252"/>
                </a:cubicBezTo>
                <a:cubicBezTo>
                  <a:pt x="2132" y="272"/>
                  <a:pt x="2137" y="296"/>
                  <a:pt x="2148" y="315"/>
                </a:cubicBezTo>
                <a:cubicBezTo>
                  <a:pt x="2163" y="340"/>
                  <a:pt x="2185" y="352"/>
                  <a:pt x="2215" y="355"/>
                </a:cubicBezTo>
                <a:cubicBezTo>
                  <a:pt x="2233" y="357"/>
                  <a:pt x="2264" y="361"/>
                  <a:pt x="2271" y="341"/>
                </a:cubicBezTo>
                <a:cubicBezTo>
                  <a:pt x="2280" y="318"/>
                  <a:pt x="2269" y="292"/>
                  <a:pt x="2251" y="277"/>
                </a:cubicBezTo>
                <a:cubicBezTo>
                  <a:pt x="2220" y="250"/>
                  <a:pt x="2184" y="238"/>
                  <a:pt x="2144" y="236"/>
                </a:cubicBezTo>
                <a:cubicBezTo>
                  <a:pt x="2097" y="234"/>
                  <a:pt x="2080" y="270"/>
                  <a:pt x="2075" y="313"/>
                </a:cubicBezTo>
                <a:cubicBezTo>
                  <a:pt x="2068" y="370"/>
                  <a:pt x="2073" y="424"/>
                  <a:pt x="2108" y="472"/>
                </a:cubicBezTo>
                <a:cubicBezTo>
                  <a:pt x="2135" y="503"/>
                  <a:pt x="2144" y="513"/>
                  <a:pt x="2168" y="527"/>
                </a:cubicBezTo>
                <a:moveTo>
                  <a:pt x="2524" y="456"/>
                </a:moveTo>
                <a:cubicBezTo>
                  <a:pt x="2541" y="447"/>
                  <a:pt x="2539" y="461"/>
                  <a:pt x="2542" y="480"/>
                </a:cubicBezTo>
                <a:cubicBezTo>
                  <a:pt x="2548" y="519"/>
                  <a:pt x="2545" y="559"/>
                  <a:pt x="2545" y="599"/>
                </a:cubicBezTo>
                <a:cubicBezTo>
                  <a:pt x="2545" y="620"/>
                  <a:pt x="2545" y="625"/>
                  <a:pt x="2545" y="638"/>
                </a:cubicBezTo>
                <a:moveTo>
                  <a:pt x="2859" y="233"/>
                </a:moveTo>
                <a:cubicBezTo>
                  <a:pt x="2899" y="202"/>
                  <a:pt x="2925" y="200"/>
                  <a:pt x="2976" y="199"/>
                </a:cubicBezTo>
                <a:cubicBezTo>
                  <a:pt x="3024" y="199"/>
                  <a:pt x="3056" y="195"/>
                  <a:pt x="3089" y="235"/>
                </a:cubicBezTo>
                <a:cubicBezTo>
                  <a:pt x="3129" y="284"/>
                  <a:pt x="3131" y="357"/>
                  <a:pt x="3138" y="416"/>
                </a:cubicBezTo>
                <a:cubicBezTo>
                  <a:pt x="3143" y="460"/>
                  <a:pt x="3149" y="503"/>
                  <a:pt x="3161" y="545"/>
                </a:cubicBezTo>
                <a:cubicBezTo>
                  <a:pt x="3163" y="551"/>
                  <a:pt x="3164" y="556"/>
                  <a:pt x="3166" y="562"/>
                </a:cubicBezTo>
                <a:moveTo>
                  <a:pt x="2969" y="480"/>
                </a:moveTo>
                <a:cubicBezTo>
                  <a:pt x="2997" y="478"/>
                  <a:pt x="3019" y="473"/>
                  <a:pt x="3047" y="466"/>
                </a:cubicBezTo>
                <a:cubicBezTo>
                  <a:pt x="3102" y="453"/>
                  <a:pt x="3155" y="435"/>
                  <a:pt x="3208" y="418"/>
                </a:cubicBezTo>
                <a:cubicBezTo>
                  <a:pt x="3251" y="404"/>
                  <a:pt x="3266" y="400"/>
                  <a:pt x="3294" y="389"/>
                </a:cubicBezTo>
                <a:moveTo>
                  <a:pt x="3764" y="272"/>
                </a:moveTo>
                <a:cubicBezTo>
                  <a:pt x="3765" y="276"/>
                  <a:pt x="3770" y="302"/>
                  <a:pt x="3770" y="313"/>
                </a:cubicBezTo>
                <a:cubicBezTo>
                  <a:pt x="3770" y="355"/>
                  <a:pt x="3755" y="429"/>
                  <a:pt x="3773" y="469"/>
                </a:cubicBezTo>
                <a:cubicBezTo>
                  <a:pt x="3784" y="495"/>
                  <a:pt x="3807" y="498"/>
                  <a:pt x="3830" y="498"/>
                </a:cubicBezTo>
                <a:cubicBezTo>
                  <a:pt x="3859" y="498"/>
                  <a:pt x="3874" y="466"/>
                  <a:pt x="3891" y="446"/>
                </a:cubicBezTo>
                <a:cubicBezTo>
                  <a:pt x="3919" y="412"/>
                  <a:pt x="3945" y="378"/>
                  <a:pt x="3991" y="369"/>
                </a:cubicBezTo>
                <a:cubicBezTo>
                  <a:pt x="4029" y="362"/>
                  <a:pt x="4067" y="365"/>
                  <a:pt x="4101" y="379"/>
                </a:cubicBezTo>
                <a:cubicBezTo>
                  <a:pt x="4141" y="395"/>
                  <a:pt x="4175" y="417"/>
                  <a:pt x="4219" y="421"/>
                </a:cubicBezTo>
                <a:cubicBezTo>
                  <a:pt x="4243" y="423"/>
                  <a:pt x="4247" y="420"/>
                  <a:pt x="4253" y="397"/>
                </a:cubicBezTo>
                <a:cubicBezTo>
                  <a:pt x="4259" y="377"/>
                  <a:pt x="4260" y="330"/>
                  <a:pt x="4253" y="312"/>
                </a:cubicBezTo>
                <a:cubicBezTo>
                  <a:pt x="4239" y="275"/>
                  <a:pt x="4197" y="240"/>
                  <a:pt x="4167" y="217"/>
                </a:cubicBezTo>
                <a:cubicBezTo>
                  <a:pt x="4162" y="213"/>
                  <a:pt x="4139" y="203"/>
                  <a:pt x="4138" y="203"/>
                </a:cubicBezTo>
                <a:cubicBezTo>
                  <a:pt x="4154" y="223"/>
                  <a:pt x="4161" y="231"/>
                  <a:pt x="4179" y="239"/>
                </a:cubicBezTo>
                <a:moveTo>
                  <a:pt x="4535" y="240"/>
                </a:moveTo>
                <a:cubicBezTo>
                  <a:pt x="4525" y="228"/>
                  <a:pt x="4510" y="222"/>
                  <a:pt x="4485" y="229"/>
                </a:cubicBezTo>
                <a:cubicBezTo>
                  <a:pt x="4451" y="239"/>
                  <a:pt x="4409" y="270"/>
                  <a:pt x="4394" y="303"/>
                </a:cubicBezTo>
                <a:cubicBezTo>
                  <a:pt x="4382" y="327"/>
                  <a:pt x="4394" y="337"/>
                  <a:pt x="4417" y="339"/>
                </a:cubicBezTo>
                <a:cubicBezTo>
                  <a:pt x="4454" y="342"/>
                  <a:pt x="4492" y="342"/>
                  <a:pt x="4526" y="327"/>
                </a:cubicBezTo>
                <a:cubicBezTo>
                  <a:pt x="4554" y="316"/>
                  <a:pt x="4575" y="296"/>
                  <a:pt x="4592" y="272"/>
                </a:cubicBezTo>
                <a:cubicBezTo>
                  <a:pt x="4596" y="266"/>
                  <a:pt x="4600" y="260"/>
                  <a:pt x="4604" y="254"/>
                </a:cubicBezTo>
                <a:cubicBezTo>
                  <a:pt x="4616" y="269"/>
                  <a:pt x="4622" y="287"/>
                  <a:pt x="4632" y="305"/>
                </a:cubicBezTo>
                <a:cubicBezTo>
                  <a:pt x="4652" y="340"/>
                  <a:pt x="4676" y="359"/>
                  <a:pt x="4710" y="379"/>
                </a:cubicBezTo>
                <a:moveTo>
                  <a:pt x="4813" y="286"/>
                </a:moveTo>
                <a:cubicBezTo>
                  <a:pt x="4813" y="271"/>
                  <a:pt x="4809" y="258"/>
                  <a:pt x="4827" y="254"/>
                </a:cubicBezTo>
                <a:cubicBezTo>
                  <a:pt x="4842" y="251"/>
                  <a:pt x="4854" y="252"/>
                  <a:pt x="4863" y="264"/>
                </a:cubicBezTo>
                <a:cubicBezTo>
                  <a:pt x="4878" y="285"/>
                  <a:pt x="4885" y="304"/>
                  <a:pt x="4910" y="316"/>
                </a:cubicBezTo>
                <a:cubicBezTo>
                  <a:pt x="4934" y="326"/>
                  <a:pt x="4972" y="328"/>
                  <a:pt x="4998" y="324"/>
                </a:cubicBezTo>
                <a:cubicBezTo>
                  <a:pt x="5027" y="320"/>
                  <a:pt x="5038" y="297"/>
                  <a:pt x="5045" y="271"/>
                </a:cubicBezTo>
                <a:cubicBezTo>
                  <a:pt x="5050" y="253"/>
                  <a:pt x="5053" y="234"/>
                  <a:pt x="5057" y="216"/>
                </a:cubicBezTo>
                <a:cubicBezTo>
                  <a:pt x="5057" y="257"/>
                  <a:pt x="5054" y="293"/>
                  <a:pt x="5048" y="332"/>
                </a:cubicBezTo>
                <a:cubicBezTo>
                  <a:pt x="5040" y="384"/>
                  <a:pt x="5032" y="433"/>
                  <a:pt x="5032" y="487"/>
                </a:cubicBezTo>
                <a:cubicBezTo>
                  <a:pt x="5032" y="508"/>
                  <a:pt x="5031" y="515"/>
                  <a:pt x="5044" y="524"/>
                </a:cubicBezTo>
                <a:moveTo>
                  <a:pt x="5375" y="279"/>
                </a:moveTo>
                <a:cubicBezTo>
                  <a:pt x="5383" y="252"/>
                  <a:pt x="5389" y="227"/>
                  <a:pt x="5393" y="200"/>
                </a:cubicBezTo>
                <a:cubicBezTo>
                  <a:pt x="5372" y="222"/>
                  <a:pt x="5363" y="255"/>
                  <a:pt x="5360" y="286"/>
                </a:cubicBezTo>
                <a:cubicBezTo>
                  <a:pt x="5356" y="334"/>
                  <a:pt x="5359" y="378"/>
                  <a:pt x="5385" y="420"/>
                </a:cubicBezTo>
                <a:cubicBezTo>
                  <a:pt x="5406" y="454"/>
                  <a:pt x="5430" y="472"/>
                  <a:pt x="5433" y="513"/>
                </a:cubicBezTo>
                <a:cubicBezTo>
                  <a:pt x="5433" y="535"/>
                  <a:pt x="5430" y="544"/>
                  <a:pt x="5408" y="54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1"/>
          <p:cNvSpPr/>
          <p:nvPr/>
        </p:nvSpPr>
        <p:spPr>
          <a:xfrm>
            <a:off x="425520" y="3076560"/>
            <a:ext cx="370800" cy="328680"/>
          </a:xfrm>
          <a:custGeom>
            <a:avLst/>
            <a:gdLst/>
            <a:ahLst/>
            <a:rect l="l" t="t" r="r" b="b"/>
            <a:pathLst>
              <a:path w="1031" h="914">
                <a:moveTo>
                  <a:pt x="7" y="639"/>
                </a:moveTo>
                <a:cubicBezTo>
                  <a:pt x="6" y="632"/>
                  <a:pt x="4" y="629"/>
                  <a:pt x="4" y="622"/>
                </a:cubicBezTo>
                <a:cubicBezTo>
                  <a:pt x="4" y="600"/>
                  <a:pt x="0" y="586"/>
                  <a:pt x="19" y="570"/>
                </a:cubicBezTo>
                <a:cubicBezTo>
                  <a:pt x="60" y="535"/>
                  <a:pt x="125" y="523"/>
                  <a:pt x="175" y="519"/>
                </a:cubicBezTo>
                <a:cubicBezTo>
                  <a:pt x="214" y="516"/>
                  <a:pt x="271" y="507"/>
                  <a:pt x="291" y="549"/>
                </a:cubicBezTo>
                <a:cubicBezTo>
                  <a:pt x="321" y="611"/>
                  <a:pt x="290" y="679"/>
                  <a:pt x="251" y="728"/>
                </a:cubicBezTo>
                <a:cubicBezTo>
                  <a:pt x="197" y="795"/>
                  <a:pt x="124" y="833"/>
                  <a:pt x="55" y="880"/>
                </a:cubicBezTo>
                <a:cubicBezTo>
                  <a:pt x="40" y="890"/>
                  <a:pt x="26" y="902"/>
                  <a:pt x="12" y="913"/>
                </a:cubicBezTo>
                <a:cubicBezTo>
                  <a:pt x="58" y="911"/>
                  <a:pt x="95" y="905"/>
                  <a:pt x="140" y="892"/>
                </a:cubicBezTo>
                <a:cubicBezTo>
                  <a:pt x="205" y="873"/>
                  <a:pt x="271" y="854"/>
                  <a:pt x="336" y="831"/>
                </a:cubicBezTo>
                <a:cubicBezTo>
                  <a:pt x="371" y="818"/>
                  <a:pt x="382" y="815"/>
                  <a:pt x="402" y="800"/>
                </a:cubicBezTo>
                <a:moveTo>
                  <a:pt x="336" y="290"/>
                </a:moveTo>
                <a:cubicBezTo>
                  <a:pt x="322" y="287"/>
                  <a:pt x="331" y="306"/>
                  <a:pt x="339" y="326"/>
                </a:cubicBezTo>
                <a:cubicBezTo>
                  <a:pt x="353" y="360"/>
                  <a:pt x="376" y="392"/>
                  <a:pt x="405" y="415"/>
                </a:cubicBezTo>
                <a:cubicBezTo>
                  <a:pt x="415" y="423"/>
                  <a:pt x="430" y="432"/>
                  <a:pt x="443" y="428"/>
                </a:cubicBezTo>
                <a:cubicBezTo>
                  <a:pt x="460" y="423"/>
                  <a:pt x="472" y="378"/>
                  <a:pt x="479" y="365"/>
                </a:cubicBezTo>
                <a:cubicBezTo>
                  <a:pt x="487" y="350"/>
                  <a:pt x="495" y="327"/>
                  <a:pt x="512" y="322"/>
                </a:cubicBezTo>
                <a:cubicBezTo>
                  <a:pt x="532" y="315"/>
                  <a:pt x="546" y="353"/>
                  <a:pt x="556" y="365"/>
                </a:cubicBezTo>
                <a:cubicBezTo>
                  <a:pt x="585" y="403"/>
                  <a:pt x="621" y="426"/>
                  <a:pt x="666" y="442"/>
                </a:cubicBezTo>
                <a:cubicBezTo>
                  <a:pt x="677" y="445"/>
                  <a:pt x="689" y="448"/>
                  <a:pt x="700" y="451"/>
                </a:cubicBezTo>
                <a:moveTo>
                  <a:pt x="859" y="415"/>
                </a:moveTo>
                <a:cubicBezTo>
                  <a:pt x="875" y="396"/>
                  <a:pt x="892" y="376"/>
                  <a:pt x="901" y="352"/>
                </a:cubicBezTo>
                <a:cubicBezTo>
                  <a:pt x="905" y="341"/>
                  <a:pt x="904" y="330"/>
                  <a:pt x="904" y="319"/>
                </a:cubicBezTo>
                <a:cubicBezTo>
                  <a:pt x="868" y="319"/>
                  <a:pt x="857" y="329"/>
                  <a:pt x="837" y="360"/>
                </a:cubicBezTo>
                <a:cubicBezTo>
                  <a:pt x="820" y="386"/>
                  <a:pt x="802" y="433"/>
                  <a:pt x="814" y="466"/>
                </a:cubicBezTo>
                <a:cubicBezTo>
                  <a:pt x="824" y="493"/>
                  <a:pt x="880" y="496"/>
                  <a:pt x="902" y="488"/>
                </a:cubicBezTo>
                <a:cubicBezTo>
                  <a:pt x="948" y="472"/>
                  <a:pt x="988" y="414"/>
                  <a:pt x="1008" y="373"/>
                </a:cubicBezTo>
                <a:cubicBezTo>
                  <a:pt x="1030" y="330"/>
                  <a:pt x="1030" y="263"/>
                  <a:pt x="1021" y="215"/>
                </a:cubicBezTo>
                <a:cubicBezTo>
                  <a:pt x="1007" y="146"/>
                  <a:pt x="989" y="81"/>
                  <a:pt x="980" y="11"/>
                </a:cubicBezTo>
                <a:cubicBezTo>
                  <a:pt x="979" y="7"/>
                  <a:pt x="978" y="4"/>
                  <a:pt x="977" y="0"/>
                </a:cubicBezTo>
                <a:cubicBezTo>
                  <a:pt x="972" y="107"/>
                  <a:pt x="963" y="222"/>
                  <a:pt x="980" y="329"/>
                </a:cubicBezTo>
                <a:cubicBezTo>
                  <a:pt x="1002" y="417"/>
                  <a:pt x="1009" y="446"/>
                  <a:pt x="1026" y="5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2"/>
          <p:cNvSpPr/>
          <p:nvPr/>
        </p:nvSpPr>
        <p:spPr>
          <a:xfrm>
            <a:off x="988920" y="3257280"/>
            <a:ext cx="1530720" cy="273240"/>
          </a:xfrm>
          <a:custGeom>
            <a:avLst/>
            <a:gdLst/>
            <a:ahLst/>
            <a:rect l="l" t="t" r="r" b="b"/>
            <a:pathLst>
              <a:path w="4253" h="760">
                <a:moveTo>
                  <a:pt x="27" y="285"/>
                </a:moveTo>
                <a:cubicBezTo>
                  <a:pt x="4" y="286"/>
                  <a:pt x="11" y="288"/>
                  <a:pt x="10" y="324"/>
                </a:cubicBezTo>
                <a:cubicBezTo>
                  <a:pt x="7" y="395"/>
                  <a:pt x="0" y="476"/>
                  <a:pt x="13" y="547"/>
                </a:cubicBezTo>
                <a:cubicBezTo>
                  <a:pt x="18" y="572"/>
                  <a:pt x="33" y="625"/>
                  <a:pt x="57" y="641"/>
                </a:cubicBezTo>
                <a:cubicBezTo>
                  <a:pt x="71" y="650"/>
                  <a:pt x="71" y="629"/>
                  <a:pt x="73" y="625"/>
                </a:cubicBezTo>
                <a:moveTo>
                  <a:pt x="84" y="345"/>
                </a:moveTo>
                <a:cubicBezTo>
                  <a:pt x="97" y="260"/>
                  <a:pt x="103" y="177"/>
                  <a:pt x="161" y="109"/>
                </a:cubicBezTo>
                <a:cubicBezTo>
                  <a:pt x="177" y="91"/>
                  <a:pt x="255" y="32"/>
                  <a:pt x="279" y="77"/>
                </a:cubicBezTo>
                <a:cubicBezTo>
                  <a:pt x="304" y="124"/>
                  <a:pt x="286" y="214"/>
                  <a:pt x="264" y="257"/>
                </a:cubicBezTo>
                <a:cubicBezTo>
                  <a:pt x="227" y="330"/>
                  <a:pt x="154" y="365"/>
                  <a:pt x="76" y="374"/>
                </a:cubicBezTo>
                <a:cubicBezTo>
                  <a:pt x="50" y="375"/>
                  <a:pt x="43" y="375"/>
                  <a:pt x="27" y="375"/>
                </a:cubicBezTo>
                <a:moveTo>
                  <a:pt x="501" y="476"/>
                </a:moveTo>
                <a:cubicBezTo>
                  <a:pt x="485" y="475"/>
                  <a:pt x="479" y="477"/>
                  <a:pt x="473" y="458"/>
                </a:cubicBezTo>
                <a:cubicBezTo>
                  <a:pt x="467" y="437"/>
                  <a:pt x="464" y="391"/>
                  <a:pt x="470" y="371"/>
                </a:cubicBezTo>
                <a:cubicBezTo>
                  <a:pt x="480" y="337"/>
                  <a:pt x="536" y="299"/>
                  <a:pt x="573" y="313"/>
                </a:cubicBezTo>
                <a:cubicBezTo>
                  <a:pt x="611" y="328"/>
                  <a:pt x="630" y="386"/>
                  <a:pt x="647" y="419"/>
                </a:cubicBezTo>
                <a:cubicBezTo>
                  <a:pt x="657" y="438"/>
                  <a:pt x="671" y="476"/>
                  <a:pt x="695" y="482"/>
                </a:cubicBezTo>
                <a:cubicBezTo>
                  <a:pt x="718" y="488"/>
                  <a:pt x="734" y="475"/>
                  <a:pt x="749" y="458"/>
                </a:cubicBezTo>
                <a:cubicBezTo>
                  <a:pt x="779" y="424"/>
                  <a:pt x="790" y="384"/>
                  <a:pt x="797" y="344"/>
                </a:cubicBezTo>
                <a:cubicBezTo>
                  <a:pt x="802" y="349"/>
                  <a:pt x="817" y="367"/>
                  <a:pt x="825" y="374"/>
                </a:cubicBezTo>
                <a:cubicBezTo>
                  <a:pt x="856" y="398"/>
                  <a:pt x="891" y="401"/>
                  <a:pt x="928" y="410"/>
                </a:cubicBezTo>
                <a:moveTo>
                  <a:pt x="1156" y="400"/>
                </a:moveTo>
                <a:cubicBezTo>
                  <a:pt x="1173" y="378"/>
                  <a:pt x="1184" y="373"/>
                  <a:pt x="1179" y="341"/>
                </a:cubicBezTo>
                <a:cubicBezTo>
                  <a:pt x="1174" y="313"/>
                  <a:pt x="1159" y="301"/>
                  <a:pt x="1128" y="296"/>
                </a:cubicBezTo>
                <a:cubicBezTo>
                  <a:pt x="1087" y="289"/>
                  <a:pt x="1067" y="313"/>
                  <a:pt x="1049" y="347"/>
                </a:cubicBezTo>
                <a:cubicBezTo>
                  <a:pt x="1038" y="367"/>
                  <a:pt x="1016" y="430"/>
                  <a:pt x="1031" y="453"/>
                </a:cubicBezTo>
                <a:cubicBezTo>
                  <a:pt x="1044" y="473"/>
                  <a:pt x="1075" y="488"/>
                  <a:pt x="1100" y="476"/>
                </a:cubicBezTo>
                <a:cubicBezTo>
                  <a:pt x="1132" y="461"/>
                  <a:pt x="1146" y="437"/>
                  <a:pt x="1162" y="405"/>
                </a:cubicBezTo>
                <a:cubicBezTo>
                  <a:pt x="1180" y="370"/>
                  <a:pt x="1187" y="329"/>
                  <a:pt x="1207" y="294"/>
                </a:cubicBezTo>
                <a:cubicBezTo>
                  <a:pt x="1211" y="290"/>
                  <a:pt x="1215" y="285"/>
                  <a:pt x="1219" y="281"/>
                </a:cubicBezTo>
                <a:cubicBezTo>
                  <a:pt x="1254" y="288"/>
                  <a:pt x="1252" y="295"/>
                  <a:pt x="1267" y="338"/>
                </a:cubicBezTo>
                <a:cubicBezTo>
                  <a:pt x="1292" y="409"/>
                  <a:pt x="1313" y="484"/>
                  <a:pt x="1331" y="558"/>
                </a:cubicBezTo>
                <a:cubicBezTo>
                  <a:pt x="1345" y="614"/>
                  <a:pt x="1350" y="664"/>
                  <a:pt x="1350" y="721"/>
                </a:cubicBezTo>
                <a:cubicBezTo>
                  <a:pt x="1350" y="727"/>
                  <a:pt x="1350" y="733"/>
                  <a:pt x="1350" y="739"/>
                </a:cubicBezTo>
                <a:cubicBezTo>
                  <a:pt x="1319" y="740"/>
                  <a:pt x="1306" y="759"/>
                  <a:pt x="1280" y="729"/>
                </a:cubicBezTo>
                <a:cubicBezTo>
                  <a:pt x="1243" y="685"/>
                  <a:pt x="1261" y="601"/>
                  <a:pt x="1280" y="556"/>
                </a:cubicBezTo>
                <a:cubicBezTo>
                  <a:pt x="1311" y="484"/>
                  <a:pt x="1356" y="415"/>
                  <a:pt x="1399" y="351"/>
                </a:cubicBezTo>
                <a:cubicBezTo>
                  <a:pt x="1444" y="283"/>
                  <a:pt x="1521" y="215"/>
                  <a:pt x="1556" y="143"/>
                </a:cubicBezTo>
                <a:cubicBezTo>
                  <a:pt x="1577" y="99"/>
                  <a:pt x="1550" y="156"/>
                  <a:pt x="1553" y="136"/>
                </a:cubicBezTo>
                <a:cubicBezTo>
                  <a:pt x="1542" y="166"/>
                  <a:pt x="1538" y="182"/>
                  <a:pt x="1538" y="216"/>
                </a:cubicBezTo>
                <a:cubicBezTo>
                  <a:pt x="1538" y="255"/>
                  <a:pt x="1556" y="272"/>
                  <a:pt x="1583" y="299"/>
                </a:cubicBezTo>
                <a:cubicBezTo>
                  <a:pt x="1606" y="321"/>
                  <a:pt x="1637" y="342"/>
                  <a:pt x="1653" y="370"/>
                </a:cubicBezTo>
                <a:cubicBezTo>
                  <a:pt x="1667" y="394"/>
                  <a:pt x="1673" y="418"/>
                  <a:pt x="1677" y="446"/>
                </a:cubicBezTo>
                <a:cubicBezTo>
                  <a:pt x="1679" y="460"/>
                  <a:pt x="1676" y="480"/>
                  <a:pt x="1689" y="489"/>
                </a:cubicBezTo>
                <a:cubicBezTo>
                  <a:pt x="1702" y="498"/>
                  <a:pt x="1760" y="490"/>
                  <a:pt x="1772" y="487"/>
                </a:cubicBezTo>
                <a:cubicBezTo>
                  <a:pt x="1785" y="482"/>
                  <a:pt x="1797" y="478"/>
                  <a:pt x="1810" y="473"/>
                </a:cubicBezTo>
                <a:moveTo>
                  <a:pt x="1972" y="296"/>
                </a:moveTo>
                <a:cubicBezTo>
                  <a:pt x="1976" y="275"/>
                  <a:pt x="1978" y="259"/>
                  <a:pt x="1978" y="238"/>
                </a:cubicBezTo>
                <a:cubicBezTo>
                  <a:pt x="1948" y="248"/>
                  <a:pt x="1923" y="281"/>
                  <a:pt x="1905" y="311"/>
                </a:cubicBezTo>
                <a:cubicBezTo>
                  <a:pt x="1897" y="325"/>
                  <a:pt x="1877" y="376"/>
                  <a:pt x="1889" y="392"/>
                </a:cubicBezTo>
                <a:cubicBezTo>
                  <a:pt x="1899" y="407"/>
                  <a:pt x="1957" y="403"/>
                  <a:pt x="1970" y="400"/>
                </a:cubicBezTo>
                <a:cubicBezTo>
                  <a:pt x="2008" y="391"/>
                  <a:pt x="2043" y="364"/>
                  <a:pt x="2075" y="344"/>
                </a:cubicBezTo>
                <a:cubicBezTo>
                  <a:pt x="2100" y="328"/>
                  <a:pt x="2120" y="314"/>
                  <a:pt x="2149" y="312"/>
                </a:cubicBezTo>
                <a:cubicBezTo>
                  <a:pt x="2162" y="311"/>
                  <a:pt x="2182" y="309"/>
                  <a:pt x="2195" y="313"/>
                </a:cubicBezTo>
                <a:cubicBezTo>
                  <a:pt x="2216" y="319"/>
                  <a:pt x="2222" y="331"/>
                  <a:pt x="2246" y="331"/>
                </a:cubicBezTo>
                <a:cubicBezTo>
                  <a:pt x="2260" y="331"/>
                  <a:pt x="2272" y="334"/>
                  <a:pt x="2286" y="336"/>
                </a:cubicBezTo>
                <a:moveTo>
                  <a:pt x="2331" y="285"/>
                </a:moveTo>
                <a:cubicBezTo>
                  <a:pt x="2327" y="271"/>
                  <a:pt x="2324" y="262"/>
                  <a:pt x="2323" y="248"/>
                </a:cubicBezTo>
                <a:cubicBezTo>
                  <a:pt x="2323" y="247"/>
                  <a:pt x="2323" y="246"/>
                  <a:pt x="2323" y="245"/>
                </a:cubicBezTo>
                <a:cubicBezTo>
                  <a:pt x="2346" y="264"/>
                  <a:pt x="2359" y="283"/>
                  <a:pt x="2374" y="315"/>
                </a:cubicBezTo>
                <a:cubicBezTo>
                  <a:pt x="2391" y="351"/>
                  <a:pt x="2399" y="391"/>
                  <a:pt x="2417" y="426"/>
                </a:cubicBezTo>
                <a:cubicBezTo>
                  <a:pt x="2419" y="430"/>
                  <a:pt x="2419" y="431"/>
                  <a:pt x="2422" y="430"/>
                </a:cubicBezTo>
                <a:cubicBezTo>
                  <a:pt x="2422" y="404"/>
                  <a:pt x="2423" y="387"/>
                  <a:pt x="2431" y="363"/>
                </a:cubicBezTo>
                <a:cubicBezTo>
                  <a:pt x="2442" y="327"/>
                  <a:pt x="2452" y="297"/>
                  <a:pt x="2487" y="278"/>
                </a:cubicBezTo>
                <a:cubicBezTo>
                  <a:pt x="2518" y="261"/>
                  <a:pt x="2545" y="268"/>
                  <a:pt x="2565" y="291"/>
                </a:cubicBezTo>
                <a:cubicBezTo>
                  <a:pt x="2594" y="324"/>
                  <a:pt x="2608" y="365"/>
                  <a:pt x="2629" y="403"/>
                </a:cubicBezTo>
                <a:cubicBezTo>
                  <a:pt x="2639" y="421"/>
                  <a:pt x="2648" y="437"/>
                  <a:pt x="2656" y="456"/>
                </a:cubicBezTo>
                <a:cubicBezTo>
                  <a:pt x="2660" y="436"/>
                  <a:pt x="2665" y="418"/>
                  <a:pt x="2674" y="400"/>
                </a:cubicBezTo>
                <a:cubicBezTo>
                  <a:pt x="2689" y="371"/>
                  <a:pt x="2708" y="344"/>
                  <a:pt x="2738" y="327"/>
                </a:cubicBezTo>
                <a:cubicBezTo>
                  <a:pt x="2756" y="317"/>
                  <a:pt x="2798" y="305"/>
                  <a:pt x="2817" y="320"/>
                </a:cubicBezTo>
                <a:cubicBezTo>
                  <a:pt x="2853" y="348"/>
                  <a:pt x="2871" y="407"/>
                  <a:pt x="2899" y="443"/>
                </a:cubicBezTo>
                <a:cubicBezTo>
                  <a:pt x="2904" y="449"/>
                  <a:pt x="2910" y="454"/>
                  <a:pt x="2915" y="460"/>
                </a:cubicBezTo>
                <a:moveTo>
                  <a:pt x="2981" y="322"/>
                </a:moveTo>
                <a:cubicBezTo>
                  <a:pt x="2999" y="295"/>
                  <a:pt x="3001" y="291"/>
                  <a:pt x="3023" y="275"/>
                </a:cubicBezTo>
                <a:cubicBezTo>
                  <a:pt x="3032" y="289"/>
                  <a:pt x="3045" y="298"/>
                  <a:pt x="3054" y="327"/>
                </a:cubicBezTo>
                <a:cubicBezTo>
                  <a:pt x="3062" y="353"/>
                  <a:pt x="3061" y="382"/>
                  <a:pt x="3083" y="401"/>
                </a:cubicBezTo>
                <a:cubicBezTo>
                  <a:pt x="3098" y="414"/>
                  <a:pt x="3110" y="406"/>
                  <a:pt x="3120" y="397"/>
                </a:cubicBezTo>
                <a:cubicBezTo>
                  <a:pt x="3164" y="360"/>
                  <a:pt x="3175" y="310"/>
                  <a:pt x="3244" y="309"/>
                </a:cubicBezTo>
                <a:cubicBezTo>
                  <a:pt x="3273" y="308"/>
                  <a:pt x="3270" y="326"/>
                  <a:pt x="3281" y="348"/>
                </a:cubicBezTo>
                <a:cubicBezTo>
                  <a:pt x="3295" y="374"/>
                  <a:pt x="3297" y="391"/>
                  <a:pt x="3329" y="396"/>
                </a:cubicBezTo>
                <a:cubicBezTo>
                  <a:pt x="3353" y="400"/>
                  <a:pt x="3364" y="391"/>
                  <a:pt x="3382" y="377"/>
                </a:cubicBezTo>
                <a:cubicBezTo>
                  <a:pt x="3406" y="359"/>
                  <a:pt x="3423" y="336"/>
                  <a:pt x="3448" y="318"/>
                </a:cubicBezTo>
                <a:cubicBezTo>
                  <a:pt x="3465" y="306"/>
                  <a:pt x="3475" y="302"/>
                  <a:pt x="3496" y="301"/>
                </a:cubicBezTo>
                <a:cubicBezTo>
                  <a:pt x="3516" y="300"/>
                  <a:pt x="3532" y="310"/>
                  <a:pt x="3550" y="313"/>
                </a:cubicBezTo>
                <a:cubicBezTo>
                  <a:pt x="3599" y="322"/>
                  <a:pt x="3689" y="333"/>
                  <a:pt x="3736" y="312"/>
                </a:cubicBezTo>
                <a:cubicBezTo>
                  <a:pt x="3758" y="302"/>
                  <a:pt x="3771" y="253"/>
                  <a:pt x="3754" y="233"/>
                </a:cubicBezTo>
                <a:cubicBezTo>
                  <a:pt x="3719" y="192"/>
                  <a:pt x="3619" y="190"/>
                  <a:pt x="3571" y="200"/>
                </a:cubicBezTo>
                <a:cubicBezTo>
                  <a:pt x="3518" y="211"/>
                  <a:pt x="3477" y="252"/>
                  <a:pt x="3450" y="298"/>
                </a:cubicBezTo>
                <a:cubicBezTo>
                  <a:pt x="3436" y="322"/>
                  <a:pt x="3425" y="371"/>
                  <a:pt x="3439" y="398"/>
                </a:cubicBezTo>
                <a:cubicBezTo>
                  <a:pt x="3458" y="435"/>
                  <a:pt x="3546" y="429"/>
                  <a:pt x="3577" y="429"/>
                </a:cubicBezTo>
                <a:cubicBezTo>
                  <a:pt x="3648" y="430"/>
                  <a:pt x="3708" y="424"/>
                  <a:pt x="3771" y="386"/>
                </a:cubicBezTo>
                <a:cubicBezTo>
                  <a:pt x="3832" y="350"/>
                  <a:pt x="3868" y="288"/>
                  <a:pt x="3890" y="222"/>
                </a:cubicBezTo>
                <a:cubicBezTo>
                  <a:pt x="3908" y="168"/>
                  <a:pt x="3920" y="112"/>
                  <a:pt x="3953" y="65"/>
                </a:cubicBezTo>
                <a:cubicBezTo>
                  <a:pt x="3977" y="31"/>
                  <a:pt x="4002" y="14"/>
                  <a:pt x="4042" y="7"/>
                </a:cubicBezTo>
                <a:cubicBezTo>
                  <a:pt x="4081" y="0"/>
                  <a:pt x="4085" y="15"/>
                  <a:pt x="4096" y="48"/>
                </a:cubicBezTo>
                <a:cubicBezTo>
                  <a:pt x="4115" y="106"/>
                  <a:pt x="4084" y="178"/>
                  <a:pt x="4103" y="238"/>
                </a:cubicBezTo>
                <a:cubicBezTo>
                  <a:pt x="4115" y="275"/>
                  <a:pt x="4139" y="309"/>
                  <a:pt x="4173" y="329"/>
                </a:cubicBezTo>
                <a:cubicBezTo>
                  <a:pt x="4196" y="343"/>
                  <a:pt x="4226" y="347"/>
                  <a:pt x="4252" y="3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3"/>
          <p:cNvSpPr/>
          <p:nvPr/>
        </p:nvSpPr>
        <p:spPr>
          <a:xfrm>
            <a:off x="844560" y="3570120"/>
            <a:ext cx="1943280" cy="218880"/>
          </a:xfrm>
          <a:custGeom>
            <a:avLst/>
            <a:gdLst/>
            <a:ahLst/>
            <a:rect l="l" t="t" r="r" b="b"/>
            <a:pathLst>
              <a:path w="5399" h="609">
                <a:moveTo>
                  <a:pt x="146" y="199"/>
                </a:moveTo>
                <a:cubicBezTo>
                  <a:pt x="124" y="171"/>
                  <a:pt x="111" y="155"/>
                  <a:pt x="110" y="119"/>
                </a:cubicBezTo>
                <a:cubicBezTo>
                  <a:pt x="110" y="108"/>
                  <a:pt x="110" y="106"/>
                  <a:pt x="110" y="99"/>
                </a:cubicBezTo>
                <a:cubicBezTo>
                  <a:pt x="110" y="110"/>
                  <a:pt x="110" y="108"/>
                  <a:pt x="110" y="119"/>
                </a:cubicBezTo>
                <a:cubicBezTo>
                  <a:pt x="110" y="196"/>
                  <a:pt x="113" y="273"/>
                  <a:pt x="107" y="350"/>
                </a:cubicBezTo>
                <a:cubicBezTo>
                  <a:pt x="105" y="374"/>
                  <a:pt x="102" y="397"/>
                  <a:pt x="98" y="420"/>
                </a:cubicBezTo>
                <a:moveTo>
                  <a:pt x="0" y="234"/>
                </a:moveTo>
                <a:cubicBezTo>
                  <a:pt x="25" y="232"/>
                  <a:pt x="60" y="232"/>
                  <a:pt x="88" y="232"/>
                </a:cubicBezTo>
                <a:cubicBezTo>
                  <a:pt x="183" y="232"/>
                  <a:pt x="276" y="229"/>
                  <a:pt x="371" y="223"/>
                </a:cubicBezTo>
                <a:cubicBezTo>
                  <a:pt x="426" y="220"/>
                  <a:pt x="484" y="216"/>
                  <a:pt x="538" y="222"/>
                </a:cubicBezTo>
                <a:cubicBezTo>
                  <a:pt x="538" y="258"/>
                  <a:pt x="535" y="291"/>
                  <a:pt x="532" y="326"/>
                </a:cubicBezTo>
                <a:cubicBezTo>
                  <a:pt x="532" y="341"/>
                  <a:pt x="532" y="345"/>
                  <a:pt x="532" y="355"/>
                </a:cubicBezTo>
                <a:cubicBezTo>
                  <a:pt x="565" y="361"/>
                  <a:pt x="605" y="370"/>
                  <a:pt x="642" y="364"/>
                </a:cubicBezTo>
                <a:cubicBezTo>
                  <a:pt x="667" y="360"/>
                  <a:pt x="751" y="342"/>
                  <a:pt x="763" y="314"/>
                </a:cubicBezTo>
                <a:cubicBezTo>
                  <a:pt x="765" y="300"/>
                  <a:pt x="766" y="295"/>
                  <a:pt x="765" y="285"/>
                </a:cubicBezTo>
                <a:cubicBezTo>
                  <a:pt x="709" y="254"/>
                  <a:pt x="655" y="244"/>
                  <a:pt x="590" y="241"/>
                </a:cubicBezTo>
                <a:cubicBezTo>
                  <a:pt x="557" y="240"/>
                  <a:pt x="477" y="226"/>
                  <a:pt x="456" y="264"/>
                </a:cubicBezTo>
                <a:cubicBezTo>
                  <a:pt x="456" y="269"/>
                  <a:pt x="456" y="274"/>
                  <a:pt x="456" y="279"/>
                </a:cubicBezTo>
                <a:moveTo>
                  <a:pt x="1262" y="447"/>
                </a:moveTo>
                <a:cubicBezTo>
                  <a:pt x="1257" y="442"/>
                  <a:pt x="1250" y="439"/>
                  <a:pt x="1248" y="432"/>
                </a:cubicBezTo>
                <a:cubicBezTo>
                  <a:pt x="1244" y="415"/>
                  <a:pt x="1250" y="411"/>
                  <a:pt x="1265" y="402"/>
                </a:cubicBezTo>
                <a:cubicBezTo>
                  <a:pt x="1293" y="385"/>
                  <a:pt x="1325" y="375"/>
                  <a:pt x="1351" y="355"/>
                </a:cubicBezTo>
                <a:cubicBezTo>
                  <a:pt x="1369" y="341"/>
                  <a:pt x="1372" y="325"/>
                  <a:pt x="1372" y="304"/>
                </a:cubicBezTo>
                <a:cubicBezTo>
                  <a:pt x="1372" y="276"/>
                  <a:pt x="1346" y="264"/>
                  <a:pt x="1321" y="257"/>
                </a:cubicBezTo>
                <a:cubicBezTo>
                  <a:pt x="1300" y="252"/>
                  <a:pt x="1278" y="254"/>
                  <a:pt x="1257" y="255"/>
                </a:cubicBezTo>
                <a:cubicBezTo>
                  <a:pt x="1255" y="284"/>
                  <a:pt x="1249" y="290"/>
                  <a:pt x="1281" y="306"/>
                </a:cubicBezTo>
                <a:cubicBezTo>
                  <a:pt x="1354" y="342"/>
                  <a:pt x="1478" y="327"/>
                  <a:pt x="1530" y="398"/>
                </a:cubicBezTo>
                <a:cubicBezTo>
                  <a:pt x="1547" y="421"/>
                  <a:pt x="1541" y="457"/>
                  <a:pt x="1541" y="484"/>
                </a:cubicBezTo>
                <a:cubicBezTo>
                  <a:pt x="1541" y="503"/>
                  <a:pt x="1541" y="521"/>
                  <a:pt x="1541" y="540"/>
                </a:cubicBezTo>
                <a:cubicBezTo>
                  <a:pt x="1567" y="543"/>
                  <a:pt x="1595" y="544"/>
                  <a:pt x="1621" y="542"/>
                </a:cubicBezTo>
                <a:cubicBezTo>
                  <a:pt x="1651" y="539"/>
                  <a:pt x="1661" y="538"/>
                  <a:pt x="1681" y="532"/>
                </a:cubicBezTo>
                <a:moveTo>
                  <a:pt x="1830" y="357"/>
                </a:moveTo>
                <a:cubicBezTo>
                  <a:pt x="1843" y="361"/>
                  <a:pt x="1845" y="363"/>
                  <a:pt x="1858" y="368"/>
                </a:cubicBezTo>
                <a:cubicBezTo>
                  <a:pt x="1906" y="385"/>
                  <a:pt x="1988" y="397"/>
                  <a:pt x="2036" y="377"/>
                </a:cubicBezTo>
                <a:cubicBezTo>
                  <a:pt x="2052" y="370"/>
                  <a:pt x="2061" y="355"/>
                  <a:pt x="2055" y="337"/>
                </a:cubicBezTo>
                <a:cubicBezTo>
                  <a:pt x="2045" y="308"/>
                  <a:pt x="2013" y="299"/>
                  <a:pt x="1982" y="296"/>
                </a:cubicBezTo>
                <a:cubicBezTo>
                  <a:pt x="1923" y="290"/>
                  <a:pt x="1849" y="290"/>
                  <a:pt x="1815" y="348"/>
                </a:cubicBezTo>
                <a:cubicBezTo>
                  <a:pt x="1790" y="391"/>
                  <a:pt x="1794" y="454"/>
                  <a:pt x="1831" y="486"/>
                </a:cubicBezTo>
                <a:cubicBezTo>
                  <a:pt x="1898" y="545"/>
                  <a:pt x="2006" y="532"/>
                  <a:pt x="2088" y="532"/>
                </a:cubicBezTo>
                <a:cubicBezTo>
                  <a:pt x="2145" y="532"/>
                  <a:pt x="2204" y="527"/>
                  <a:pt x="2246" y="483"/>
                </a:cubicBezTo>
                <a:cubicBezTo>
                  <a:pt x="2264" y="464"/>
                  <a:pt x="2264" y="418"/>
                  <a:pt x="2259" y="393"/>
                </a:cubicBezTo>
                <a:cubicBezTo>
                  <a:pt x="2251" y="355"/>
                  <a:pt x="2233" y="328"/>
                  <a:pt x="2234" y="288"/>
                </a:cubicBezTo>
                <a:cubicBezTo>
                  <a:pt x="2235" y="285"/>
                  <a:pt x="2235" y="282"/>
                  <a:pt x="2236" y="279"/>
                </a:cubicBezTo>
                <a:cubicBezTo>
                  <a:pt x="2276" y="279"/>
                  <a:pt x="2295" y="276"/>
                  <a:pt x="2328" y="304"/>
                </a:cubicBezTo>
                <a:cubicBezTo>
                  <a:pt x="2364" y="335"/>
                  <a:pt x="2385" y="376"/>
                  <a:pt x="2404" y="418"/>
                </a:cubicBezTo>
                <a:cubicBezTo>
                  <a:pt x="2412" y="436"/>
                  <a:pt x="2414" y="451"/>
                  <a:pt x="2419" y="469"/>
                </a:cubicBezTo>
                <a:cubicBezTo>
                  <a:pt x="2405" y="456"/>
                  <a:pt x="2390" y="458"/>
                  <a:pt x="2380" y="433"/>
                </a:cubicBezTo>
                <a:cubicBezTo>
                  <a:pt x="2371" y="411"/>
                  <a:pt x="2368" y="377"/>
                  <a:pt x="2376" y="354"/>
                </a:cubicBezTo>
                <a:cubicBezTo>
                  <a:pt x="2389" y="318"/>
                  <a:pt x="2449" y="307"/>
                  <a:pt x="2480" y="305"/>
                </a:cubicBezTo>
                <a:cubicBezTo>
                  <a:pt x="2528" y="303"/>
                  <a:pt x="2556" y="307"/>
                  <a:pt x="2579" y="353"/>
                </a:cubicBezTo>
                <a:cubicBezTo>
                  <a:pt x="2595" y="385"/>
                  <a:pt x="2610" y="449"/>
                  <a:pt x="2589" y="479"/>
                </a:cubicBezTo>
                <a:cubicBezTo>
                  <a:pt x="2585" y="479"/>
                  <a:pt x="2581" y="480"/>
                  <a:pt x="2577" y="480"/>
                </a:cubicBezTo>
                <a:cubicBezTo>
                  <a:pt x="2563" y="465"/>
                  <a:pt x="2546" y="486"/>
                  <a:pt x="2549" y="444"/>
                </a:cubicBezTo>
                <a:cubicBezTo>
                  <a:pt x="2552" y="404"/>
                  <a:pt x="2576" y="381"/>
                  <a:pt x="2610" y="358"/>
                </a:cubicBezTo>
                <a:cubicBezTo>
                  <a:pt x="2672" y="316"/>
                  <a:pt x="2831" y="244"/>
                  <a:pt x="2907" y="282"/>
                </a:cubicBezTo>
                <a:cubicBezTo>
                  <a:pt x="2937" y="297"/>
                  <a:pt x="2930" y="359"/>
                  <a:pt x="2933" y="385"/>
                </a:cubicBezTo>
                <a:cubicBezTo>
                  <a:pt x="2938" y="433"/>
                  <a:pt x="2949" y="452"/>
                  <a:pt x="2986" y="481"/>
                </a:cubicBezTo>
                <a:moveTo>
                  <a:pt x="3301" y="322"/>
                </a:moveTo>
                <a:cubicBezTo>
                  <a:pt x="3301" y="307"/>
                  <a:pt x="3301" y="303"/>
                  <a:pt x="3301" y="294"/>
                </a:cubicBezTo>
                <a:cubicBezTo>
                  <a:pt x="3271" y="290"/>
                  <a:pt x="3253" y="284"/>
                  <a:pt x="3223" y="303"/>
                </a:cubicBezTo>
                <a:cubicBezTo>
                  <a:pt x="3184" y="325"/>
                  <a:pt x="3144" y="365"/>
                  <a:pt x="3134" y="411"/>
                </a:cubicBezTo>
                <a:cubicBezTo>
                  <a:pt x="3125" y="456"/>
                  <a:pt x="3145" y="473"/>
                  <a:pt x="3189" y="479"/>
                </a:cubicBezTo>
                <a:cubicBezTo>
                  <a:pt x="3245" y="487"/>
                  <a:pt x="3304" y="482"/>
                  <a:pt x="3356" y="461"/>
                </a:cubicBezTo>
                <a:cubicBezTo>
                  <a:pt x="3390" y="447"/>
                  <a:pt x="3435" y="423"/>
                  <a:pt x="3443" y="383"/>
                </a:cubicBezTo>
                <a:cubicBezTo>
                  <a:pt x="3447" y="361"/>
                  <a:pt x="3447" y="328"/>
                  <a:pt x="3431" y="311"/>
                </a:cubicBezTo>
                <a:cubicBezTo>
                  <a:pt x="3426" y="306"/>
                  <a:pt x="3426" y="304"/>
                  <a:pt x="3422" y="305"/>
                </a:cubicBezTo>
                <a:cubicBezTo>
                  <a:pt x="3420" y="316"/>
                  <a:pt x="3415" y="345"/>
                  <a:pt x="3419" y="360"/>
                </a:cubicBezTo>
                <a:cubicBezTo>
                  <a:pt x="3428" y="399"/>
                  <a:pt x="3475" y="412"/>
                  <a:pt x="3510" y="415"/>
                </a:cubicBezTo>
                <a:cubicBezTo>
                  <a:pt x="3558" y="420"/>
                  <a:pt x="3605" y="418"/>
                  <a:pt x="3646" y="391"/>
                </a:cubicBezTo>
                <a:cubicBezTo>
                  <a:pt x="3679" y="369"/>
                  <a:pt x="3688" y="338"/>
                  <a:pt x="3692" y="301"/>
                </a:cubicBezTo>
                <a:cubicBezTo>
                  <a:pt x="3693" y="290"/>
                  <a:pt x="3695" y="284"/>
                  <a:pt x="3698" y="275"/>
                </a:cubicBezTo>
                <a:cubicBezTo>
                  <a:pt x="3721" y="284"/>
                  <a:pt x="3718" y="273"/>
                  <a:pt x="3735" y="301"/>
                </a:cubicBezTo>
                <a:cubicBezTo>
                  <a:pt x="3752" y="329"/>
                  <a:pt x="3760" y="363"/>
                  <a:pt x="3771" y="393"/>
                </a:cubicBezTo>
                <a:cubicBezTo>
                  <a:pt x="3776" y="407"/>
                  <a:pt x="3783" y="419"/>
                  <a:pt x="3790" y="432"/>
                </a:cubicBezTo>
                <a:moveTo>
                  <a:pt x="3656" y="150"/>
                </a:moveTo>
                <a:cubicBezTo>
                  <a:pt x="3668" y="134"/>
                  <a:pt x="3693" y="119"/>
                  <a:pt x="3717" y="130"/>
                </a:cubicBezTo>
                <a:cubicBezTo>
                  <a:pt x="3732" y="144"/>
                  <a:pt x="3737" y="149"/>
                  <a:pt x="3742" y="162"/>
                </a:cubicBezTo>
                <a:moveTo>
                  <a:pt x="3865" y="240"/>
                </a:moveTo>
                <a:cubicBezTo>
                  <a:pt x="3892" y="240"/>
                  <a:pt x="3906" y="251"/>
                  <a:pt x="3923" y="274"/>
                </a:cubicBezTo>
                <a:cubicBezTo>
                  <a:pt x="3948" y="308"/>
                  <a:pt x="3960" y="349"/>
                  <a:pt x="3980" y="385"/>
                </a:cubicBezTo>
                <a:cubicBezTo>
                  <a:pt x="3991" y="405"/>
                  <a:pt x="4009" y="433"/>
                  <a:pt x="4029" y="446"/>
                </a:cubicBezTo>
                <a:cubicBezTo>
                  <a:pt x="4034" y="446"/>
                  <a:pt x="4034" y="446"/>
                  <a:pt x="4037" y="446"/>
                </a:cubicBezTo>
                <a:cubicBezTo>
                  <a:pt x="4039" y="421"/>
                  <a:pt x="4039" y="395"/>
                  <a:pt x="4045" y="370"/>
                </a:cubicBezTo>
                <a:cubicBezTo>
                  <a:pt x="4058" y="316"/>
                  <a:pt x="4098" y="276"/>
                  <a:pt x="4154" y="271"/>
                </a:cubicBezTo>
                <a:cubicBezTo>
                  <a:pt x="4195" y="267"/>
                  <a:pt x="4202" y="285"/>
                  <a:pt x="4208" y="323"/>
                </a:cubicBezTo>
                <a:cubicBezTo>
                  <a:pt x="4215" y="365"/>
                  <a:pt x="4215" y="401"/>
                  <a:pt x="4230" y="441"/>
                </a:cubicBezTo>
                <a:moveTo>
                  <a:pt x="4409" y="226"/>
                </a:moveTo>
                <a:cubicBezTo>
                  <a:pt x="4409" y="209"/>
                  <a:pt x="4409" y="276"/>
                  <a:pt x="4409" y="278"/>
                </a:cubicBezTo>
                <a:cubicBezTo>
                  <a:pt x="4411" y="324"/>
                  <a:pt x="4417" y="375"/>
                  <a:pt x="4436" y="418"/>
                </a:cubicBezTo>
                <a:cubicBezTo>
                  <a:pt x="4442" y="431"/>
                  <a:pt x="4451" y="443"/>
                  <a:pt x="4457" y="456"/>
                </a:cubicBezTo>
                <a:moveTo>
                  <a:pt x="4253" y="15"/>
                </a:moveTo>
                <a:cubicBezTo>
                  <a:pt x="4253" y="6"/>
                  <a:pt x="4253" y="5"/>
                  <a:pt x="4253" y="0"/>
                </a:cubicBezTo>
                <a:cubicBezTo>
                  <a:pt x="4281" y="13"/>
                  <a:pt x="4286" y="25"/>
                  <a:pt x="4305" y="51"/>
                </a:cubicBezTo>
                <a:cubicBezTo>
                  <a:pt x="4312" y="60"/>
                  <a:pt x="4319" y="70"/>
                  <a:pt x="4326" y="79"/>
                </a:cubicBezTo>
                <a:moveTo>
                  <a:pt x="4569" y="148"/>
                </a:moveTo>
                <a:cubicBezTo>
                  <a:pt x="4588" y="152"/>
                  <a:pt x="4593" y="156"/>
                  <a:pt x="4602" y="179"/>
                </a:cubicBezTo>
                <a:cubicBezTo>
                  <a:pt x="4615" y="213"/>
                  <a:pt x="4619" y="250"/>
                  <a:pt x="4632" y="284"/>
                </a:cubicBezTo>
                <a:cubicBezTo>
                  <a:pt x="4640" y="306"/>
                  <a:pt x="4653" y="326"/>
                  <a:pt x="4678" y="330"/>
                </a:cubicBezTo>
                <a:cubicBezTo>
                  <a:pt x="4710" y="334"/>
                  <a:pt x="4730" y="325"/>
                  <a:pt x="4754" y="304"/>
                </a:cubicBezTo>
                <a:cubicBezTo>
                  <a:pt x="4782" y="280"/>
                  <a:pt x="4804" y="252"/>
                  <a:pt x="4833" y="229"/>
                </a:cubicBezTo>
                <a:cubicBezTo>
                  <a:pt x="4846" y="218"/>
                  <a:pt x="4852" y="213"/>
                  <a:pt x="4867" y="210"/>
                </a:cubicBezTo>
                <a:cubicBezTo>
                  <a:pt x="4872" y="234"/>
                  <a:pt x="4873" y="256"/>
                  <a:pt x="4895" y="272"/>
                </a:cubicBezTo>
                <a:cubicBezTo>
                  <a:pt x="4925" y="294"/>
                  <a:pt x="4957" y="290"/>
                  <a:pt x="4991" y="292"/>
                </a:cubicBezTo>
                <a:moveTo>
                  <a:pt x="5115" y="258"/>
                </a:moveTo>
                <a:cubicBezTo>
                  <a:pt x="5138" y="233"/>
                  <a:pt x="5154" y="215"/>
                  <a:pt x="5158" y="180"/>
                </a:cubicBezTo>
                <a:cubicBezTo>
                  <a:pt x="5159" y="169"/>
                  <a:pt x="5158" y="156"/>
                  <a:pt x="5158" y="145"/>
                </a:cubicBezTo>
                <a:cubicBezTo>
                  <a:pt x="5135" y="155"/>
                  <a:pt x="5125" y="162"/>
                  <a:pt x="5113" y="188"/>
                </a:cubicBezTo>
                <a:cubicBezTo>
                  <a:pt x="5106" y="204"/>
                  <a:pt x="5097" y="236"/>
                  <a:pt x="5103" y="254"/>
                </a:cubicBezTo>
                <a:cubicBezTo>
                  <a:pt x="5109" y="271"/>
                  <a:pt x="5149" y="265"/>
                  <a:pt x="5161" y="265"/>
                </a:cubicBezTo>
                <a:cubicBezTo>
                  <a:pt x="5184" y="265"/>
                  <a:pt x="5197" y="256"/>
                  <a:pt x="5213" y="239"/>
                </a:cubicBezTo>
                <a:cubicBezTo>
                  <a:pt x="5226" y="224"/>
                  <a:pt x="5240" y="202"/>
                  <a:pt x="5258" y="193"/>
                </a:cubicBezTo>
                <a:cubicBezTo>
                  <a:pt x="5268" y="188"/>
                  <a:pt x="5288" y="184"/>
                  <a:pt x="5295" y="196"/>
                </a:cubicBezTo>
                <a:cubicBezTo>
                  <a:pt x="5317" y="233"/>
                  <a:pt x="5304" y="303"/>
                  <a:pt x="5304" y="343"/>
                </a:cubicBezTo>
                <a:cubicBezTo>
                  <a:pt x="5304" y="413"/>
                  <a:pt x="5327" y="529"/>
                  <a:pt x="5300" y="595"/>
                </a:cubicBezTo>
                <a:cubicBezTo>
                  <a:pt x="5295" y="608"/>
                  <a:pt x="5290" y="602"/>
                  <a:pt x="5279" y="604"/>
                </a:cubicBezTo>
                <a:cubicBezTo>
                  <a:pt x="5267" y="572"/>
                  <a:pt x="5262" y="527"/>
                  <a:pt x="5278" y="495"/>
                </a:cubicBezTo>
                <a:cubicBezTo>
                  <a:pt x="5304" y="443"/>
                  <a:pt x="5356" y="403"/>
                  <a:pt x="5398" y="3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4"/>
          <p:cNvSpPr/>
          <p:nvPr/>
        </p:nvSpPr>
        <p:spPr>
          <a:xfrm>
            <a:off x="3007080" y="3517920"/>
            <a:ext cx="439200" cy="181080"/>
          </a:xfrm>
          <a:custGeom>
            <a:avLst/>
            <a:gdLst/>
            <a:ahLst/>
            <a:rect l="l" t="t" r="r" b="b"/>
            <a:pathLst>
              <a:path w="1221" h="504">
                <a:moveTo>
                  <a:pt x="20" y="52"/>
                </a:moveTo>
                <a:cubicBezTo>
                  <a:pt x="20" y="70"/>
                  <a:pt x="19" y="103"/>
                  <a:pt x="19" y="123"/>
                </a:cubicBezTo>
                <a:cubicBezTo>
                  <a:pt x="19" y="182"/>
                  <a:pt x="8" y="250"/>
                  <a:pt x="29" y="306"/>
                </a:cubicBezTo>
                <a:cubicBezTo>
                  <a:pt x="38" y="328"/>
                  <a:pt x="48" y="333"/>
                  <a:pt x="69" y="335"/>
                </a:cubicBezTo>
                <a:cubicBezTo>
                  <a:pt x="99" y="338"/>
                  <a:pt x="124" y="315"/>
                  <a:pt x="150" y="306"/>
                </a:cubicBezTo>
                <a:cubicBezTo>
                  <a:pt x="191" y="290"/>
                  <a:pt x="242" y="285"/>
                  <a:pt x="286" y="291"/>
                </a:cubicBezTo>
                <a:cubicBezTo>
                  <a:pt x="330" y="297"/>
                  <a:pt x="332" y="340"/>
                  <a:pt x="327" y="375"/>
                </a:cubicBezTo>
                <a:cubicBezTo>
                  <a:pt x="319" y="433"/>
                  <a:pt x="261" y="465"/>
                  <a:pt x="210" y="482"/>
                </a:cubicBezTo>
                <a:cubicBezTo>
                  <a:pt x="159" y="498"/>
                  <a:pt x="78" y="503"/>
                  <a:pt x="25" y="492"/>
                </a:cubicBezTo>
                <a:cubicBezTo>
                  <a:pt x="7" y="483"/>
                  <a:pt x="0" y="483"/>
                  <a:pt x="4" y="468"/>
                </a:cubicBezTo>
                <a:moveTo>
                  <a:pt x="445" y="336"/>
                </a:moveTo>
                <a:cubicBezTo>
                  <a:pt x="486" y="340"/>
                  <a:pt x="502" y="349"/>
                  <a:pt x="521" y="388"/>
                </a:cubicBezTo>
                <a:cubicBezTo>
                  <a:pt x="535" y="417"/>
                  <a:pt x="532" y="471"/>
                  <a:pt x="564" y="487"/>
                </a:cubicBezTo>
                <a:cubicBezTo>
                  <a:pt x="585" y="498"/>
                  <a:pt x="614" y="491"/>
                  <a:pt x="631" y="478"/>
                </a:cubicBezTo>
                <a:cubicBezTo>
                  <a:pt x="658" y="458"/>
                  <a:pt x="678" y="430"/>
                  <a:pt x="692" y="400"/>
                </a:cubicBezTo>
                <a:cubicBezTo>
                  <a:pt x="701" y="381"/>
                  <a:pt x="706" y="360"/>
                  <a:pt x="722" y="346"/>
                </a:cubicBezTo>
                <a:cubicBezTo>
                  <a:pt x="724" y="346"/>
                  <a:pt x="725" y="346"/>
                  <a:pt x="727" y="346"/>
                </a:cubicBezTo>
                <a:cubicBezTo>
                  <a:pt x="737" y="357"/>
                  <a:pt x="750" y="377"/>
                  <a:pt x="763" y="388"/>
                </a:cubicBezTo>
                <a:cubicBezTo>
                  <a:pt x="798" y="418"/>
                  <a:pt x="859" y="422"/>
                  <a:pt x="903" y="415"/>
                </a:cubicBezTo>
                <a:cubicBezTo>
                  <a:pt x="949" y="408"/>
                  <a:pt x="996" y="375"/>
                  <a:pt x="1015" y="333"/>
                </a:cubicBezTo>
                <a:cubicBezTo>
                  <a:pt x="1034" y="292"/>
                  <a:pt x="1025" y="231"/>
                  <a:pt x="1012" y="189"/>
                </a:cubicBezTo>
                <a:cubicBezTo>
                  <a:pt x="995" y="136"/>
                  <a:pt x="975" y="89"/>
                  <a:pt x="972" y="33"/>
                </a:cubicBezTo>
                <a:cubicBezTo>
                  <a:pt x="972" y="14"/>
                  <a:pt x="972" y="11"/>
                  <a:pt x="972" y="0"/>
                </a:cubicBezTo>
                <a:cubicBezTo>
                  <a:pt x="973" y="59"/>
                  <a:pt x="980" y="113"/>
                  <a:pt x="996" y="171"/>
                </a:cubicBezTo>
                <a:cubicBezTo>
                  <a:pt x="1019" y="251"/>
                  <a:pt x="1070" y="328"/>
                  <a:pt x="1089" y="411"/>
                </a:cubicBezTo>
                <a:cubicBezTo>
                  <a:pt x="1089" y="421"/>
                  <a:pt x="1090" y="431"/>
                  <a:pt x="1090" y="440"/>
                </a:cubicBezTo>
                <a:moveTo>
                  <a:pt x="843" y="301"/>
                </a:moveTo>
                <a:cubicBezTo>
                  <a:pt x="933" y="290"/>
                  <a:pt x="1022" y="291"/>
                  <a:pt x="1112" y="291"/>
                </a:cubicBezTo>
                <a:cubicBezTo>
                  <a:pt x="1169" y="291"/>
                  <a:pt x="1184" y="291"/>
                  <a:pt x="1220" y="2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5"/>
          <p:cNvSpPr/>
          <p:nvPr/>
        </p:nvSpPr>
        <p:spPr>
          <a:xfrm>
            <a:off x="1757160" y="3886920"/>
            <a:ext cx="527400" cy="175320"/>
          </a:xfrm>
          <a:custGeom>
            <a:avLst/>
            <a:gdLst/>
            <a:ahLst/>
            <a:rect l="l" t="t" r="r" b="b"/>
            <a:pathLst>
              <a:path w="1466" h="488">
                <a:moveTo>
                  <a:pt x="351" y="62"/>
                </a:moveTo>
                <a:cubicBezTo>
                  <a:pt x="355" y="46"/>
                  <a:pt x="369" y="23"/>
                  <a:pt x="345" y="16"/>
                </a:cubicBezTo>
                <a:cubicBezTo>
                  <a:pt x="287" y="0"/>
                  <a:pt x="219" y="23"/>
                  <a:pt x="169" y="48"/>
                </a:cubicBezTo>
                <a:cubicBezTo>
                  <a:pt x="107" y="78"/>
                  <a:pt x="40" y="127"/>
                  <a:pt x="9" y="191"/>
                </a:cubicBezTo>
                <a:cubicBezTo>
                  <a:pt x="3" y="216"/>
                  <a:pt x="0" y="223"/>
                  <a:pt x="2" y="239"/>
                </a:cubicBezTo>
                <a:cubicBezTo>
                  <a:pt x="58" y="261"/>
                  <a:pt x="129" y="254"/>
                  <a:pt x="190" y="241"/>
                </a:cubicBezTo>
                <a:cubicBezTo>
                  <a:pt x="266" y="225"/>
                  <a:pt x="351" y="197"/>
                  <a:pt x="409" y="144"/>
                </a:cubicBezTo>
                <a:cubicBezTo>
                  <a:pt x="434" y="121"/>
                  <a:pt x="444" y="93"/>
                  <a:pt x="448" y="61"/>
                </a:cubicBezTo>
                <a:cubicBezTo>
                  <a:pt x="448" y="59"/>
                  <a:pt x="448" y="56"/>
                  <a:pt x="448" y="54"/>
                </a:cubicBezTo>
                <a:cubicBezTo>
                  <a:pt x="448" y="89"/>
                  <a:pt x="438" y="140"/>
                  <a:pt x="455" y="172"/>
                </a:cubicBezTo>
                <a:cubicBezTo>
                  <a:pt x="468" y="195"/>
                  <a:pt x="487" y="199"/>
                  <a:pt x="509" y="206"/>
                </a:cubicBezTo>
                <a:moveTo>
                  <a:pt x="591" y="112"/>
                </a:moveTo>
                <a:cubicBezTo>
                  <a:pt x="604" y="82"/>
                  <a:pt x="615" y="50"/>
                  <a:pt x="646" y="33"/>
                </a:cubicBezTo>
                <a:cubicBezTo>
                  <a:pt x="672" y="18"/>
                  <a:pt x="698" y="20"/>
                  <a:pt x="709" y="46"/>
                </a:cubicBezTo>
                <a:cubicBezTo>
                  <a:pt x="725" y="84"/>
                  <a:pt x="721" y="126"/>
                  <a:pt x="721" y="166"/>
                </a:cubicBezTo>
                <a:cubicBezTo>
                  <a:pt x="721" y="184"/>
                  <a:pt x="721" y="201"/>
                  <a:pt x="721" y="219"/>
                </a:cubicBezTo>
                <a:cubicBezTo>
                  <a:pt x="721" y="203"/>
                  <a:pt x="719" y="193"/>
                  <a:pt x="725" y="178"/>
                </a:cubicBezTo>
                <a:cubicBezTo>
                  <a:pt x="736" y="150"/>
                  <a:pt x="759" y="123"/>
                  <a:pt x="780" y="102"/>
                </a:cubicBezTo>
                <a:cubicBezTo>
                  <a:pt x="794" y="88"/>
                  <a:pt x="827" y="66"/>
                  <a:pt x="849" y="78"/>
                </a:cubicBezTo>
                <a:cubicBezTo>
                  <a:pt x="879" y="94"/>
                  <a:pt x="886" y="148"/>
                  <a:pt x="897" y="176"/>
                </a:cubicBezTo>
                <a:cubicBezTo>
                  <a:pt x="906" y="200"/>
                  <a:pt x="909" y="207"/>
                  <a:pt x="915" y="223"/>
                </a:cubicBezTo>
                <a:moveTo>
                  <a:pt x="1039" y="68"/>
                </a:moveTo>
                <a:cubicBezTo>
                  <a:pt x="1065" y="57"/>
                  <a:pt x="1103" y="45"/>
                  <a:pt x="1131" y="59"/>
                </a:cubicBezTo>
                <a:cubicBezTo>
                  <a:pt x="1169" y="78"/>
                  <a:pt x="1186" y="125"/>
                  <a:pt x="1219" y="150"/>
                </a:cubicBezTo>
                <a:cubicBezTo>
                  <a:pt x="1257" y="178"/>
                  <a:pt x="1300" y="178"/>
                  <a:pt x="1344" y="178"/>
                </a:cubicBezTo>
                <a:cubicBezTo>
                  <a:pt x="1378" y="178"/>
                  <a:pt x="1405" y="177"/>
                  <a:pt x="1410" y="139"/>
                </a:cubicBezTo>
                <a:cubicBezTo>
                  <a:pt x="1412" y="122"/>
                  <a:pt x="1411" y="102"/>
                  <a:pt x="1409" y="85"/>
                </a:cubicBezTo>
                <a:cubicBezTo>
                  <a:pt x="1408" y="83"/>
                  <a:pt x="1408" y="82"/>
                  <a:pt x="1407" y="80"/>
                </a:cubicBezTo>
                <a:cubicBezTo>
                  <a:pt x="1407" y="129"/>
                  <a:pt x="1413" y="176"/>
                  <a:pt x="1420" y="225"/>
                </a:cubicBezTo>
                <a:cubicBezTo>
                  <a:pt x="1431" y="298"/>
                  <a:pt x="1434" y="372"/>
                  <a:pt x="1452" y="444"/>
                </a:cubicBezTo>
                <a:cubicBezTo>
                  <a:pt x="1456" y="458"/>
                  <a:pt x="1461" y="473"/>
                  <a:pt x="1465" y="4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6"/>
          <p:cNvSpPr/>
          <p:nvPr/>
        </p:nvSpPr>
        <p:spPr>
          <a:xfrm>
            <a:off x="2523240" y="3846600"/>
            <a:ext cx="1063440" cy="177840"/>
          </a:xfrm>
          <a:custGeom>
            <a:avLst/>
            <a:gdLst/>
            <a:ahLst/>
            <a:rect l="l" t="t" r="r" b="b"/>
            <a:pathLst>
              <a:path w="2955" h="495">
                <a:moveTo>
                  <a:pt x="294" y="95"/>
                </a:moveTo>
                <a:cubicBezTo>
                  <a:pt x="266" y="85"/>
                  <a:pt x="261" y="82"/>
                  <a:pt x="224" y="109"/>
                </a:cubicBezTo>
                <a:cubicBezTo>
                  <a:pt x="164" y="153"/>
                  <a:pt x="103" y="207"/>
                  <a:pt x="60" y="268"/>
                </a:cubicBezTo>
                <a:cubicBezTo>
                  <a:pt x="43" y="292"/>
                  <a:pt x="11" y="359"/>
                  <a:pt x="45" y="385"/>
                </a:cubicBezTo>
                <a:cubicBezTo>
                  <a:pt x="77" y="410"/>
                  <a:pt x="140" y="403"/>
                  <a:pt x="178" y="401"/>
                </a:cubicBezTo>
                <a:cubicBezTo>
                  <a:pt x="211" y="399"/>
                  <a:pt x="221" y="382"/>
                  <a:pt x="217" y="350"/>
                </a:cubicBezTo>
                <a:cubicBezTo>
                  <a:pt x="212" y="311"/>
                  <a:pt x="162" y="304"/>
                  <a:pt x="130" y="302"/>
                </a:cubicBezTo>
                <a:cubicBezTo>
                  <a:pt x="91" y="299"/>
                  <a:pt x="47" y="297"/>
                  <a:pt x="14" y="321"/>
                </a:cubicBezTo>
                <a:cubicBezTo>
                  <a:pt x="4" y="333"/>
                  <a:pt x="0" y="335"/>
                  <a:pt x="3" y="346"/>
                </a:cubicBezTo>
                <a:moveTo>
                  <a:pt x="424" y="289"/>
                </a:moveTo>
                <a:cubicBezTo>
                  <a:pt x="449" y="299"/>
                  <a:pt x="472" y="310"/>
                  <a:pt x="499" y="315"/>
                </a:cubicBezTo>
                <a:cubicBezTo>
                  <a:pt x="530" y="321"/>
                  <a:pt x="574" y="326"/>
                  <a:pt x="603" y="311"/>
                </a:cubicBezTo>
                <a:cubicBezTo>
                  <a:pt x="634" y="295"/>
                  <a:pt x="642" y="272"/>
                  <a:pt x="643" y="240"/>
                </a:cubicBezTo>
                <a:cubicBezTo>
                  <a:pt x="644" y="204"/>
                  <a:pt x="638" y="183"/>
                  <a:pt x="625" y="150"/>
                </a:cubicBezTo>
                <a:cubicBezTo>
                  <a:pt x="621" y="139"/>
                  <a:pt x="618" y="130"/>
                  <a:pt x="614" y="120"/>
                </a:cubicBezTo>
                <a:cubicBezTo>
                  <a:pt x="645" y="148"/>
                  <a:pt x="675" y="173"/>
                  <a:pt x="712" y="195"/>
                </a:cubicBezTo>
                <a:cubicBezTo>
                  <a:pt x="762" y="224"/>
                  <a:pt x="846" y="246"/>
                  <a:pt x="883" y="291"/>
                </a:cubicBezTo>
                <a:cubicBezTo>
                  <a:pt x="898" y="310"/>
                  <a:pt x="896" y="319"/>
                  <a:pt x="898" y="341"/>
                </a:cubicBezTo>
                <a:cubicBezTo>
                  <a:pt x="898" y="346"/>
                  <a:pt x="898" y="347"/>
                  <a:pt x="898" y="350"/>
                </a:cubicBezTo>
                <a:cubicBezTo>
                  <a:pt x="946" y="342"/>
                  <a:pt x="983" y="328"/>
                  <a:pt x="1029" y="309"/>
                </a:cubicBezTo>
                <a:cubicBezTo>
                  <a:pt x="1119" y="273"/>
                  <a:pt x="1208" y="245"/>
                  <a:pt x="1278" y="175"/>
                </a:cubicBezTo>
                <a:cubicBezTo>
                  <a:pt x="1285" y="168"/>
                  <a:pt x="1292" y="160"/>
                  <a:pt x="1299" y="153"/>
                </a:cubicBezTo>
                <a:cubicBezTo>
                  <a:pt x="1299" y="194"/>
                  <a:pt x="1285" y="246"/>
                  <a:pt x="1324" y="271"/>
                </a:cubicBezTo>
                <a:cubicBezTo>
                  <a:pt x="1359" y="294"/>
                  <a:pt x="1410" y="295"/>
                  <a:pt x="1450" y="291"/>
                </a:cubicBezTo>
                <a:cubicBezTo>
                  <a:pt x="1486" y="287"/>
                  <a:pt x="1497" y="268"/>
                  <a:pt x="1502" y="236"/>
                </a:cubicBezTo>
                <a:cubicBezTo>
                  <a:pt x="1508" y="200"/>
                  <a:pt x="1493" y="185"/>
                  <a:pt x="1466" y="163"/>
                </a:cubicBezTo>
                <a:cubicBezTo>
                  <a:pt x="1449" y="150"/>
                  <a:pt x="1435" y="146"/>
                  <a:pt x="1418" y="139"/>
                </a:cubicBezTo>
                <a:moveTo>
                  <a:pt x="1733" y="182"/>
                </a:moveTo>
                <a:cubicBezTo>
                  <a:pt x="1729" y="201"/>
                  <a:pt x="1719" y="209"/>
                  <a:pt x="1711" y="226"/>
                </a:cubicBezTo>
                <a:cubicBezTo>
                  <a:pt x="1706" y="238"/>
                  <a:pt x="1688" y="292"/>
                  <a:pt x="1703" y="304"/>
                </a:cubicBezTo>
                <a:cubicBezTo>
                  <a:pt x="1717" y="315"/>
                  <a:pt x="1779" y="313"/>
                  <a:pt x="1794" y="309"/>
                </a:cubicBezTo>
                <a:cubicBezTo>
                  <a:pt x="1825" y="300"/>
                  <a:pt x="1856" y="273"/>
                  <a:pt x="1862" y="240"/>
                </a:cubicBezTo>
                <a:cubicBezTo>
                  <a:pt x="1869" y="204"/>
                  <a:pt x="1856" y="184"/>
                  <a:pt x="1827" y="163"/>
                </a:cubicBezTo>
                <a:cubicBezTo>
                  <a:pt x="1805" y="148"/>
                  <a:pt x="1786" y="142"/>
                  <a:pt x="1760" y="141"/>
                </a:cubicBezTo>
                <a:cubicBezTo>
                  <a:pt x="1753" y="141"/>
                  <a:pt x="1751" y="142"/>
                  <a:pt x="1754" y="150"/>
                </a:cubicBezTo>
                <a:moveTo>
                  <a:pt x="1969" y="134"/>
                </a:moveTo>
                <a:cubicBezTo>
                  <a:pt x="1969" y="131"/>
                  <a:pt x="1969" y="127"/>
                  <a:pt x="1969" y="124"/>
                </a:cubicBezTo>
                <a:cubicBezTo>
                  <a:pt x="1969" y="104"/>
                  <a:pt x="1970" y="123"/>
                  <a:pt x="1969" y="130"/>
                </a:cubicBezTo>
                <a:cubicBezTo>
                  <a:pt x="1968" y="134"/>
                  <a:pt x="1961" y="135"/>
                  <a:pt x="1963" y="139"/>
                </a:cubicBezTo>
                <a:cubicBezTo>
                  <a:pt x="1971" y="152"/>
                  <a:pt x="1993" y="157"/>
                  <a:pt x="2002" y="172"/>
                </a:cubicBezTo>
                <a:cubicBezTo>
                  <a:pt x="2019" y="199"/>
                  <a:pt x="2019" y="233"/>
                  <a:pt x="2022" y="263"/>
                </a:cubicBezTo>
                <a:cubicBezTo>
                  <a:pt x="2023" y="276"/>
                  <a:pt x="2024" y="289"/>
                  <a:pt x="2027" y="302"/>
                </a:cubicBezTo>
                <a:cubicBezTo>
                  <a:pt x="2073" y="302"/>
                  <a:pt x="2110" y="294"/>
                  <a:pt x="2154" y="277"/>
                </a:cubicBezTo>
                <a:cubicBezTo>
                  <a:pt x="2202" y="258"/>
                  <a:pt x="2258" y="233"/>
                  <a:pt x="2274" y="179"/>
                </a:cubicBezTo>
                <a:cubicBezTo>
                  <a:pt x="2285" y="142"/>
                  <a:pt x="2276" y="106"/>
                  <a:pt x="2246" y="82"/>
                </a:cubicBezTo>
                <a:cubicBezTo>
                  <a:pt x="2204" y="49"/>
                  <a:pt x="2139" y="41"/>
                  <a:pt x="2088" y="48"/>
                </a:cubicBezTo>
                <a:cubicBezTo>
                  <a:pt x="2065" y="51"/>
                  <a:pt x="2057" y="63"/>
                  <a:pt x="2042" y="79"/>
                </a:cubicBezTo>
                <a:moveTo>
                  <a:pt x="1966" y="54"/>
                </a:moveTo>
                <a:cubicBezTo>
                  <a:pt x="1990" y="53"/>
                  <a:pt x="2012" y="48"/>
                  <a:pt x="2033" y="63"/>
                </a:cubicBezTo>
                <a:cubicBezTo>
                  <a:pt x="2066" y="85"/>
                  <a:pt x="2086" y="138"/>
                  <a:pt x="2093" y="175"/>
                </a:cubicBezTo>
                <a:cubicBezTo>
                  <a:pt x="2100" y="211"/>
                  <a:pt x="2096" y="251"/>
                  <a:pt x="2096" y="288"/>
                </a:cubicBezTo>
                <a:cubicBezTo>
                  <a:pt x="2091" y="276"/>
                  <a:pt x="2088" y="260"/>
                  <a:pt x="2088" y="243"/>
                </a:cubicBezTo>
                <a:cubicBezTo>
                  <a:pt x="2087" y="199"/>
                  <a:pt x="2092" y="176"/>
                  <a:pt x="2122" y="141"/>
                </a:cubicBezTo>
                <a:cubicBezTo>
                  <a:pt x="2146" y="114"/>
                  <a:pt x="2171" y="94"/>
                  <a:pt x="2207" y="91"/>
                </a:cubicBezTo>
                <a:cubicBezTo>
                  <a:pt x="2211" y="91"/>
                  <a:pt x="2216" y="91"/>
                  <a:pt x="2220" y="91"/>
                </a:cubicBezTo>
                <a:cubicBezTo>
                  <a:pt x="2234" y="123"/>
                  <a:pt x="2233" y="157"/>
                  <a:pt x="2231" y="192"/>
                </a:cubicBezTo>
                <a:cubicBezTo>
                  <a:pt x="2229" y="223"/>
                  <a:pt x="2219" y="245"/>
                  <a:pt x="2206" y="272"/>
                </a:cubicBezTo>
                <a:cubicBezTo>
                  <a:pt x="2219" y="254"/>
                  <a:pt x="2224" y="244"/>
                  <a:pt x="2240" y="229"/>
                </a:cubicBezTo>
                <a:cubicBezTo>
                  <a:pt x="2294" y="176"/>
                  <a:pt x="2360" y="117"/>
                  <a:pt x="2429" y="85"/>
                </a:cubicBezTo>
                <a:cubicBezTo>
                  <a:pt x="2452" y="74"/>
                  <a:pt x="2470" y="72"/>
                  <a:pt x="2495" y="71"/>
                </a:cubicBezTo>
                <a:cubicBezTo>
                  <a:pt x="2499" y="95"/>
                  <a:pt x="2504" y="122"/>
                  <a:pt x="2499" y="150"/>
                </a:cubicBezTo>
                <a:cubicBezTo>
                  <a:pt x="2495" y="171"/>
                  <a:pt x="2492" y="186"/>
                  <a:pt x="2492" y="208"/>
                </a:cubicBezTo>
                <a:moveTo>
                  <a:pt x="2784" y="129"/>
                </a:moveTo>
                <a:cubicBezTo>
                  <a:pt x="2790" y="90"/>
                  <a:pt x="2790" y="53"/>
                  <a:pt x="2790" y="14"/>
                </a:cubicBezTo>
                <a:cubicBezTo>
                  <a:pt x="2790" y="5"/>
                  <a:pt x="2792" y="3"/>
                  <a:pt x="2787" y="0"/>
                </a:cubicBezTo>
                <a:cubicBezTo>
                  <a:pt x="2769" y="18"/>
                  <a:pt x="2757" y="39"/>
                  <a:pt x="2751" y="70"/>
                </a:cubicBezTo>
                <a:cubicBezTo>
                  <a:pt x="2739" y="130"/>
                  <a:pt x="2746" y="178"/>
                  <a:pt x="2781" y="227"/>
                </a:cubicBezTo>
                <a:cubicBezTo>
                  <a:pt x="2827" y="293"/>
                  <a:pt x="2901" y="341"/>
                  <a:pt x="2938" y="414"/>
                </a:cubicBezTo>
                <a:cubicBezTo>
                  <a:pt x="2954" y="445"/>
                  <a:pt x="2947" y="463"/>
                  <a:pt x="2939" y="49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7"/>
          <p:cNvSpPr/>
          <p:nvPr/>
        </p:nvSpPr>
        <p:spPr>
          <a:xfrm>
            <a:off x="826920" y="4178160"/>
            <a:ext cx="903600" cy="306360"/>
          </a:xfrm>
          <a:custGeom>
            <a:avLst/>
            <a:gdLst/>
            <a:ahLst/>
            <a:rect l="l" t="t" r="r" b="b"/>
            <a:pathLst>
              <a:path w="2511" h="852">
                <a:moveTo>
                  <a:pt x="2472" y="110"/>
                </a:moveTo>
                <a:cubicBezTo>
                  <a:pt x="2482" y="91"/>
                  <a:pt x="2497" y="66"/>
                  <a:pt x="2505" y="42"/>
                </a:cubicBezTo>
                <a:cubicBezTo>
                  <a:pt x="2510" y="27"/>
                  <a:pt x="2509" y="14"/>
                  <a:pt x="2508" y="0"/>
                </a:cubicBezTo>
                <a:cubicBezTo>
                  <a:pt x="2439" y="1"/>
                  <a:pt x="2405" y="30"/>
                  <a:pt x="2353" y="76"/>
                </a:cubicBezTo>
                <a:cubicBezTo>
                  <a:pt x="2266" y="153"/>
                  <a:pt x="2172" y="258"/>
                  <a:pt x="2153" y="376"/>
                </a:cubicBezTo>
                <a:cubicBezTo>
                  <a:pt x="2140" y="459"/>
                  <a:pt x="2199" y="480"/>
                  <a:pt x="2268" y="492"/>
                </a:cubicBezTo>
                <a:cubicBezTo>
                  <a:pt x="2332" y="503"/>
                  <a:pt x="2415" y="507"/>
                  <a:pt x="2480" y="498"/>
                </a:cubicBezTo>
                <a:cubicBezTo>
                  <a:pt x="2495" y="492"/>
                  <a:pt x="2500" y="494"/>
                  <a:pt x="2502" y="483"/>
                </a:cubicBezTo>
                <a:cubicBezTo>
                  <a:pt x="2488" y="446"/>
                  <a:pt x="2439" y="439"/>
                  <a:pt x="2399" y="433"/>
                </a:cubicBezTo>
                <a:cubicBezTo>
                  <a:pt x="2370" y="428"/>
                  <a:pt x="2277" y="411"/>
                  <a:pt x="2250" y="428"/>
                </a:cubicBezTo>
                <a:cubicBezTo>
                  <a:pt x="2244" y="433"/>
                  <a:pt x="2242" y="435"/>
                  <a:pt x="2244" y="442"/>
                </a:cubicBezTo>
                <a:moveTo>
                  <a:pt x="0" y="274"/>
                </a:moveTo>
                <a:cubicBezTo>
                  <a:pt x="20" y="248"/>
                  <a:pt x="33" y="224"/>
                  <a:pt x="66" y="214"/>
                </a:cubicBezTo>
                <a:cubicBezTo>
                  <a:pt x="67" y="214"/>
                  <a:pt x="69" y="214"/>
                  <a:pt x="70" y="214"/>
                </a:cubicBezTo>
                <a:cubicBezTo>
                  <a:pt x="75" y="269"/>
                  <a:pt x="80" y="324"/>
                  <a:pt x="88" y="378"/>
                </a:cubicBezTo>
                <a:cubicBezTo>
                  <a:pt x="97" y="441"/>
                  <a:pt x="112" y="500"/>
                  <a:pt x="134" y="558"/>
                </a:cubicBezTo>
                <a:cubicBezTo>
                  <a:pt x="144" y="585"/>
                  <a:pt x="158" y="610"/>
                  <a:pt x="166" y="638"/>
                </a:cubicBezTo>
                <a:moveTo>
                  <a:pt x="55" y="515"/>
                </a:moveTo>
                <a:cubicBezTo>
                  <a:pt x="113" y="480"/>
                  <a:pt x="173" y="465"/>
                  <a:pt x="240" y="450"/>
                </a:cubicBezTo>
                <a:cubicBezTo>
                  <a:pt x="312" y="434"/>
                  <a:pt x="532" y="432"/>
                  <a:pt x="580" y="362"/>
                </a:cubicBezTo>
                <a:cubicBezTo>
                  <a:pt x="598" y="336"/>
                  <a:pt x="601" y="295"/>
                  <a:pt x="588" y="266"/>
                </a:cubicBezTo>
                <a:cubicBezTo>
                  <a:pt x="577" y="241"/>
                  <a:pt x="528" y="177"/>
                  <a:pt x="492" y="188"/>
                </a:cubicBezTo>
                <a:cubicBezTo>
                  <a:pt x="451" y="200"/>
                  <a:pt x="449" y="277"/>
                  <a:pt x="447" y="312"/>
                </a:cubicBezTo>
                <a:cubicBezTo>
                  <a:pt x="442" y="390"/>
                  <a:pt x="445" y="454"/>
                  <a:pt x="485" y="522"/>
                </a:cubicBezTo>
                <a:cubicBezTo>
                  <a:pt x="514" y="571"/>
                  <a:pt x="554" y="607"/>
                  <a:pt x="610" y="611"/>
                </a:cubicBezTo>
                <a:cubicBezTo>
                  <a:pt x="652" y="614"/>
                  <a:pt x="651" y="597"/>
                  <a:pt x="669" y="566"/>
                </a:cubicBezTo>
                <a:cubicBezTo>
                  <a:pt x="694" y="522"/>
                  <a:pt x="685" y="459"/>
                  <a:pt x="744" y="442"/>
                </a:cubicBezTo>
                <a:cubicBezTo>
                  <a:pt x="783" y="431"/>
                  <a:pt x="802" y="464"/>
                  <a:pt x="826" y="487"/>
                </a:cubicBezTo>
                <a:cubicBezTo>
                  <a:pt x="869" y="528"/>
                  <a:pt x="903" y="539"/>
                  <a:pt x="959" y="544"/>
                </a:cubicBezTo>
                <a:cubicBezTo>
                  <a:pt x="962" y="544"/>
                  <a:pt x="964" y="544"/>
                  <a:pt x="967" y="544"/>
                </a:cubicBezTo>
                <a:cubicBezTo>
                  <a:pt x="956" y="503"/>
                  <a:pt x="964" y="494"/>
                  <a:pt x="926" y="462"/>
                </a:cubicBezTo>
                <a:cubicBezTo>
                  <a:pt x="903" y="442"/>
                  <a:pt x="881" y="424"/>
                  <a:pt x="851" y="417"/>
                </a:cubicBezTo>
                <a:cubicBezTo>
                  <a:pt x="816" y="408"/>
                  <a:pt x="804" y="434"/>
                  <a:pt x="793" y="463"/>
                </a:cubicBezTo>
                <a:cubicBezTo>
                  <a:pt x="779" y="501"/>
                  <a:pt x="774" y="573"/>
                  <a:pt x="802" y="605"/>
                </a:cubicBezTo>
                <a:cubicBezTo>
                  <a:pt x="822" y="627"/>
                  <a:pt x="856" y="632"/>
                  <a:pt x="884" y="628"/>
                </a:cubicBezTo>
                <a:cubicBezTo>
                  <a:pt x="916" y="624"/>
                  <a:pt x="929" y="607"/>
                  <a:pt x="948" y="581"/>
                </a:cubicBezTo>
                <a:cubicBezTo>
                  <a:pt x="984" y="533"/>
                  <a:pt x="998" y="463"/>
                  <a:pt x="1069" y="455"/>
                </a:cubicBezTo>
                <a:cubicBezTo>
                  <a:pt x="1108" y="450"/>
                  <a:pt x="1111" y="483"/>
                  <a:pt x="1124" y="511"/>
                </a:cubicBezTo>
                <a:cubicBezTo>
                  <a:pt x="1142" y="550"/>
                  <a:pt x="1153" y="572"/>
                  <a:pt x="1187" y="595"/>
                </a:cubicBezTo>
                <a:cubicBezTo>
                  <a:pt x="1191" y="595"/>
                  <a:pt x="1192" y="595"/>
                  <a:pt x="1194" y="595"/>
                </a:cubicBezTo>
                <a:cubicBezTo>
                  <a:pt x="1205" y="561"/>
                  <a:pt x="1210" y="534"/>
                  <a:pt x="1235" y="506"/>
                </a:cubicBezTo>
                <a:cubicBezTo>
                  <a:pt x="1264" y="474"/>
                  <a:pt x="1302" y="448"/>
                  <a:pt x="1345" y="439"/>
                </a:cubicBezTo>
                <a:cubicBezTo>
                  <a:pt x="1362" y="439"/>
                  <a:pt x="1366" y="439"/>
                  <a:pt x="1376" y="439"/>
                </a:cubicBezTo>
                <a:cubicBezTo>
                  <a:pt x="1378" y="459"/>
                  <a:pt x="1382" y="482"/>
                  <a:pt x="1382" y="504"/>
                </a:cubicBezTo>
                <a:cubicBezTo>
                  <a:pt x="1382" y="526"/>
                  <a:pt x="1382" y="547"/>
                  <a:pt x="1382" y="569"/>
                </a:cubicBezTo>
                <a:moveTo>
                  <a:pt x="1667" y="315"/>
                </a:moveTo>
                <a:cubicBezTo>
                  <a:pt x="1629" y="318"/>
                  <a:pt x="1612" y="342"/>
                  <a:pt x="1588" y="372"/>
                </a:cubicBezTo>
                <a:cubicBezTo>
                  <a:pt x="1557" y="412"/>
                  <a:pt x="1526" y="460"/>
                  <a:pt x="1519" y="511"/>
                </a:cubicBezTo>
                <a:cubicBezTo>
                  <a:pt x="1514" y="549"/>
                  <a:pt x="1519" y="571"/>
                  <a:pt x="1558" y="583"/>
                </a:cubicBezTo>
                <a:cubicBezTo>
                  <a:pt x="1601" y="596"/>
                  <a:pt x="1654" y="589"/>
                  <a:pt x="1697" y="583"/>
                </a:cubicBezTo>
                <a:moveTo>
                  <a:pt x="1743" y="405"/>
                </a:moveTo>
                <a:cubicBezTo>
                  <a:pt x="1743" y="384"/>
                  <a:pt x="1744" y="392"/>
                  <a:pt x="1748" y="384"/>
                </a:cubicBezTo>
                <a:cubicBezTo>
                  <a:pt x="1768" y="385"/>
                  <a:pt x="1770" y="395"/>
                  <a:pt x="1781" y="411"/>
                </a:cubicBezTo>
                <a:cubicBezTo>
                  <a:pt x="1797" y="434"/>
                  <a:pt x="1807" y="433"/>
                  <a:pt x="1833" y="433"/>
                </a:cubicBezTo>
                <a:cubicBezTo>
                  <a:pt x="1866" y="433"/>
                  <a:pt x="1900" y="418"/>
                  <a:pt x="1916" y="387"/>
                </a:cubicBezTo>
                <a:cubicBezTo>
                  <a:pt x="1921" y="378"/>
                  <a:pt x="1926" y="335"/>
                  <a:pt x="1919" y="326"/>
                </a:cubicBezTo>
                <a:cubicBezTo>
                  <a:pt x="1910" y="314"/>
                  <a:pt x="1865" y="308"/>
                  <a:pt x="1852" y="315"/>
                </a:cubicBezTo>
                <a:cubicBezTo>
                  <a:pt x="1823" y="330"/>
                  <a:pt x="1823" y="387"/>
                  <a:pt x="1822" y="414"/>
                </a:cubicBezTo>
                <a:cubicBezTo>
                  <a:pt x="1821" y="450"/>
                  <a:pt x="1823" y="480"/>
                  <a:pt x="1830" y="514"/>
                </a:cubicBezTo>
                <a:moveTo>
                  <a:pt x="2181" y="532"/>
                </a:moveTo>
                <a:cubicBezTo>
                  <a:pt x="2176" y="576"/>
                  <a:pt x="2165" y="601"/>
                  <a:pt x="2144" y="641"/>
                </a:cubicBezTo>
                <a:cubicBezTo>
                  <a:pt x="2109" y="711"/>
                  <a:pt x="2078" y="777"/>
                  <a:pt x="2052" y="8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8"/>
          <p:cNvSpPr/>
          <p:nvPr/>
        </p:nvSpPr>
        <p:spPr>
          <a:xfrm>
            <a:off x="1986120" y="4253760"/>
            <a:ext cx="690120" cy="151560"/>
          </a:xfrm>
          <a:custGeom>
            <a:avLst/>
            <a:gdLst/>
            <a:ahLst/>
            <a:rect l="l" t="t" r="r" b="b"/>
            <a:pathLst>
              <a:path w="1918" h="422">
                <a:moveTo>
                  <a:pt x="0" y="112"/>
                </a:moveTo>
                <a:cubicBezTo>
                  <a:pt x="12" y="99"/>
                  <a:pt x="39" y="66"/>
                  <a:pt x="64" y="77"/>
                </a:cubicBezTo>
                <a:cubicBezTo>
                  <a:pt x="89" y="89"/>
                  <a:pt x="84" y="131"/>
                  <a:pt x="88" y="159"/>
                </a:cubicBezTo>
                <a:cubicBezTo>
                  <a:pt x="93" y="193"/>
                  <a:pt x="100" y="223"/>
                  <a:pt x="123" y="250"/>
                </a:cubicBezTo>
                <a:cubicBezTo>
                  <a:pt x="137" y="266"/>
                  <a:pt x="150" y="267"/>
                  <a:pt x="169" y="268"/>
                </a:cubicBezTo>
                <a:cubicBezTo>
                  <a:pt x="192" y="269"/>
                  <a:pt x="202" y="265"/>
                  <a:pt x="217" y="247"/>
                </a:cubicBezTo>
                <a:cubicBezTo>
                  <a:pt x="229" y="233"/>
                  <a:pt x="236" y="203"/>
                  <a:pt x="254" y="197"/>
                </a:cubicBezTo>
                <a:cubicBezTo>
                  <a:pt x="284" y="186"/>
                  <a:pt x="332" y="204"/>
                  <a:pt x="361" y="207"/>
                </a:cubicBezTo>
                <a:cubicBezTo>
                  <a:pt x="412" y="212"/>
                  <a:pt x="473" y="217"/>
                  <a:pt x="522" y="210"/>
                </a:cubicBezTo>
                <a:cubicBezTo>
                  <a:pt x="561" y="205"/>
                  <a:pt x="573" y="192"/>
                  <a:pt x="574" y="157"/>
                </a:cubicBezTo>
                <a:cubicBezTo>
                  <a:pt x="575" y="110"/>
                  <a:pt x="520" y="81"/>
                  <a:pt x="483" y="62"/>
                </a:cubicBezTo>
                <a:cubicBezTo>
                  <a:pt x="462" y="49"/>
                  <a:pt x="372" y="0"/>
                  <a:pt x="342" y="20"/>
                </a:cubicBezTo>
                <a:cubicBezTo>
                  <a:pt x="322" y="33"/>
                  <a:pt x="362" y="60"/>
                  <a:pt x="363" y="62"/>
                </a:cubicBezTo>
                <a:moveTo>
                  <a:pt x="929" y="88"/>
                </a:moveTo>
                <a:cubicBezTo>
                  <a:pt x="921" y="66"/>
                  <a:pt x="884" y="65"/>
                  <a:pt x="859" y="71"/>
                </a:cubicBezTo>
                <a:cubicBezTo>
                  <a:pt x="815" y="84"/>
                  <a:pt x="770" y="126"/>
                  <a:pt x="757" y="169"/>
                </a:cubicBezTo>
                <a:cubicBezTo>
                  <a:pt x="745" y="211"/>
                  <a:pt x="764" y="239"/>
                  <a:pt x="804" y="251"/>
                </a:cubicBezTo>
                <a:cubicBezTo>
                  <a:pt x="853" y="266"/>
                  <a:pt x="939" y="270"/>
                  <a:pt x="987" y="251"/>
                </a:cubicBezTo>
                <a:cubicBezTo>
                  <a:pt x="1017" y="238"/>
                  <a:pt x="1034" y="213"/>
                  <a:pt x="1041" y="182"/>
                </a:cubicBezTo>
                <a:cubicBezTo>
                  <a:pt x="1046" y="163"/>
                  <a:pt x="1043" y="144"/>
                  <a:pt x="1046" y="124"/>
                </a:cubicBezTo>
                <a:lnTo>
                  <a:pt x="1047" y="124"/>
                </a:lnTo>
                <a:cubicBezTo>
                  <a:pt x="1050" y="154"/>
                  <a:pt x="1050" y="182"/>
                  <a:pt x="1059" y="211"/>
                </a:cubicBezTo>
                <a:cubicBezTo>
                  <a:pt x="1068" y="232"/>
                  <a:pt x="1070" y="239"/>
                  <a:pt x="1082" y="250"/>
                </a:cubicBezTo>
                <a:moveTo>
                  <a:pt x="1166" y="173"/>
                </a:moveTo>
                <a:cubicBezTo>
                  <a:pt x="1168" y="166"/>
                  <a:pt x="1169" y="147"/>
                  <a:pt x="1178" y="143"/>
                </a:cubicBezTo>
                <a:cubicBezTo>
                  <a:pt x="1193" y="136"/>
                  <a:pt x="1215" y="146"/>
                  <a:pt x="1226" y="153"/>
                </a:cubicBezTo>
                <a:cubicBezTo>
                  <a:pt x="1245" y="164"/>
                  <a:pt x="1261" y="173"/>
                  <a:pt x="1284" y="175"/>
                </a:cubicBezTo>
                <a:cubicBezTo>
                  <a:pt x="1301" y="176"/>
                  <a:pt x="1329" y="179"/>
                  <a:pt x="1345" y="173"/>
                </a:cubicBezTo>
                <a:cubicBezTo>
                  <a:pt x="1363" y="167"/>
                  <a:pt x="1372" y="149"/>
                  <a:pt x="1383" y="134"/>
                </a:cubicBezTo>
                <a:cubicBezTo>
                  <a:pt x="1390" y="124"/>
                  <a:pt x="1396" y="116"/>
                  <a:pt x="1405" y="109"/>
                </a:cubicBezTo>
                <a:cubicBezTo>
                  <a:pt x="1407" y="119"/>
                  <a:pt x="1411" y="149"/>
                  <a:pt x="1411" y="163"/>
                </a:cubicBezTo>
                <a:cubicBezTo>
                  <a:pt x="1412" y="223"/>
                  <a:pt x="1401" y="292"/>
                  <a:pt x="1418" y="352"/>
                </a:cubicBezTo>
                <a:cubicBezTo>
                  <a:pt x="1429" y="379"/>
                  <a:pt x="1431" y="388"/>
                  <a:pt x="1449" y="399"/>
                </a:cubicBezTo>
                <a:moveTo>
                  <a:pt x="1746" y="68"/>
                </a:moveTo>
                <a:cubicBezTo>
                  <a:pt x="1746" y="53"/>
                  <a:pt x="1746" y="50"/>
                  <a:pt x="1746" y="41"/>
                </a:cubicBezTo>
                <a:cubicBezTo>
                  <a:pt x="1721" y="43"/>
                  <a:pt x="1707" y="39"/>
                  <a:pt x="1692" y="65"/>
                </a:cubicBezTo>
                <a:cubicBezTo>
                  <a:pt x="1670" y="103"/>
                  <a:pt x="1687" y="138"/>
                  <a:pt x="1713" y="167"/>
                </a:cubicBezTo>
                <a:cubicBezTo>
                  <a:pt x="1764" y="222"/>
                  <a:pt x="1832" y="263"/>
                  <a:pt x="1880" y="322"/>
                </a:cubicBezTo>
                <a:cubicBezTo>
                  <a:pt x="1891" y="336"/>
                  <a:pt x="1917" y="380"/>
                  <a:pt x="1898" y="399"/>
                </a:cubicBezTo>
                <a:cubicBezTo>
                  <a:pt x="1871" y="414"/>
                  <a:pt x="1860" y="420"/>
                  <a:pt x="1837" y="42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9"/>
          <p:cNvSpPr/>
          <p:nvPr/>
        </p:nvSpPr>
        <p:spPr>
          <a:xfrm>
            <a:off x="426960" y="4824360"/>
            <a:ext cx="1901880" cy="311040"/>
          </a:xfrm>
          <a:custGeom>
            <a:avLst/>
            <a:gdLst/>
            <a:ahLst/>
            <a:rect l="l" t="t" r="r" b="b"/>
            <a:pathLst>
              <a:path w="5284" h="865">
                <a:moveTo>
                  <a:pt x="85" y="467"/>
                </a:moveTo>
                <a:cubicBezTo>
                  <a:pt x="77" y="449"/>
                  <a:pt x="70" y="431"/>
                  <a:pt x="61" y="414"/>
                </a:cubicBezTo>
                <a:cubicBezTo>
                  <a:pt x="56" y="405"/>
                  <a:pt x="51" y="396"/>
                  <a:pt x="49" y="387"/>
                </a:cubicBezTo>
                <a:cubicBezTo>
                  <a:pt x="48" y="384"/>
                  <a:pt x="50" y="381"/>
                  <a:pt x="49" y="378"/>
                </a:cubicBezTo>
                <a:cubicBezTo>
                  <a:pt x="68" y="370"/>
                  <a:pt x="99" y="361"/>
                  <a:pt x="128" y="360"/>
                </a:cubicBezTo>
                <a:cubicBezTo>
                  <a:pt x="162" y="358"/>
                  <a:pt x="218" y="350"/>
                  <a:pt x="237" y="388"/>
                </a:cubicBezTo>
                <a:cubicBezTo>
                  <a:pt x="255" y="424"/>
                  <a:pt x="246" y="483"/>
                  <a:pt x="225" y="514"/>
                </a:cubicBezTo>
                <a:cubicBezTo>
                  <a:pt x="197" y="554"/>
                  <a:pt x="142" y="581"/>
                  <a:pt x="95" y="593"/>
                </a:cubicBezTo>
                <a:cubicBezTo>
                  <a:pt x="94" y="593"/>
                  <a:pt x="92" y="593"/>
                  <a:pt x="91" y="593"/>
                </a:cubicBezTo>
                <a:cubicBezTo>
                  <a:pt x="136" y="593"/>
                  <a:pt x="208" y="578"/>
                  <a:pt x="249" y="600"/>
                </a:cubicBezTo>
                <a:cubicBezTo>
                  <a:pt x="273" y="613"/>
                  <a:pt x="290" y="664"/>
                  <a:pt x="277" y="689"/>
                </a:cubicBezTo>
                <a:cubicBezTo>
                  <a:pt x="254" y="732"/>
                  <a:pt x="169" y="746"/>
                  <a:pt x="127" y="751"/>
                </a:cubicBezTo>
                <a:cubicBezTo>
                  <a:pt x="96" y="754"/>
                  <a:pt x="14" y="769"/>
                  <a:pt x="0" y="731"/>
                </a:cubicBezTo>
                <a:cubicBezTo>
                  <a:pt x="0" y="707"/>
                  <a:pt x="0" y="698"/>
                  <a:pt x="1" y="682"/>
                </a:cubicBezTo>
                <a:moveTo>
                  <a:pt x="443" y="236"/>
                </a:moveTo>
                <a:cubicBezTo>
                  <a:pt x="431" y="240"/>
                  <a:pt x="429" y="237"/>
                  <a:pt x="422" y="249"/>
                </a:cubicBezTo>
                <a:cubicBezTo>
                  <a:pt x="421" y="252"/>
                  <a:pt x="423" y="251"/>
                  <a:pt x="422" y="254"/>
                </a:cubicBezTo>
                <a:cubicBezTo>
                  <a:pt x="422" y="220"/>
                  <a:pt x="425" y="201"/>
                  <a:pt x="441" y="171"/>
                </a:cubicBezTo>
                <a:cubicBezTo>
                  <a:pt x="460" y="134"/>
                  <a:pt x="484" y="95"/>
                  <a:pt x="522" y="75"/>
                </a:cubicBezTo>
                <a:cubicBezTo>
                  <a:pt x="551" y="60"/>
                  <a:pt x="603" y="53"/>
                  <a:pt x="625" y="81"/>
                </a:cubicBezTo>
                <a:cubicBezTo>
                  <a:pt x="661" y="126"/>
                  <a:pt x="657" y="207"/>
                  <a:pt x="670" y="261"/>
                </a:cubicBezTo>
                <a:cubicBezTo>
                  <a:pt x="678" y="293"/>
                  <a:pt x="686" y="312"/>
                  <a:pt x="704" y="339"/>
                </a:cubicBezTo>
                <a:moveTo>
                  <a:pt x="1048" y="265"/>
                </a:moveTo>
                <a:cubicBezTo>
                  <a:pt x="1051" y="258"/>
                  <a:pt x="1066" y="259"/>
                  <a:pt x="1054" y="257"/>
                </a:cubicBezTo>
                <a:cubicBezTo>
                  <a:pt x="1018" y="252"/>
                  <a:pt x="973" y="273"/>
                  <a:pt x="943" y="290"/>
                </a:cubicBezTo>
                <a:cubicBezTo>
                  <a:pt x="912" y="308"/>
                  <a:pt x="908" y="316"/>
                  <a:pt x="899" y="345"/>
                </a:cubicBezTo>
                <a:cubicBezTo>
                  <a:pt x="932" y="348"/>
                  <a:pt x="965" y="354"/>
                  <a:pt x="998" y="340"/>
                </a:cubicBezTo>
                <a:cubicBezTo>
                  <a:pt x="1042" y="321"/>
                  <a:pt x="1084" y="277"/>
                  <a:pt x="1109" y="237"/>
                </a:cubicBezTo>
                <a:cubicBezTo>
                  <a:pt x="1138" y="191"/>
                  <a:pt x="1139" y="152"/>
                  <a:pt x="1139" y="100"/>
                </a:cubicBezTo>
                <a:cubicBezTo>
                  <a:pt x="1139" y="65"/>
                  <a:pt x="1137" y="36"/>
                  <a:pt x="1128" y="3"/>
                </a:cubicBezTo>
                <a:cubicBezTo>
                  <a:pt x="1128" y="2"/>
                  <a:pt x="1128" y="1"/>
                  <a:pt x="1128" y="0"/>
                </a:cubicBezTo>
                <a:cubicBezTo>
                  <a:pt x="1128" y="62"/>
                  <a:pt x="1126" y="122"/>
                  <a:pt x="1136" y="183"/>
                </a:cubicBezTo>
                <a:cubicBezTo>
                  <a:pt x="1148" y="243"/>
                  <a:pt x="1152" y="263"/>
                  <a:pt x="1163" y="302"/>
                </a:cubicBezTo>
                <a:moveTo>
                  <a:pt x="1857" y="367"/>
                </a:moveTo>
                <a:cubicBezTo>
                  <a:pt x="1858" y="362"/>
                  <a:pt x="1865" y="323"/>
                  <a:pt x="1882" y="342"/>
                </a:cubicBezTo>
                <a:cubicBezTo>
                  <a:pt x="1916" y="379"/>
                  <a:pt x="1913" y="469"/>
                  <a:pt x="1917" y="515"/>
                </a:cubicBezTo>
                <a:cubicBezTo>
                  <a:pt x="1922" y="576"/>
                  <a:pt x="1925" y="638"/>
                  <a:pt x="1933" y="699"/>
                </a:cubicBezTo>
                <a:cubicBezTo>
                  <a:pt x="1934" y="710"/>
                  <a:pt x="1936" y="752"/>
                  <a:pt x="1952" y="755"/>
                </a:cubicBezTo>
                <a:cubicBezTo>
                  <a:pt x="1959" y="755"/>
                  <a:pt x="1961" y="755"/>
                  <a:pt x="1961" y="748"/>
                </a:cubicBezTo>
                <a:moveTo>
                  <a:pt x="1955" y="471"/>
                </a:moveTo>
                <a:cubicBezTo>
                  <a:pt x="1957" y="419"/>
                  <a:pt x="1951" y="332"/>
                  <a:pt x="2008" y="302"/>
                </a:cubicBezTo>
                <a:cubicBezTo>
                  <a:pt x="2051" y="279"/>
                  <a:pt x="2070" y="287"/>
                  <a:pt x="2088" y="329"/>
                </a:cubicBezTo>
                <a:cubicBezTo>
                  <a:pt x="2113" y="386"/>
                  <a:pt x="2116" y="492"/>
                  <a:pt x="2083" y="545"/>
                </a:cubicBezTo>
                <a:cubicBezTo>
                  <a:pt x="2058" y="585"/>
                  <a:pt x="2022" y="588"/>
                  <a:pt x="1983" y="600"/>
                </a:cubicBezTo>
                <a:cubicBezTo>
                  <a:pt x="2032" y="580"/>
                  <a:pt x="2075" y="567"/>
                  <a:pt x="2128" y="559"/>
                </a:cubicBezTo>
                <a:cubicBezTo>
                  <a:pt x="2258" y="538"/>
                  <a:pt x="2389" y="526"/>
                  <a:pt x="2519" y="504"/>
                </a:cubicBezTo>
                <a:cubicBezTo>
                  <a:pt x="2681" y="477"/>
                  <a:pt x="2843" y="439"/>
                  <a:pt x="3007" y="425"/>
                </a:cubicBezTo>
                <a:cubicBezTo>
                  <a:pt x="3145" y="413"/>
                  <a:pt x="3285" y="426"/>
                  <a:pt x="3423" y="414"/>
                </a:cubicBezTo>
                <a:cubicBezTo>
                  <a:pt x="3477" y="410"/>
                  <a:pt x="3620" y="363"/>
                  <a:pt x="3669" y="394"/>
                </a:cubicBezTo>
                <a:cubicBezTo>
                  <a:pt x="3680" y="401"/>
                  <a:pt x="3669" y="399"/>
                  <a:pt x="3675" y="411"/>
                </a:cubicBezTo>
                <a:cubicBezTo>
                  <a:pt x="3671" y="412"/>
                  <a:pt x="3667" y="414"/>
                  <a:pt x="3663" y="415"/>
                </a:cubicBezTo>
                <a:moveTo>
                  <a:pt x="2507" y="642"/>
                </a:moveTo>
                <a:cubicBezTo>
                  <a:pt x="2508" y="647"/>
                  <a:pt x="2500" y="650"/>
                  <a:pt x="2504" y="653"/>
                </a:cubicBezTo>
                <a:cubicBezTo>
                  <a:pt x="2511" y="659"/>
                  <a:pt x="2526" y="661"/>
                  <a:pt x="2538" y="658"/>
                </a:cubicBezTo>
                <a:cubicBezTo>
                  <a:pt x="2571" y="650"/>
                  <a:pt x="2612" y="618"/>
                  <a:pt x="2631" y="590"/>
                </a:cubicBezTo>
                <a:cubicBezTo>
                  <a:pt x="2645" y="570"/>
                  <a:pt x="2646" y="522"/>
                  <a:pt x="2634" y="500"/>
                </a:cubicBezTo>
                <a:cubicBezTo>
                  <a:pt x="2614" y="464"/>
                  <a:pt x="2570" y="437"/>
                  <a:pt x="2529" y="431"/>
                </a:cubicBezTo>
                <a:cubicBezTo>
                  <a:pt x="2501" y="427"/>
                  <a:pt x="2445" y="422"/>
                  <a:pt x="2425" y="447"/>
                </a:cubicBezTo>
                <a:cubicBezTo>
                  <a:pt x="2401" y="477"/>
                  <a:pt x="2439" y="507"/>
                  <a:pt x="2461" y="517"/>
                </a:cubicBezTo>
                <a:cubicBezTo>
                  <a:pt x="2532" y="548"/>
                  <a:pt x="2612" y="551"/>
                  <a:pt x="2686" y="570"/>
                </a:cubicBezTo>
                <a:cubicBezTo>
                  <a:pt x="2732" y="582"/>
                  <a:pt x="2801" y="598"/>
                  <a:pt x="2814" y="653"/>
                </a:cubicBezTo>
                <a:cubicBezTo>
                  <a:pt x="2824" y="698"/>
                  <a:pt x="2806" y="732"/>
                  <a:pt x="2777" y="764"/>
                </a:cubicBezTo>
                <a:cubicBezTo>
                  <a:pt x="2764" y="778"/>
                  <a:pt x="2734" y="792"/>
                  <a:pt x="2725" y="808"/>
                </a:cubicBezTo>
                <a:cubicBezTo>
                  <a:pt x="2727" y="808"/>
                  <a:pt x="2729" y="808"/>
                  <a:pt x="2731" y="808"/>
                </a:cubicBezTo>
                <a:cubicBezTo>
                  <a:pt x="2787" y="804"/>
                  <a:pt x="2837" y="791"/>
                  <a:pt x="2891" y="774"/>
                </a:cubicBezTo>
                <a:cubicBezTo>
                  <a:pt x="2908" y="769"/>
                  <a:pt x="2924" y="763"/>
                  <a:pt x="2941" y="758"/>
                </a:cubicBezTo>
                <a:moveTo>
                  <a:pt x="3156" y="639"/>
                </a:moveTo>
                <a:cubicBezTo>
                  <a:pt x="3176" y="603"/>
                  <a:pt x="3192" y="572"/>
                  <a:pt x="3199" y="532"/>
                </a:cubicBezTo>
                <a:cubicBezTo>
                  <a:pt x="3199" y="530"/>
                  <a:pt x="3199" y="527"/>
                  <a:pt x="3199" y="525"/>
                </a:cubicBezTo>
                <a:cubicBezTo>
                  <a:pt x="3171" y="541"/>
                  <a:pt x="3151" y="573"/>
                  <a:pt x="3138" y="604"/>
                </a:cubicBezTo>
                <a:cubicBezTo>
                  <a:pt x="3128" y="628"/>
                  <a:pt x="3116" y="673"/>
                  <a:pt x="3145" y="688"/>
                </a:cubicBezTo>
                <a:cubicBezTo>
                  <a:pt x="3174" y="703"/>
                  <a:pt x="3245" y="702"/>
                  <a:pt x="3277" y="695"/>
                </a:cubicBezTo>
                <a:cubicBezTo>
                  <a:pt x="3302" y="690"/>
                  <a:pt x="3339" y="669"/>
                  <a:pt x="3346" y="642"/>
                </a:cubicBezTo>
                <a:cubicBezTo>
                  <a:pt x="3354" y="610"/>
                  <a:pt x="3336" y="593"/>
                  <a:pt x="3308" y="581"/>
                </a:cubicBezTo>
                <a:cubicBezTo>
                  <a:pt x="3301" y="578"/>
                  <a:pt x="3243" y="560"/>
                  <a:pt x="3236" y="570"/>
                </a:cubicBezTo>
                <a:cubicBezTo>
                  <a:pt x="3223" y="589"/>
                  <a:pt x="3357" y="591"/>
                  <a:pt x="3360" y="591"/>
                </a:cubicBezTo>
                <a:moveTo>
                  <a:pt x="3563" y="591"/>
                </a:moveTo>
                <a:cubicBezTo>
                  <a:pt x="3629" y="581"/>
                  <a:pt x="3728" y="580"/>
                  <a:pt x="3785" y="540"/>
                </a:cubicBezTo>
                <a:cubicBezTo>
                  <a:pt x="3788" y="532"/>
                  <a:pt x="3789" y="530"/>
                  <a:pt x="3788" y="524"/>
                </a:cubicBezTo>
                <a:cubicBezTo>
                  <a:pt x="3754" y="520"/>
                  <a:pt x="3713" y="512"/>
                  <a:pt x="3677" y="520"/>
                </a:cubicBezTo>
                <a:cubicBezTo>
                  <a:pt x="3636" y="530"/>
                  <a:pt x="3592" y="554"/>
                  <a:pt x="3575" y="594"/>
                </a:cubicBezTo>
                <a:cubicBezTo>
                  <a:pt x="3575" y="610"/>
                  <a:pt x="3575" y="615"/>
                  <a:pt x="3575" y="625"/>
                </a:cubicBezTo>
                <a:cubicBezTo>
                  <a:pt x="3603" y="634"/>
                  <a:pt x="3625" y="642"/>
                  <a:pt x="3660" y="642"/>
                </a:cubicBezTo>
                <a:cubicBezTo>
                  <a:pt x="3705" y="642"/>
                  <a:pt x="3735" y="628"/>
                  <a:pt x="3778" y="618"/>
                </a:cubicBezTo>
                <a:cubicBezTo>
                  <a:pt x="3809" y="611"/>
                  <a:pt x="3872" y="590"/>
                  <a:pt x="3897" y="620"/>
                </a:cubicBezTo>
                <a:cubicBezTo>
                  <a:pt x="3933" y="663"/>
                  <a:pt x="3930" y="781"/>
                  <a:pt x="3902" y="824"/>
                </a:cubicBezTo>
                <a:cubicBezTo>
                  <a:pt x="3876" y="863"/>
                  <a:pt x="3850" y="854"/>
                  <a:pt x="3814" y="864"/>
                </a:cubicBezTo>
                <a:cubicBezTo>
                  <a:pt x="3847" y="833"/>
                  <a:pt x="3850" y="816"/>
                  <a:pt x="3909" y="794"/>
                </a:cubicBezTo>
                <a:cubicBezTo>
                  <a:pt x="4146" y="707"/>
                  <a:pt x="4404" y="667"/>
                  <a:pt x="4648" y="606"/>
                </a:cubicBezTo>
                <a:cubicBezTo>
                  <a:pt x="4786" y="572"/>
                  <a:pt x="5117" y="437"/>
                  <a:pt x="5263" y="507"/>
                </a:cubicBezTo>
                <a:cubicBezTo>
                  <a:pt x="5270" y="510"/>
                  <a:pt x="5283" y="518"/>
                  <a:pt x="5283" y="518"/>
                </a:cubicBezTo>
                <a:cubicBezTo>
                  <a:pt x="5280" y="522"/>
                  <a:pt x="5277" y="525"/>
                  <a:pt x="5274" y="5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0"/>
          <p:cNvSpPr/>
          <p:nvPr/>
        </p:nvSpPr>
        <p:spPr>
          <a:xfrm>
            <a:off x="1746720" y="5344560"/>
            <a:ext cx="165960" cy="177840"/>
          </a:xfrm>
          <a:custGeom>
            <a:avLst/>
            <a:gdLst/>
            <a:ahLst/>
            <a:rect l="l" t="t" r="r" b="b"/>
            <a:pathLst>
              <a:path w="462" h="495">
                <a:moveTo>
                  <a:pt x="315" y="13"/>
                </a:moveTo>
                <a:cubicBezTo>
                  <a:pt x="313" y="13"/>
                  <a:pt x="317" y="8"/>
                  <a:pt x="313" y="7"/>
                </a:cubicBezTo>
                <a:cubicBezTo>
                  <a:pt x="282" y="0"/>
                  <a:pt x="248" y="20"/>
                  <a:pt x="221" y="27"/>
                </a:cubicBezTo>
                <a:cubicBezTo>
                  <a:pt x="161" y="42"/>
                  <a:pt x="102" y="43"/>
                  <a:pt x="42" y="43"/>
                </a:cubicBezTo>
                <a:cubicBezTo>
                  <a:pt x="30" y="43"/>
                  <a:pt x="22" y="30"/>
                  <a:pt x="11" y="35"/>
                </a:cubicBezTo>
                <a:cubicBezTo>
                  <a:pt x="9" y="36"/>
                  <a:pt x="11" y="95"/>
                  <a:pt x="11" y="104"/>
                </a:cubicBezTo>
                <a:cubicBezTo>
                  <a:pt x="11" y="134"/>
                  <a:pt x="0" y="189"/>
                  <a:pt x="18" y="215"/>
                </a:cubicBezTo>
                <a:cubicBezTo>
                  <a:pt x="28" y="229"/>
                  <a:pt x="52" y="227"/>
                  <a:pt x="66" y="227"/>
                </a:cubicBezTo>
                <a:cubicBezTo>
                  <a:pt x="106" y="228"/>
                  <a:pt x="146" y="226"/>
                  <a:pt x="187" y="222"/>
                </a:cubicBezTo>
                <a:cubicBezTo>
                  <a:pt x="248" y="216"/>
                  <a:pt x="350" y="198"/>
                  <a:pt x="408" y="228"/>
                </a:cubicBezTo>
                <a:cubicBezTo>
                  <a:pt x="455" y="251"/>
                  <a:pt x="461" y="308"/>
                  <a:pt x="457" y="355"/>
                </a:cubicBezTo>
                <a:cubicBezTo>
                  <a:pt x="452" y="417"/>
                  <a:pt x="400" y="449"/>
                  <a:pt x="346" y="469"/>
                </a:cubicBezTo>
                <a:cubicBezTo>
                  <a:pt x="277" y="494"/>
                  <a:pt x="190" y="494"/>
                  <a:pt x="117" y="488"/>
                </a:cubicBezTo>
                <a:cubicBezTo>
                  <a:pt x="75" y="484"/>
                  <a:pt x="94" y="479"/>
                  <a:pt x="79" y="4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1"/>
          <p:cNvSpPr/>
          <p:nvPr/>
        </p:nvSpPr>
        <p:spPr>
          <a:xfrm>
            <a:off x="2262240" y="5337000"/>
            <a:ext cx="835200" cy="184320"/>
          </a:xfrm>
          <a:custGeom>
            <a:avLst/>
            <a:gdLst/>
            <a:ahLst/>
            <a:rect l="l" t="t" r="r" b="b"/>
            <a:pathLst>
              <a:path w="2321" h="513">
                <a:moveTo>
                  <a:pt x="0" y="88"/>
                </a:moveTo>
                <a:cubicBezTo>
                  <a:pt x="4" y="83"/>
                  <a:pt x="2" y="69"/>
                  <a:pt x="6" y="74"/>
                </a:cubicBezTo>
                <a:cubicBezTo>
                  <a:pt x="51" y="124"/>
                  <a:pt x="21" y="237"/>
                  <a:pt x="60" y="298"/>
                </a:cubicBezTo>
                <a:cubicBezTo>
                  <a:pt x="68" y="309"/>
                  <a:pt x="71" y="311"/>
                  <a:pt x="83" y="315"/>
                </a:cubicBezTo>
                <a:cubicBezTo>
                  <a:pt x="102" y="321"/>
                  <a:pt x="120" y="300"/>
                  <a:pt x="133" y="291"/>
                </a:cubicBezTo>
                <a:cubicBezTo>
                  <a:pt x="195" y="245"/>
                  <a:pt x="252" y="208"/>
                  <a:pt x="330" y="205"/>
                </a:cubicBezTo>
                <a:cubicBezTo>
                  <a:pt x="374" y="204"/>
                  <a:pt x="391" y="217"/>
                  <a:pt x="426" y="242"/>
                </a:cubicBezTo>
                <a:cubicBezTo>
                  <a:pt x="441" y="253"/>
                  <a:pt x="460" y="273"/>
                  <a:pt x="481" y="269"/>
                </a:cubicBezTo>
                <a:cubicBezTo>
                  <a:pt x="505" y="265"/>
                  <a:pt x="521" y="228"/>
                  <a:pt x="531" y="207"/>
                </a:cubicBezTo>
                <a:cubicBezTo>
                  <a:pt x="552" y="162"/>
                  <a:pt x="555" y="106"/>
                  <a:pt x="556" y="57"/>
                </a:cubicBezTo>
                <a:cubicBezTo>
                  <a:pt x="556" y="37"/>
                  <a:pt x="557" y="18"/>
                  <a:pt x="560" y="0"/>
                </a:cubicBezTo>
                <a:cubicBezTo>
                  <a:pt x="610" y="1"/>
                  <a:pt x="644" y="16"/>
                  <a:pt x="691" y="35"/>
                </a:cubicBezTo>
                <a:moveTo>
                  <a:pt x="1137" y="71"/>
                </a:moveTo>
                <a:cubicBezTo>
                  <a:pt x="1110" y="59"/>
                  <a:pt x="1205" y="64"/>
                  <a:pt x="1121" y="59"/>
                </a:cubicBezTo>
                <a:cubicBezTo>
                  <a:pt x="1056" y="55"/>
                  <a:pt x="1003" y="84"/>
                  <a:pt x="949" y="118"/>
                </a:cubicBezTo>
                <a:cubicBezTo>
                  <a:pt x="913" y="140"/>
                  <a:pt x="902" y="155"/>
                  <a:pt x="887" y="188"/>
                </a:cubicBezTo>
                <a:cubicBezTo>
                  <a:pt x="921" y="197"/>
                  <a:pt x="957" y="203"/>
                  <a:pt x="997" y="200"/>
                </a:cubicBezTo>
                <a:cubicBezTo>
                  <a:pt x="1041" y="196"/>
                  <a:pt x="1089" y="179"/>
                  <a:pt x="1125" y="152"/>
                </a:cubicBezTo>
                <a:cubicBezTo>
                  <a:pt x="1143" y="139"/>
                  <a:pt x="1161" y="118"/>
                  <a:pt x="1177" y="106"/>
                </a:cubicBezTo>
                <a:cubicBezTo>
                  <a:pt x="1178" y="106"/>
                  <a:pt x="1179" y="106"/>
                  <a:pt x="1180" y="106"/>
                </a:cubicBezTo>
                <a:cubicBezTo>
                  <a:pt x="1189" y="125"/>
                  <a:pt x="1196" y="151"/>
                  <a:pt x="1210" y="167"/>
                </a:cubicBezTo>
                <a:cubicBezTo>
                  <a:pt x="1243" y="204"/>
                  <a:pt x="1292" y="202"/>
                  <a:pt x="1337" y="202"/>
                </a:cubicBezTo>
                <a:cubicBezTo>
                  <a:pt x="1369" y="202"/>
                  <a:pt x="1367" y="202"/>
                  <a:pt x="1377" y="174"/>
                </a:cubicBezTo>
                <a:cubicBezTo>
                  <a:pt x="1387" y="145"/>
                  <a:pt x="1383" y="112"/>
                  <a:pt x="1407" y="89"/>
                </a:cubicBezTo>
                <a:cubicBezTo>
                  <a:pt x="1409" y="89"/>
                  <a:pt x="1412" y="89"/>
                  <a:pt x="1414" y="89"/>
                </a:cubicBezTo>
                <a:cubicBezTo>
                  <a:pt x="1429" y="114"/>
                  <a:pt x="1441" y="147"/>
                  <a:pt x="1455" y="177"/>
                </a:cubicBezTo>
                <a:cubicBezTo>
                  <a:pt x="1476" y="223"/>
                  <a:pt x="1508" y="253"/>
                  <a:pt x="1556" y="272"/>
                </a:cubicBezTo>
                <a:cubicBezTo>
                  <a:pt x="1607" y="291"/>
                  <a:pt x="1685" y="296"/>
                  <a:pt x="1735" y="273"/>
                </a:cubicBezTo>
                <a:cubicBezTo>
                  <a:pt x="1771" y="254"/>
                  <a:pt x="1777" y="232"/>
                  <a:pt x="1781" y="197"/>
                </a:cubicBezTo>
                <a:cubicBezTo>
                  <a:pt x="1784" y="171"/>
                  <a:pt x="1785" y="144"/>
                  <a:pt x="1793" y="119"/>
                </a:cubicBezTo>
                <a:cubicBezTo>
                  <a:pt x="1795" y="115"/>
                  <a:pt x="1795" y="113"/>
                  <a:pt x="1798" y="114"/>
                </a:cubicBezTo>
                <a:cubicBezTo>
                  <a:pt x="1798" y="233"/>
                  <a:pt x="1797" y="352"/>
                  <a:pt x="1790" y="471"/>
                </a:cubicBezTo>
                <a:moveTo>
                  <a:pt x="2320" y="68"/>
                </a:moveTo>
                <a:cubicBezTo>
                  <a:pt x="2306" y="49"/>
                  <a:pt x="2297" y="55"/>
                  <a:pt x="2267" y="73"/>
                </a:cubicBezTo>
                <a:cubicBezTo>
                  <a:pt x="2229" y="96"/>
                  <a:pt x="2192" y="127"/>
                  <a:pt x="2185" y="173"/>
                </a:cubicBezTo>
                <a:cubicBezTo>
                  <a:pt x="2177" y="224"/>
                  <a:pt x="2204" y="236"/>
                  <a:pt x="2240" y="269"/>
                </a:cubicBezTo>
                <a:cubicBezTo>
                  <a:pt x="2276" y="300"/>
                  <a:pt x="2302" y="319"/>
                  <a:pt x="2304" y="368"/>
                </a:cubicBezTo>
                <a:cubicBezTo>
                  <a:pt x="2307" y="430"/>
                  <a:pt x="2222" y="455"/>
                  <a:pt x="2174" y="475"/>
                </a:cubicBezTo>
                <a:cubicBezTo>
                  <a:pt x="2120" y="496"/>
                  <a:pt x="2104" y="502"/>
                  <a:pt x="2067" y="51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2"/>
          <p:cNvSpPr/>
          <p:nvPr/>
        </p:nvSpPr>
        <p:spPr>
          <a:xfrm>
            <a:off x="409680" y="5738760"/>
            <a:ext cx="351000" cy="210960"/>
          </a:xfrm>
          <a:custGeom>
            <a:avLst/>
            <a:gdLst/>
            <a:ahLst/>
            <a:rect l="l" t="t" r="r" b="b"/>
            <a:pathLst>
              <a:path w="976" h="587">
                <a:moveTo>
                  <a:pt x="109" y="116"/>
                </a:moveTo>
                <a:cubicBezTo>
                  <a:pt x="94" y="95"/>
                  <a:pt x="86" y="77"/>
                  <a:pt x="75" y="56"/>
                </a:cubicBezTo>
                <a:cubicBezTo>
                  <a:pt x="74" y="54"/>
                  <a:pt x="74" y="59"/>
                  <a:pt x="73" y="57"/>
                </a:cubicBezTo>
                <a:cubicBezTo>
                  <a:pt x="67" y="115"/>
                  <a:pt x="61" y="171"/>
                  <a:pt x="54" y="228"/>
                </a:cubicBezTo>
                <a:cubicBezTo>
                  <a:pt x="45" y="295"/>
                  <a:pt x="30" y="356"/>
                  <a:pt x="15" y="419"/>
                </a:cubicBezTo>
                <a:cubicBezTo>
                  <a:pt x="9" y="443"/>
                  <a:pt x="4" y="467"/>
                  <a:pt x="0" y="493"/>
                </a:cubicBezTo>
                <a:cubicBezTo>
                  <a:pt x="0" y="494"/>
                  <a:pt x="0" y="495"/>
                  <a:pt x="0" y="496"/>
                </a:cubicBezTo>
                <a:cubicBezTo>
                  <a:pt x="31" y="495"/>
                  <a:pt x="49" y="490"/>
                  <a:pt x="78" y="478"/>
                </a:cubicBezTo>
                <a:cubicBezTo>
                  <a:pt x="128" y="460"/>
                  <a:pt x="177" y="442"/>
                  <a:pt x="226" y="423"/>
                </a:cubicBezTo>
                <a:cubicBezTo>
                  <a:pt x="259" y="410"/>
                  <a:pt x="293" y="384"/>
                  <a:pt x="329" y="380"/>
                </a:cubicBezTo>
                <a:cubicBezTo>
                  <a:pt x="330" y="381"/>
                  <a:pt x="332" y="382"/>
                  <a:pt x="333" y="383"/>
                </a:cubicBezTo>
                <a:cubicBezTo>
                  <a:pt x="333" y="419"/>
                  <a:pt x="336" y="456"/>
                  <a:pt x="329" y="493"/>
                </a:cubicBezTo>
                <a:cubicBezTo>
                  <a:pt x="323" y="525"/>
                  <a:pt x="314" y="554"/>
                  <a:pt x="312" y="586"/>
                </a:cubicBezTo>
                <a:moveTo>
                  <a:pt x="402" y="0"/>
                </a:moveTo>
                <a:cubicBezTo>
                  <a:pt x="402" y="61"/>
                  <a:pt x="405" y="124"/>
                  <a:pt x="409" y="185"/>
                </a:cubicBezTo>
                <a:cubicBezTo>
                  <a:pt x="413" y="234"/>
                  <a:pt x="418" y="285"/>
                  <a:pt x="433" y="334"/>
                </a:cubicBezTo>
                <a:cubicBezTo>
                  <a:pt x="436" y="340"/>
                  <a:pt x="438" y="347"/>
                  <a:pt x="441" y="353"/>
                </a:cubicBezTo>
                <a:moveTo>
                  <a:pt x="336" y="245"/>
                </a:moveTo>
                <a:cubicBezTo>
                  <a:pt x="398" y="215"/>
                  <a:pt x="463" y="195"/>
                  <a:pt x="527" y="171"/>
                </a:cubicBezTo>
                <a:cubicBezTo>
                  <a:pt x="567" y="156"/>
                  <a:pt x="615" y="145"/>
                  <a:pt x="643" y="109"/>
                </a:cubicBezTo>
                <a:cubicBezTo>
                  <a:pt x="662" y="84"/>
                  <a:pt x="664" y="49"/>
                  <a:pt x="667" y="20"/>
                </a:cubicBezTo>
                <a:cubicBezTo>
                  <a:pt x="667" y="9"/>
                  <a:pt x="666" y="6"/>
                  <a:pt x="670" y="0"/>
                </a:cubicBezTo>
                <a:cubicBezTo>
                  <a:pt x="671" y="7"/>
                  <a:pt x="676" y="69"/>
                  <a:pt x="676" y="72"/>
                </a:cubicBezTo>
                <a:cubicBezTo>
                  <a:pt x="680" y="156"/>
                  <a:pt x="683" y="239"/>
                  <a:pt x="734" y="310"/>
                </a:cubicBezTo>
                <a:cubicBezTo>
                  <a:pt x="762" y="349"/>
                  <a:pt x="797" y="355"/>
                  <a:pt x="841" y="353"/>
                </a:cubicBezTo>
                <a:cubicBezTo>
                  <a:pt x="876" y="351"/>
                  <a:pt x="892" y="331"/>
                  <a:pt x="917" y="309"/>
                </a:cubicBezTo>
                <a:cubicBezTo>
                  <a:pt x="932" y="296"/>
                  <a:pt x="933" y="300"/>
                  <a:pt x="950" y="296"/>
                </a:cubicBezTo>
                <a:cubicBezTo>
                  <a:pt x="959" y="322"/>
                  <a:pt x="967" y="351"/>
                  <a:pt x="975" y="37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3"/>
          <p:cNvSpPr/>
          <p:nvPr/>
        </p:nvSpPr>
        <p:spPr>
          <a:xfrm>
            <a:off x="979200" y="5784840"/>
            <a:ext cx="1000440" cy="476280"/>
          </a:xfrm>
          <a:custGeom>
            <a:avLst/>
            <a:gdLst/>
            <a:ahLst/>
            <a:rect l="l" t="t" r="r" b="b"/>
            <a:pathLst>
              <a:path w="2780" h="1324">
                <a:moveTo>
                  <a:pt x="32" y="131"/>
                </a:moveTo>
                <a:cubicBezTo>
                  <a:pt x="21" y="118"/>
                  <a:pt x="20" y="115"/>
                  <a:pt x="10" y="111"/>
                </a:cubicBezTo>
                <a:cubicBezTo>
                  <a:pt x="5" y="139"/>
                  <a:pt x="2" y="181"/>
                  <a:pt x="1" y="214"/>
                </a:cubicBezTo>
                <a:cubicBezTo>
                  <a:pt x="0" y="280"/>
                  <a:pt x="0" y="338"/>
                  <a:pt x="22" y="401"/>
                </a:cubicBezTo>
                <a:cubicBezTo>
                  <a:pt x="31" y="427"/>
                  <a:pt x="42" y="450"/>
                  <a:pt x="56" y="474"/>
                </a:cubicBezTo>
                <a:cubicBezTo>
                  <a:pt x="49" y="445"/>
                  <a:pt x="40" y="434"/>
                  <a:pt x="29" y="406"/>
                </a:cubicBezTo>
                <a:cubicBezTo>
                  <a:pt x="7" y="346"/>
                  <a:pt x="2" y="288"/>
                  <a:pt x="1" y="225"/>
                </a:cubicBezTo>
                <a:cubicBezTo>
                  <a:pt x="0" y="151"/>
                  <a:pt x="8" y="88"/>
                  <a:pt x="58" y="28"/>
                </a:cubicBezTo>
                <a:cubicBezTo>
                  <a:pt x="81" y="8"/>
                  <a:pt x="85" y="0"/>
                  <a:pt x="106" y="5"/>
                </a:cubicBezTo>
                <a:cubicBezTo>
                  <a:pt x="129" y="31"/>
                  <a:pt x="129" y="85"/>
                  <a:pt x="116" y="123"/>
                </a:cubicBezTo>
                <a:cubicBezTo>
                  <a:pt x="100" y="171"/>
                  <a:pt x="62" y="209"/>
                  <a:pt x="37" y="251"/>
                </a:cubicBezTo>
                <a:cubicBezTo>
                  <a:pt x="29" y="267"/>
                  <a:pt x="26" y="271"/>
                  <a:pt x="26" y="282"/>
                </a:cubicBezTo>
                <a:moveTo>
                  <a:pt x="319" y="470"/>
                </a:moveTo>
                <a:cubicBezTo>
                  <a:pt x="323" y="452"/>
                  <a:pt x="328" y="434"/>
                  <a:pt x="334" y="415"/>
                </a:cubicBezTo>
                <a:cubicBezTo>
                  <a:pt x="346" y="375"/>
                  <a:pt x="360" y="338"/>
                  <a:pt x="381" y="302"/>
                </a:cubicBezTo>
                <a:cubicBezTo>
                  <a:pt x="392" y="283"/>
                  <a:pt x="410" y="250"/>
                  <a:pt x="438" y="255"/>
                </a:cubicBezTo>
                <a:cubicBezTo>
                  <a:pt x="473" y="262"/>
                  <a:pt x="481" y="308"/>
                  <a:pt x="491" y="341"/>
                </a:cubicBezTo>
                <a:cubicBezTo>
                  <a:pt x="501" y="375"/>
                  <a:pt x="505" y="431"/>
                  <a:pt x="543" y="446"/>
                </a:cubicBezTo>
                <a:cubicBezTo>
                  <a:pt x="567" y="456"/>
                  <a:pt x="578" y="436"/>
                  <a:pt x="591" y="422"/>
                </a:cubicBezTo>
                <a:cubicBezTo>
                  <a:pt x="613" y="398"/>
                  <a:pt x="621" y="360"/>
                  <a:pt x="630" y="330"/>
                </a:cubicBezTo>
                <a:cubicBezTo>
                  <a:pt x="635" y="313"/>
                  <a:pt x="640" y="294"/>
                  <a:pt x="645" y="277"/>
                </a:cubicBezTo>
                <a:cubicBezTo>
                  <a:pt x="651" y="281"/>
                  <a:pt x="661" y="289"/>
                  <a:pt x="667" y="294"/>
                </a:cubicBezTo>
                <a:cubicBezTo>
                  <a:pt x="703" y="321"/>
                  <a:pt x="731" y="332"/>
                  <a:pt x="778" y="336"/>
                </a:cubicBezTo>
                <a:cubicBezTo>
                  <a:pt x="871" y="344"/>
                  <a:pt x="979" y="347"/>
                  <a:pt x="1071" y="325"/>
                </a:cubicBezTo>
                <a:cubicBezTo>
                  <a:pt x="1113" y="315"/>
                  <a:pt x="1175" y="300"/>
                  <a:pt x="1195" y="258"/>
                </a:cubicBezTo>
                <a:cubicBezTo>
                  <a:pt x="1208" y="230"/>
                  <a:pt x="1186" y="202"/>
                  <a:pt x="1162" y="192"/>
                </a:cubicBezTo>
                <a:cubicBezTo>
                  <a:pt x="1127" y="177"/>
                  <a:pt x="1086" y="190"/>
                  <a:pt x="1062" y="216"/>
                </a:cubicBezTo>
                <a:cubicBezTo>
                  <a:pt x="1033" y="245"/>
                  <a:pt x="1016" y="290"/>
                  <a:pt x="1012" y="330"/>
                </a:cubicBezTo>
                <a:cubicBezTo>
                  <a:pt x="1010" y="351"/>
                  <a:pt x="1015" y="363"/>
                  <a:pt x="1018" y="380"/>
                </a:cubicBezTo>
                <a:cubicBezTo>
                  <a:pt x="1046" y="380"/>
                  <a:pt x="1069" y="390"/>
                  <a:pt x="1095" y="374"/>
                </a:cubicBezTo>
                <a:cubicBezTo>
                  <a:pt x="1122" y="357"/>
                  <a:pt x="1125" y="332"/>
                  <a:pt x="1131" y="304"/>
                </a:cubicBezTo>
                <a:cubicBezTo>
                  <a:pt x="1136" y="278"/>
                  <a:pt x="1130" y="247"/>
                  <a:pt x="1126" y="223"/>
                </a:cubicBezTo>
                <a:cubicBezTo>
                  <a:pt x="1125" y="214"/>
                  <a:pt x="1118" y="201"/>
                  <a:pt x="1119" y="192"/>
                </a:cubicBezTo>
                <a:lnTo>
                  <a:pt x="1126" y="192"/>
                </a:lnTo>
                <a:cubicBezTo>
                  <a:pt x="1131" y="217"/>
                  <a:pt x="1137" y="242"/>
                  <a:pt x="1140" y="267"/>
                </a:cubicBezTo>
                <a:cubicBezTo>
                  <a:pt x="1149" y="335"/>
                  <a:pt x="1156" y="404"/>
                  <a:pt x="1168" y="472"/>
                </a:cubicBezTo>
                <a:cubicBezTo>
                  <a:pt x="1179" y="534"/>
                  <a:pt x="1190" y="595"/>
                  <a:pt x="1192" y="658"/>
                </a:cubicBezTo>
                <a:cubicBezTo>
                  <a:pt x="1193" y="695"/>
                  <a:pt x="1202" y="731"/>
                  <a:pt x="1167" y="753"/>
                </a:cubicBezTo>
                <a:cubicBezTo>
                  <a:pt x="1146" y="766"/>
                  <a:pt x="1097" y="762"/>
                  <a:pt x="1079" y="746"/>
                </a:cubicBezTo>
                <a:cubicBezTo>
                  <a:pt x="1053" y="724"/>
                  <a:pt x="1046" y="659"/>
                  <a:pt x="1057" y="628"/>
                </a:cubicBezTo>
                <a:cubicBezTo>
                  <a:pt x="1083" y="553"/>
                  <a:pt x="1162" y="489"/>
                  <a:pt x="1214" y="432"/>
                </a:cubicBezTo>
                <a:moveTo>
                  <a:pt x="1380" y="299"/>
                </a:moveTo>
                <a:cubicBezTo>
                  <a:pt x="1446" y="271"/>
                  <a:pt x="1503" y="250"/>
                  <a:pt x="1573" y="240"/>
                </a:cubicBezTo>
                <a:cubicBezTo>
                  <a:pt x="1583" y="238"/>
                  <a:pt x="1601" y="239"/>
                  <a:pt x="1606" y="240"/>
                </a:cubicBezTo>
                <a:cubicBezTo>
                  <a:pt x="1590" y="247"/>
                  <a:pt x="1585" y="248"/>
                  <a:pt x="1567" y="248"/>
                </a:cubicBezTo>
                <a:cubicBezTo>
                  <a:pt x="1538" y="248"/>
                  <a:pt x="1520" y="246"/>
                  <a:pt x="1497" y="226"/>
                </a:cubicBezTo>
                <a:cubicBezTo>
                  <a:pt x="1483" y="215"/>
                  <a:pt x="1474" y="204"/>
                  <a:pt x="1469" y="186"/>
                </a:cubicBezTo>
                <a:cubicBezTo>
                  <a:pt x="1467" y="180"/>
                  <a:pt x="1468" y="178"/>
                  <a:pt x="1467" y="172"/>
                </a:cubicBezTo>
                <a:cubicBezTo>
                  <a:pt x="1478" y="196"/>
                  <a:pt x="1492" y="218"/>
                  <a:pt x="1505" y="241"/>
                </a:cubicBezTo>
                <a:cubicBezTo>
                  <a:pt x="1527" y="282"/>
                  <a:pt x="1546" y="324"/>
                  <a:pt x="1564" y="367"/>
                </a:cubicBezTo>
                <a:cubicBezTo>
                  <a:pt x="1577" y="397"/>
                  <a:pt x="1593" y="426"/>
                  <a:pt x="1606" y="456"/>
                </a:cubicBezTo>
                <a:cubicBezTo>
                  <a:pt x="1612" y="468"/>
                  <a:pt x="1612" y="475"/>
                  <a:pt x="1626" y="477"/>
                </a:cubicBezTo>
                <a:cubicBezTo>
                  <a:pt x="1635" y="477"/>
                  <a:pt x="1639" y="477"/>
                  <a:pt x="1645" y="477"/>
                </a:cubicBezTo>
                <a:moveTo>
                  <a:pt x="1981" y="315"/>
                </a:moveTo>
                <a:cubicBezTo>
                  <a:pt x="2015" y="298"/>
                  <a:pt x="2048" y="280"/>
                  <a:pt x="2080" y="261"/>
                </a:cubicBezTo>
                <a:cubicBezTo>
                  <a:pt x="2045" y="264"/>
                  <a:pt x="2021" y="277"/>
                  <a:pt x="1986" y="297"/>
                </a:cubicBezTo>
                <a:cubicBezTo>
                  <a:pt x="1940" y="324"/>
                  <a:pt x="1885" y="359"/>
                  <a:pt x="1859" y="409"/>
                </a:cubicBezTo>
                <a:cubicBezTo>
                  <a:pt x="1848" y="431"/>
                  <a:pt x="1856" y="440"/>
                  <a:pt x="1858" y="460"/>
                </a:cubicBezTo>
                <a:cubicBezTo>
                  <a:pt x="1899" y="467"/>
                  <a:pt x="1947" y="472"/>
                  <a:pt x="1989" y="463"/>
                </a:cubicBezTo>
                <a:cubicBezTo>
                  <a:pt x="2060" y="447"/>
                  <a:pt x="2127" y="402"/>
                  <a:pt x="2190" y="368"/>
                </a:cubicBezTo>
                <a:cubicBezTo>
                  <a:pt x="2233" y="345"/>
                  <a:pt x="2286" y="326"/>
                  <a:pt x="2336" y="337"/>
                </a:cubicBezTo>
                <a:cubicBezTo>
                  <a:pt x="2379" y="346"/>
                  <a:pt x="2421" y="378"/>
                  <a:pt x="2461" y="398"/>
                </a:cubicBezTo>
                <a:cubicBezTo>
                  <a:pt x="2499" y="417"/>
                  <a:pt x="2538" y="437"/>
                  <a:pt x="2579" y="449"/>
                </a:cubicBezTo>
                <a:cubicBezTo>
                  <a:pt x="2581" y="449"/>
                  <a:pt x="2584" y="450"/>
                  <a:pt x="2586" y="450"/>
                </a:cubicBezTo>
                <a:moveTo>
                  <a:pt x="2484" y="776"/>
                </a:moveTo>
                <a:cubicBezTo>
                  <a:pt x="2489" y="804"/>
                  <a:pt x="2493" y="824"/>
                  <a:pt x="2494" y="853"/>
                </a:cubicBezTo>
                <a:cubicBezTo>
                  <a:pt x="2496" y="929"/>
                  <a:pt x="2489" y="985"/>
                  <a:pt x="2460" y="1056"/>
                </a:cubicBezTo>
                <a:cubicBezTo>
                  <a:pt x="2440" y="1104"/>
                  <a:pt x="2411" y="1151"/>
                  <a:pt x="2387" y="1197"/>
                </a:cubicBezTo>
                <a:cubicBezTo>
                  <a:pt x="2387" y="1199"/>
                  <a:pt x="2386" y="1200"/>
                  <a:pt x="2386" y="1202"/>
                </a:cubicBezTo>
                <a:cubicBezTo>
                  <a:pt x="2430" y="1190"/>
                  <a:pt x="2476" y="1175"/>
                  <a:pt x="2519" y="1158"/>
                </a:cubicBezTo>
                <a:cubicBezTo>
                  <a:pt x="2585" y="1132"/>
                  <a:pt x="2710" y="1103"/>
                  <a:pt x="2745" y="1033"/>
                </a:cubicBezTo>
                <a:cubicBezTo>
                  <a:pt x="2748" y="1019"/>
                  <a:pt x="2749" y="1016"/>
                  <a:pt x="2751" y="1007"/>
                </a:cubicBezTo>
                <a:cubicBezTo>
                  <a:pt x="2742" y="1018"/>
                  <a:pt x="2747" y="1015"/>
                  <a:pt x="2742" y="1028"/>
                </a:cubicBezTo>
                <a:cubicBezTo>
                  <a:pt x="2725" y="1078"/>
                  <a:pt x="2724" y="1127"/>
                  <a:pt x="2724" y="1179"/>
                </a:cubicBezTo>
                <a:cubicBezTo>
                  <a:pt x="2724" y="1225"/>
                  <a:pt x="2714" y="1272"/>
                  <a:pt x="2752" y="1306"/>
                </a:cubicBezTo>
                <a:cubicBezTo>
                  <a:pt x="2761" y="1312"/>
                  <a:pt x="2770" y="1317"/>
                  <a:pt x="2779" y="13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4"/>
          <p:cNvSpPr/>
          <p:nvPr/>
        </p:nvSpPr>
        <p:spPr>
          <a:xfrm>
            <a:off x="2303640" y="6134040"/>
            <a:ext cx="620640" cy="152280"/>
          </a:xfrm>
          <a:custGeom>
            <a:avLst/>
            <a:gdLst/>
            <a:ahLst/>
            <a:rect l="l" t="t" r="r" b="b"/>
            <a:pathLst>
              <a:path w="1725" h="424">
                <a:moveTo>
                  <a:pt x="12" y="23"/>
                </a:moveTo>
                <a:cubicBezTo>
                  <a:pt x="11" y="22"/>
                  <a:pt x="10" y="18"/>
                  <a:pt x="9" y="17"/>
                </a:cubicBezTo>
                <a:cubicBezTo>
                  <a:pt x="8" y="15"/>
                  <a:pt x="4" y="18"/>
                  <a:pt x="3" y="16"/>
                </a:cubicBezTo>
                <a:cubicBezTo>
                  <a:pt x="1" y="14"/>
                  <a:pt x="3" y="12"/>
                  <a:pt x="0" y="9"/>
                </a:cubicBezTo>
                <a:cubicBezTo>
                  <a:pt x="5" y="9"/>
                  <a:pt x="21" y="7"/>
                  <a:pt x="30" y="7"/>
                </a:cubicBezTo>
                <a:cubicBezTo>
                  <a:pt x="46" y="7"/>
                  <a:pt x="63" y="7"/>
                  <a:pt x="79" y="7"/>
                </a:cubicBezTo>
                <a:cubicBezTo>
                  <a:pt x="76" y="9"/>
                  <a:pt x="77" y="6"/>
                  <a:pt x="75" y="9"/>
                </a:cubicBezTo>
                <a:cubicBezTo>
                  <a:pt x="67" y="19"/>
                  <a:pt x="70" y="8"/>
                  <a:pt x="59" y="33"/>
                </a:cubicBezTo>
                <a:cubicBezTo>
                  <a:pt x="33" y="92"/>
                  <a:pt x="19" y="158"/>
                  <a:pt x="18" y="224"/>
                </a:cubicBezTo>
                <a:cubicBezTo>
                  <a:pt x="18" y="247"/>
                  <a:pt x="15" y="263"/>
                  <a:pt x="42" y="267"/>
                </a:cubicBezTo>
                <a:cubicBezTo>
                  <a:pt x="73" y="272"/>
                  <a:pt x="125" y="273"/>
                  <a:pt x="153" y="259"/>
                </a:cubicBezTo>
                <a:cubicBezTo>
                  <a:pt x="185" y="244"/>
                  <a:pt x="210" y="213"/>
                  <a:pt x="231" y="184"/>
                </a:cubicBezTo>
                <a:cubicBezTo>
                  <a:pt x="247" y="163"/>
                  <a:pt x="259" y="145"/>
                  <a:pt x="282" y="133"/>
                </a:cubicBezTo>
                <a:cubicBezTo>
                  <a:pt x="284" y="133"/>
                  <a:pt x="286" y="133"/>
                  <a:pt x="288" y="133"/>
                </a:cubicBezTo>
                <a:cubicBezTo>
                  <a:pt x="297" y="162"/>
                  <a:pt x="302" y="192"/>
                  <a:pt x="310" y="223"/>
                </a:cubicBezTo>
                <a:cubicBezTo>
                  <a:pt x="321" y="265"/>
                  <a:pt x="343" y="303"/>
                  <a:pt x="389" y="310"/>
                </a:cubicBezTo>
                <a:cubicBezTo>
                  <a:pt x="426" y="316"/>
                  <a:pt x="450" y="305"/>
                  <a:pt x="473" y="276"/>
                </a:cubicBezTo>
                <a:cubicBezTo>
                  <a:pt x="508" y="232"/>
                  <a:pt x="513" y="183"/>
                  <a:pt x="514" y="129"/>
                </a:cubicBezTo>
                <a:cubicBezTo>
                  <a:pt x="514" y="90"/>
                  <a:pt x="514" y="60"/>
                  <a:pt x="500" y="24"/>
                </a:cubicBezTo>
                <a:cubicBezTo>
                  <a:pt x="496" y="13"/>
                  <a:pt x="492" y="9"/>
                  <a:pt x="488" y="0"/>
                </a:cubicBezTo>
                <a:moveTo>
                  <a:pt x="850" y="30"/>
                </a:moveTo>
                <a:cubicBezTo>
                  <a:pt x="814" y="23"/>
                  <a:pt x="770" y="18"/>
                  <a:pt x="734" y="27"/>
                </a:cubicBezTo>
                <a:cubicBezTo>
                  <a:pt x="693" y="37"/>
                  <a:pt x="642" y="69"/>
                  <a:pt x="619" y="105"/>
                </a:cubicBezTo>
                <a:cubicBezTo>
                  <a:pt x="608" y="123"/>
                  <a:pt x="603" y="153"/>
                  <a:pt x="625" y="162"/>
                </a:cubicBezTo>
                <a:cubicBezTo>
                  <a:pt x="655" y="173"/>
                  <a:pt x="704" y="170"/>
                  <a:pt x="735" y="167"/>
                </a:cubicBezTo>
                <a:cubicBezTo>
                  <a:pt x="766" y="164"/>
                  <a:pt x="784" y="148"/>
                  <a:pt x="807" y="129"/>
                </a:cubicBezTo>
                <a:cubicBezTo>
                  <a:pt x="817" y="121"/>
                  <a:pt x="826" y="111"/>
                  <a:pt x="835" y="103"/>
                </a:cubicBezTo>
                <a:cubicBezTo>
                  <a:pt x="836" y="138"/>
                  <a:pt x="840" y="176"/>
                  <a:pt x="863" y="205"/>
                </a:cubicBezTo>
                <a:cubicBezTo>
                  <a:pt x="878" y="228"/>
                  <a:pt x="898" y="233"/>
                  <a:pt x="923" y="236"/>
                </a:cubicBezTo>
                <a:moveTo>
                  <a:pt x="933" y="98"/>
                </a:moveTo>
                <a:cubicBezTo>
                  <a:pt x="932" y="80"/>
                  <a:pt x="932" y="62"/>
                  <a:pt x="932" y="44"/>
                </a:cubicBezTo>
                <a:cubicBezTo>
                  <a:pt x="962" y="45"/>
                  <a:pt x="973" y="53"/>
                  <a:pt x="995" y="75"/>
                </a:cubicBezTo>
                <a:cubicBezTo>
                  <a:pt x="1012" y="92"/>
                  <a:pt x="1026" y="115"/>
                  <a:pt x="1049" y="125"/>
                </a:cubicBezTo>
                <a:cubicBezTo>
                  <a:pt x="1055" y="128"/>
                  <a:pt x="1073" y="130"/>
                  <a:pt x="1080" y="126"/>
                </a:cubicBezTo>
                <a:cubicBezTo>
                  <a:pt x="1093" y="119"/>
                  <a:pt x="1094" y="94"/>
                  <a:pt x="1095" y="82"/>
                </a:cubicBezTo>
                <a:cubicBezTo>
                  <a:pt x="1096" y="68"/>
                  <a:pt x="1095" y="56"/>
                  <a:pt x="1098" y="43"/>
                </a:cubicBezTo>
                <a:lnTo>
                  <a:pt x="1099" y="43"/>
                </a:lnTo>
                <a:cubicBezTo>
                  <a:pt x="1104" y="67"/>
                  <a:pt x="1107" y="102"/>
                  <a:pt x="1110" y="129"/>
                </a:cubicBezTo>
                <a:cubicBezTo>
                  <a:pt x="1118" y="193"/>
                  <a:pt x="1119" y="261"/>
                  <a:pt x="1129" y="325"/>
                </a:cubicBezTo>
                <a:cubicBezTo>
                  <a:pt x="1133" y="351"/>
                  <a:pt x="1141" y="402"/>
                  <a:pt x="1168" y="417"/>
                </a:cubicBezTo>
                <a:cubicBezTo>
                  <a:pt x="1175" y="419"/>
                  <a:pt x="1182" y="421"/>
                  <a:pt x="1189" y="423"/>
                </a:cubicBezTo>
                <a:moveTo>
                  <a:pt x="1724" y="14"/>
                </a:moveTo>
                <a:cubicBezTo>
                  <a:pt x="1683" y="8"/>
                  <a:pt x="1654" y="6"/>
                  <a:pt x="1618" y="30"/>
                </a:cubicBezTo>
                <a:cubicBezTo>
                  <a:pt x="1573" y="60"/>
                  <a:pt x="1550" y="105"/>
                  <a:pt x="1545" y="158"/>
                </a:cubicBezTo>
                <a:cubicBezTo>
                  <a:pt x="1539" y="217"/>
                  <a:pt x="1550" y="239"/>
                  <a:pt x="1593" y="275"/>
                </a:cubicBezTo>
                <a:cubicBezTo>
                  <a:pt x="1616" y="294"/>
                  <a:pt x="1642" y="308"/>
                  <a:pt x="1666" y="327"/>
                </a:cubicBezTo>
                <a:cubicBezTo>
                  <a:pt x="1656" y="353"/>
                  <a:pt x="1646" y="354"/>
                  <a:pt x="1614" y="365"/>
                </a:cubicBezTo>
                <a:cubicBezTo>
                  <a:pt x="1581" y="377"/>
                  <a:pt x="1546" y="382"/>
                  <a:pt x="1514" y="396"/>
                </a:cubicBezTo>
                <a:cubicBezTo>
                  <a:pt x="1501" y="403"/>
                  <a:pt x="1499" y="405"/>
                  <a:pt x="1490" y="4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5"/>
          <p:cNvSpPr/>
          <p:nvPr/>
        </p:nvSpPr>
        <p:spPr>
          <a:xfrm>
            <a:off x="4332240" y="216720"/>
            <a:ext cx="6489000" cy="5434560"/>
          </a:xfrm>
          <a:custGeom>
            <a:avLst/>
            <a:gdLst/>
            <a:ahLst/>
            <a:rect l="l" t="t" r="r" b="b"/>
            <a:pathLst>
              <a:path w="18026" h="15097">
                <a:moveTo>
                  <a:pt x="2039" y="48"/>
                </a:moveTo>
                <a:cubicBezTo>
                  <a:pt x="2041" y="35"/>
                  <a:pt x="2041" y="24"/>
                  <a:pt x="2041" y="11"/>
                </a:cubicBezTo>
                <a:cubicBezTo>
                  <a:pt x="2041" y="6"/>
                  <a:pt x="2041" y="5"/>
                  <a:pt x="2041" y="2"/>
                </a:cubicBezTo>
                <a:cubicBezTo>
                  <a:pt x="2028" y="2"/>
                  <a:pt x="2015" y="0"/>
                  <a:pt x="2003" y="7"/>
                </a:cubicBezTo>
                <a:cubicBezTo>
                  <a:pt x="1973" y="25"/>
                  <a:pt x="1948" y="73"/>
                  <a:pt x="1922" y="107"/>
                </a:cubicBezTo>
                <a:cubicBezTo>
                  <a:pt x="1913" y="118"/>
                  <a:pt x="1904" y="129"/>
                  <a:pt x="1895" y="140"/>
                </a:cubicBezTo>
                <a:moveTo>
                  <a:pt x="281" y="652"/>
                </a:moveTo>
                <a:cubicBezTo>
                  <a:pt x="289" y="712"/>
                  <a:pt x="313" y="720"/>
                  <a:pt x="319" y="803"/>
                </a:cubicBezTo>
                <a:cubicBezTo>
                  <a:pt x="345" y="1203"/>
                  <a:pt x="295" y="1621"/>
                  <a:pt x="288" y="2020"/>
                </a:cubicBezTo>
                <a:cubicBezTo>
                  <a:pt x="283" y="2371"/>
                  <a:pt x="302" y="2711"/>
                  <a:pt x="303" y="3059"/>
                </a:cubicBezTo>
                <a:cubicBezTo>
                  <a:pt x="305" y="3426"/>
                  <a:pt x="226" y="3752"/>
                  <a:pt x="190" y="4106"/>
                </a:cubicBezTo>
                <a:cubicBezTo>
                  <a:pt x="100" y="5002"/>
                  <a:pt x="50" y="5957"/>
                  <a:pt x="45" y="6872"/>
                </a:cubicBezTo>
                <a:cubicBezTo>
                  <a:pt x="42" y="7655"/>
                  <a:pt x="74" y="8388"/>
                  <a:pt x="155" y="9151"/>
                </a:cubicBezTo>
                <a:cubicBezTo>
                  <a:pt x="216" y="9740"/>
                  <a:pt x="275" y="10362"/>
                  <a:pt x="265" y="10970"/>
                </a:cubicBezTo>
                <a:cubicBezTo>
                  <a:pt x="253" y="11663"/>
                  <a:pt x="151" y="12366"/>
                  <a:pt x="106" y="13054"/>
                </a:cubicBezTo>
                <a:cubicBezTo>
                  <a:pt x="61" y="13735"/>
                  <a:pt x="14" y="14409"/>
                  <a:pt x="0" y="15096"/>
                </a:cubicBezTo>
                <a:moveTo>
                  <a:pt x="888" y="10642"/>
                </a:moveTo>
                <a:cubicBezTo>
                  <a:pt x="895" y="10643"/>
                  <a:pt x="887" y="10632"/>
                  <a:pt x="894" y="10634"/>
                </a:cubicBezTo>
                <a:cubicBezTo>
                  <a:pt x="967" y="10655"/>
                  <a:pt x="1041" y="10666"/>
                  <a:pt x="1115" y="10672"/>
                </a:cubicBezTo>
                <a:cubicBezTo>
                  <a:pt x="1335" y="10690"/>
                  <a:pt x="1555" y="10680"/>
                  <a:pt x="1775" y="10661"/>
                </a:cubicBezTo>
                <a:cubicBezTo>
                  <a:pt x="2471" y="10599"/>
                  <a:pt x="3172" y="10630"/>
                  <a:pt x="3869" y="10651"/>
                </a:cubicBezTo>
                <a:cubicBezTo>
                  <a:pt x="3902" y="10652"/>
                  <a:pt x="3936" y="10650"/>
                  <a:pt x="3969" y="10657"/>
                </a:cubicBezTo>
                <a:cubicBezTo>
                  <a:pt x="3972" y="10658"/>
                  <a:pt x="3961" y="10664"/>
                  <a:pt x="3965" y="10664"/>
                </a:cubicBezTo>
                <a:moveTo>
                  <a:pt x="474" y="11698"/>
                </a:moveTo>
                <a:cubicBezTo>
                  <a:pt x="18025" y="11480"/>
                  <a:pt x="2092" y="11641"/>
                  <a:pt x="2408" y="11637"/>
                </a:cubicBezTo>
                <a:cubicBezTo>
                  <a:pt x="2416" y="11637"/>
                  <a:pt x="2410" y="11660"/>
                  <a:pt x="2418" y="11660"/>
                </a:cubicBezTo>
                <a:cubicBezTo>
                  <a:pt x="2423" y="11735"/>
                  <a:pt x="2432" y="11789"/>
                  <a:pt x="2443" y="11853"/>
                </a:cubicBezTo>
                <a:cubicBezTo>
                  <a:pt x="2451" y="11841"/>
                  <a:pt x="2461" y="11827"/>
                  <a:pt x="2471" y="11811"/>
                </a:cubicBezTo>
                <a:cubicBezTo>
                  <a:pt x="2481" y="11792"/>
                  <a:pt x="2493" y="11774"/>
                  <a:pt x="2504" y="11757"/>
                </a:cubicBezTo>
                <a:cubicBezTo>
                  <a:pt x="2506" y="11765"/>
                  <a:pt x="2510" y="11786"/>
                  <a:pt x="2513" y="11798"/>
                </a:cubicBezTo>
                <a:cubicBezTo>
                  <a:pt x="2525" y="11843"/>
                  <a:pt x="2523" y="11868"/>
                  <a:pt x="2551" y="11867"/>
                </a:cubicBezTo>
                <a:cubicBezTo>
                  <a:pt x="2564" y="11867"/>
                  <a:pt x="2580" y="11830"/>
                  <a:pt x="2592" y="11820"/>
                </a:cubicBezTo>
                <a:cubicBezTo>
                  <a:pt x="2611" y="11804"/>
                  <a:pt x="2631" y="11789"/>
                  <a:pt x="2650" y="117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6"/>
          <p:cNvSpPr/>
          <p:nvPr/>
        </p:nvSpPr>
        <p:spPr>
          <a:xfrm>
            <a:off x="4700520" y="579600"/>
            <a:ext cx="3196440" cy="396720"/>
          </a:xfrm>
          <a:custGeom>
            <a:avLst/>
            <a:gdLst/>
            <a:ahLst/>
            <a:rect l="l" t="t" r="r" b="b"/>
            <a:pathLst>
              <a:path w="8880" h="1103">
                <a:moveTo>
                  <a:pt x="85" y="286"/>
                </a:moveTo>
                <a:cubicBezTo>
                  <a:pt x="85" y="279"/>
                  <a:pt x="87" y="270"/>
                  <a:pt x="83" y="264"/>
                </a:cubicBezTo>
                <a:cubicBezTo>
                  <a:pt x="82" y="262"/>
                  <a:pt x="77" y="259"/>
                  <a:pt x="74" y="257"/>
                </a:cubicBezTo>
                <a:cubicBezTo>
                  <a:pt x="72" y="256"/>
                  <a:pt x="69" y="255"/>
                  <a:pt x="67" y="254"/>
                </a:cubicBezTo>
                <a:cubicBezTo>
                  <a:pt x="66" y="253"/>
                  <a:pt x="66" y="253"/>
                  <a:pt x="64" y="252"/>
                </a:cubicBezTo>
                <a:cubicBezTo>
                  <a:pt x="61" y="323"/>
                  <a:pt x="56" y="394"/>
                  <a:pt x="55" y="465"/>
                </a:cubicBezTo>
                <a:cubicBezTo>
                  <a:pt x="54" y="550"/>
                  <a:pt x="42" y="649"/>
                  <a:pt x="64" y="731"/>
                </a:cubicBezTo>
                <a:cubicBezTo>
                  <a:pt x="71" y="758"/>
                  <a:pt x="83" y="785"/>
                  <a:pt x="94" y="811"/>
                </a:cubicBezTo>
                <a:moveTo>
                  <a:pt x="56" y="365"/>
                </a:moveTo>
                <a:cubicBezTo>
                  <a:pt x="56" y="348"/>
                  <a:pt x="50" y="318"/>
                  <a:pt x="63" y="305"/>
                </a:cubicBezTo>
                <a:cubicBezTo>
                  <a:pt x="91" y="277"/>
                  <a:pt x="146" y="269"/>
                  <a:pt x="183" y="267"/>
                </a:cubicBezTo>
                <a:cubicBezTo>
                  <a:pt x="221" y="265"/>
                  <a:pt x="235" y="266"/>
                  <a:pt x="240" y="308"/>
                </a:cubicBezTo>
                <a:cubicBezTo>
                  <a:pt x="245" y="356"/>
                  <a:pt x="237" y="395"/>
                  <a:pt x="209" y="435"/>
                </a:cubicBezTo>
                <a:cubicBezTo>
                  <a:pt x="186" y="467"/>
                  <a:pt x="155" y="486"/>
                  <a:pt x="127" y="511"/>
                </a:cubicBezTo>
                <a:cubicBezTo>
                  <a:pt x="114" y="522"/>
                  <a:pt x="124" y="519"/>
                  <a:pt x="118" y="528"/>
                </a:cubicBezTo>
                <a:cubicBezTo>
                  <a:pt x="157" y="538"/>
                  <a:pt x="198" y="541"/>
                  <a:pt x="237" y="552"/>
                </a:cubicBezTo>
                <a:cubicBezTo>
                  <a:pt x="279" y="561"/>
                  <a:pt x="321" y="574"/>
                  <a:pt x="329" y="621"/>
                </a:cubicBezTo>
                <a:cubicBezTo>
                  <a:pt x="337" y="670"/>
                  <a:pt x="298" y="687"/>
                  <a:pt x="258" y="700"/>
                </a:cubicBezTo>
                <a:cubicBezTo>
                  <a:pt x="180" y="725"/>
                  <a:pt x="92" y="716"/>
                  <a:pt x="11" y="716"/>
                </a:cubicBezTo>
                <a:cubicBezTo>
                  <a:pt x="7" y="716"/>
                  <a:pt x="4" y="716"/>
                  <a:pt x="0" y="716"/>
                </a:cubicBezTo>
                <a:moveTo>
                  <a:pt x="526" y="500"/>
                </a:moveTo>
                <a:cubicBezTo>
                  <a:pt x="535" y="511"/>
                  <a:pt x="528" y="517"/>
                  <a:pt x="526" y="531"/>
                </a:cubicBezTo>
                <a:cubicBezTo>
                  <a:pt x="523" y="550"/>
                  <a:pt x="520" y="563"/>
                  <a:pt x="526" y="581"/>
                </a:cubicBezTo>
                <a:cubicBezTo>
                  <a:pt x="561" y="590"/>
                  <a:pt x="605" y="595"/>
                  <a:pt x="641" y="589"/>
                </a:cubicBezTo>
                <a:cubicBezTo>
                  <a:pt x="669" y="584"/>
                  <a:pt x="709" y="567"/>
                  <a:pt x="720" y="538"/>
                </a:cubicBezTo>
                <a:cubicBezTo>
                  <a:pt x="731" y="506"/>
                  <a:pt x="717" y="484"/>
                  <a:pt x="686" y="476"/>
                </a:cubicBezTo>
                <a:cubicBezTo>
                  <a:pt x="625" y="460"/>
                  <a:pt x="561" y="472"/>
                  <a:pt x="508" y="503"/>
                </a:cubicBezTo>
                <a:cubicBezTo>
                  <a:pt x="456" y="533"/>
                  <a:pt x="418" y="577"/>
                  <a:pt x="411" y="637"/>
                </a:cubicBezTo>
                <a:cubicBezTo>
                  <a:pt x="403" y="703"/>
                  <a:pt x="490" y="724"/>
                  <a:pt x="540" y="733"/>
                </a:cubicBezTo>
                <a:cubicBezTo>
                  <a:pt x="567" y="735"/>
                  <a:pt x="593" y="738"/>
                  <a:pt x="620" y="740"/>
                </a:cubicBezTo>
                <a:moveTo>
                  <a:pt x="1193" y="505"/>
                </a:moveTo>
                <a:cubicBezTo>
                  <a:pt x="1099" y="515"/>
                  <a:pt x="1016" y="534"/>
                  <a:pt x="933" y="586"/>
                </a:cubicBezTo>
                <a:cubicBezTo>
                  <a:pt x="899" y="607"/>
                  <a:pt x="836" y="662"/>
                  <a:pt x="892" y="700"/>
                </a:cubicBezTo>
                <a:cubicBezTo>
                  <a:pt x="948" y="724"/>
                  <a:pt x="971" y="733"/>
                  <a:pt x="1015" y="736"/>
                </a:cubicBezTo>
                <a:moveTo>
                  <a:pt x="1552" y="472"/>
                </a:moveTo>
                <a:cubicBezTo>
                  <a:pt x="1505" y="472"/>
                  <a:pt x="1486" y="485"/>
                  <a:pt x="1452" y="521"/>
                </a:cubicBezTo>
                <a:cubicBezTo>
                  <a:pt x="1426" y="549"/>
                  <a:pt x="1388" y="598"/>
                  <a:pt x="1404" y="641"/>
                </a:cubicBezTo>
                <a:cubicBezTo>
                  <a:pt x="1422" y="689"/>
                  <a:pt x="1506" y="679"/>
                  <a:pt x="1544" y="679"/>
                </a:cubicBezTo>
                <a:cubicBezTo>
                  <a:pt x="1601" y="679"/>
                  <a:pt x="1656" y="658"/>
                  <a:pt x="1689" y="607"/>
                </a:cubicBezTo>
                <a:cubicBezTo>
                  <a:pt x="1707" y="579"/>
                  <a:pt x="1705" y="545"/>
                  <a:pt x="1705" y="513"/>
                </a:cubicBezTo>
                <a:cubicBezTo>
                  <a:pt x="1705" y="507"/>
                  <a:pt x="1705" y="506"/>
                  <a:pt x="1705" y="503"/>
                </a:cubicBezTo>
                <a:cubicBezTo>
                  <a:pt x="1685" y="530"/>
                  <a:pt x="1681" y="553"/>
                  <a:pt x="1680" y="587"/>
                </a:cubicBezTo>
                <a:cubicBezTo>
                  <a:pt x="1680" y="610"/>
                  <a:pt x="1680" y="618"/>
                  <a:pt x="1689" y="631"/>
                </a:cubicBezTo>
                <a:moveTo>
                  <a:pt x="1859" y="504"/>
                </a:moveTo>
                <a:cubicBezTo>
                  <a:pt x="1859" y="487"/>
                  <a:pt x="1857" y="468"/>
                  <a:pt x="1862" y="452"/>
                </a:cubicBezTo>
                <a:cubicBezTo>
                  <a:pt x="1877" y="452"/>
                  <a:pt x="1876" y="477"/>
                  <a:pt x="1878" y="488"/>
                </a:cubicBezTo>
                <a:cubicBezTo>
                  <a:pt x="1883" y="511"/>
                  <a:pt x="1886" y="535"/>
                  <a:pt x="1890" y="558"/>
                </a:cubicBezTo>
                <a:moveTo>
                  <a:pt x="1916" y="428"/>
                </a:moveTo>
                <a:cubicBezTo>
                  <a:pt x="1919" y="434"/>
                  <a:pt x="1906" y="413"/>
                  <a:pt x="1911" y="421"/>
                </a:cubicBezTo>
                <a:cubicBezTo>
                  <a:pt x="1942" y="473"/>
                  <a:pt x="1934" y="529"/>
                  <a:pt x="1947" y="587"/>
                </a:cubicBezTo>
                <a:cubicBezTo>
                  <a:pt x="1952" y="610"/>
                  <a:pt x="1961" y="636"/>
                  <a:pt x="1981" y="649"/>
                </a:cubicBezTo>
                <a:cubicBezTo>
                  <a:pt x="2003" y="664"/>
                  <a:pt x="2051" y="663"/>
                  <a:pt x="2075" y="656"/>
                </a:cubicBezTo>
                <a:cubicBezTo>
                  <a:pt x="2107" y="647"/>
                  <a:pt x="2120" y="598"/>
                  <a:pt x="2123" y="570"/>
                </a:cubicBezTo>
                <a:cubicBezTo>
                  <a:pt x="2127" y="528"/>
                  <a:pt x="2123" y="484"/>
                  <a:pt x="2123" y="442"/>
                </a:cubicBezTo>
                <a:cubicBezTo>
                  <a:pt x="2116" y="456"/>
                  <a:pt x="2107" y="474"/>
                  <a:pt x="2102" y="495"/>
                </a:cubicBezTo>
                <a:cubicBezTo>
                  <a:pt x="2093" y="530"/>
                  <a:pt x="2077" y="594"/>
                  <a:pt x="2102" y="627"/>
                </a:cubicBezTo>
                <a:cubicBezTo>
                  <a:pt x="2135" y="671"/>
                  <a:pt x="2206" y="668"/>
                  <a:pt x="2254" y="669"/>
                </a:cubicBezTo>
                <a:cubicBezTo>
                  <a:pt x="2340" y="670"/>
                  <a:pt x="2423" y="642"/>
                  <a:pt x="2462" y="559"/>
                </a:cubicBezTo>
                <a:cubicBezTo>
                  <a:pt x="2485" y="511"/>
                  <a:pt x="2482" y="450"/>
                  <a:pt x="2476" y="405"/>
                </a:cubicBezTo>
                <a:cubicBezTo>
                  <a:pt x="2469" y="421"/>
                  <a:pt x="2459" y="433"/>
                  <a:pt x="2457" y="461"/>
                </a:cubicBezTo>
                <a:cubicBezTo>
                  <a:pt x="2453" y="516"/>
                  <a:pt x="2485" y="540"/>
                  <a:pt x="2527" y="568"/>
                </a:cubicBezTo>
                <a:cubicBezTo>
                  <a:pt x="2572" y="598"/>
                  <a:pt x="2636" y="616"/>
                  <a:pt x="2672" y="658"/>
                </a:cubicBezTo>
                <a:cubicBezTo>
                  <a:pt x="2678" y="669"/>
                  <a:pt x="2681" y="672"/>
                  <a:pt x="2679" y="680"/>
                </a:cubicBezTo>
                <a:cubicBezTo>
                  <a:pt x="2650" y="688"/>
                  <a:pt x="2622" y="692"/>
                  <a:pt x="2588" y="692"/>
                </a:cubicBezTo>
                <a:cubicBezTo>
                  <a:pt x="2551" y="692"/>
                  <a:pt x="2565" y="687"/>
                  <a:pt x="2545" y="672"/>
                </a:cubicBezTo>
                <a:cubicBezTo>
                  <a:pt x="2564" y="631"/>
                  <a:pt x="2576" y="615"/>
                  <a:pt x="2618" y="586"/>
                </a:cubicBezTo>
                <a:cubicBezTo>
                  <a:pt x="2709" y="524"/>
                  <a:pt x="2827" y="435"/>
                  <a:pt x="2940" y="425"/>
                </a:cubicBezTo>
                <a:cubicBezTo>
                  <a:pt x="2975" y="422"/>
                  <a:pt x="2966" y="434"/>
                  <a:pt x="2979" y="462"/>
                </a:cubicBezTo>
                <a:cubicBezTo>
                  <a:pt x="2993" y="493"/>
                  <a:pt x="2996" y="517"/>
                  <a:pt x="3030" y="533"/>
                </a:cubicBezTo>
                <a:cubicBezTo>
                  <a:pt x="3065" y="550"/>
                  <a:pt x="3123" y="544"/>
                  <a:pt x="3154" y="527"/>
                </a:cubicBezTo>
                <a:cubicBezTo>
                  <a:pt x="3191" y="506"/>
                  <a:pt x="3191" y="434"/>
                  <a:pt x="3173" y="404"/>
                </a:cubicBezTo>
                <a:cubicBezTo>
                  <a:pt x="3159" y="380"/>
                  <a:pt x="3094" y="381"/>
                  <a:pt x="3074" y="393"/>
                </a:cubicBezTo>
                <a:cubicBezTo>
                  <a:pt x="3032" y="418"/>
                  <a:pt x="2998" y="491"/>
                  <a:pt x="3016" y="540"/>
                </a:cubicBezTo>
                <a:cubicBezTo>
                  <a:pt x="3031" y="581"/>
                  <a:pt x="3091" y="599"/>
                  <a:pt x="3127" y="610"/>
                </a:cubicBezTo>
                <a:cubicBezTo>
                  <a:pt x="3145" y="615"/>
                  <a:pt x="3164" y="619"/>
                  <a:pt x="3182" y="623"/>
                </a:cubicBezTo>
                <a:moveTo>
                  <a:pt x="3376" y="796"/>
                </a:moveTo>
                <a:cubicBezTo>
                  <a:pt x="3376" y="784"/>
                  <a:pt x="3376" y="771"/>
                  <a:pt x="3376" y="759"/>
                </a:cubicBezTo>
                <a:cubicBezTo>
                  <a:pt x="3348" y="802"/>
                  <a:pt x="3327" y="848"/>
                  <a:pt x="3306" y="895"/>
                </a:cubicBezTo>
                <a:cubicBezTo>
                  <a:pt x="3274" y="963"/>
                  <a:pt x="3250" y="1033"/>
                  <a:pt x="3222" y="1102"/>
                </a:cubicBezTo>
                <a:moveTo>
                  <a:pt x="3907" y="356"/>
                </a:moveTo>
                <a:cubicBezTo>
                  <a:pt x="3848" y="352"/>
                  <a:pt x="3814" y="357"/>
                  <a:pt x="3763" y="391"/>
                </a:cubicBezTo>
                <a:cubicBezTo>
                  <a:pt x="3711" y="426"/>
                  <a:pt x="3667" y="467"/>
                  <a:pt x="3663" y="531"/>
                </a:cubicBezTo>
                <a:cubicBezTo>
                  <a:pt x="3663" y="535"/>
                  <a:pt x="3663" y="540"/>
                  <a:pt x="3663" y="544"/>
                </a:cubicBezTo>
                <a:cubicBezTo>
                  <a:pt x="3703" y="554"/>
                  <a:pt x="3760" y="561"/>
                  <a:pt x="3801" y="552"/>
                </a:cubicBezTo>
                <a:cubicBezTo>
                  <a:pt x="3841" y="541"/>
                  <a:pt x="3880" y="508"/>
                  <a:pt x="3900" y="472"/>
                </a:cubicBezTo>
                <a:cubicBezTo>
                  <a:pt x="3908" y="458"/>
                  <a:pt x="3909" y="442"/>
                  <a:pt x="3912" y="427"/>
                </a:cubicBezTo>
                <a:cubicBezTo>
                  <a:pt x="3907" y="452"/>
                  <a:pt x="3902" y="474"/>
                  <a:pt x="3901" y="500"/>
                </a:cubicBezTo>
                <a:cubicBezTo>
                  <a:pt x="3900" y="541"/>
                  <a:pt x="3923" y="545"/>
                  <a:pt x="3961" y="547"/>
                </a:cubicBezTo>
                <a:cubicBezTo>
                  <a:pt x="4030" y="552"/>
                  <a:pt x="4088" y="528"/>
                  <a:pt x="4146" y="490"/>
                </a:cubicBezTo>
                <a:cubicBezTo>
                  <a:pt x="4219" y="443"/>
                  <a:pt x="4237" y="387"/>
                  <a:pt x="4238" y="305"/>
                </a:cubicBezTo>
                <a:cubicBezTo>
                  <a:pt x="4239" y="244"/>
                  <a:pt x="4229" y="189"/>
                  <a:pt x="4219" y="130"/>
                </a:cubicBezTo>
                <a:cubicBezTo>
                  <a:pt x="4217" y="120"/>
                  <a:pt x="4209" y="99"/>
                  <a:pt x="4207" y="92"/>
                </a:cubicBezTo>
                <a:cubicBezTo>
                  <a:pt x="4189" y="136"/>
                  <a:pt x="4175" y="178"/>
                  <a:pt x="4168" y="226"/>
                </a:cubicBezTo>
                <a:cubicBezTo>
                  <a:pt x="4158" y="291"/>
                  <a:pt x="4149" y="369"/>
                  <a:pt x="4182" y="427"/>
                </a:cubicBezTo>
                <a:cubicBezTo>
                  <a:pt x="4226" y="505"/>
                  <a:pt x="4321" y="513"/>
                  <a:pt x="4401" y="510"/>
                </a:cubicBezTo>
                <a:cubicBezTo>
                  <a:pt x="4468" y="508"/>
                  <a:pt x="4500" y="489"/>
                  <a:pt x="4556" y="456"/>
                </a:cubicBezTo>
                <a:moveTo>
                  <a:pt x="4553" y="154"/>
                </a:moveTo>
                <a:cubicBezTo>
                  <a:pt x="4546" y="130"/>
                  <a:pt x="4535" y="94"/>
                  <a:pt x="4526" y="74"/>
                </a:cubicBezTo>
                <a:cubicBezTo>
                  <a:pt x="4523" y="117"/>
                  <a:pt x="4519" y="162"/>
                  <a:pt x="4522" y="206"/>
                </a:cubicBezTo>
                <a:cubicBezTo>
                  <a:pt x="4528" y="283"/>
                  <a:pt x="4558" y="351"/>
                  <a:pt x="4596" y="417"/>
                </a:cubicBezTo>
                <a:cubicBezTo>
                  <a:pt x="4620" y="459"/>
                  <a:pt x="4648" y="492"/>
                  <a:pt x="4681" y="527"/>
                </a:cubicBezTo>
                <a:moveTo>
                  <a:pt x="5120" y="229"/>
                </a:moveTo>
                <a:cubicBezTo>
                  <a:pt x="5120" y="306"/>
                  <a:pt x="5110" y="389"/>
                  <a:pt x="5126" y="465"/>
                </a:cubicBezTo>
                <a:cubicBezTo>
                  <a:pt x="5139" y="527"/>
                  <a:pt x="5171" y="579"/>
                  <a:pt x="5206" y="631"/>
                </a:cubicBezTo>
                <a:moveTo>
                  <a:pt x="5026" y="425"/>
                </a:moveTo>
                <a:cubicBezTo>
                  <a:pt x="5088" y="425"/>
                  <a:pt x="5145" y="436"/>
                  <a:pt x="5206" y="445"/>
                </a:cubicBezTo>
                <a:cubicBezTo>
                  <a:pt x="5298" y="458"/>
                  <a:pt x="5388" y="463"/>
                  <a:pt x="5481" y="463"/>
                </a:cubicBezTo>
                <a:cubicBezTo>
                  <a:pt x="5526" y="463"/>
                  <a:pt x="5556" y="468"/>
                  <a:pt x="5594" y="445"/>
                </a:cubicBezTo>
                <a:cubicBezTo>
                  <a:pt x="5599" y="442"/>
                  <a:pt x="5603" y="432"/>
                  <a:pt x="5607" y="429"/>
                </a:cubicBezTo>
                <a:cubicBezTo>
                  <a:pt x="5617" y="435"/>
                  <a:pt x="5627" y="444"/>
                  <a:pt x="5638" y="452"/>
                </a:cubicBezTo>
                <a:cubicBezTo>
                  <a:pt x="5675" y="479"/>
                  <a:pt x="5722" y="473"/>
                  <a:pt x="5765" y="473"/>
                </a:cubicBezTo>
                <a:cubicBezTo>
                  <a:pt x="5803" y="473"/>
                  <a:pt x="5824" y="470"/>
                  <a:pt x="5828" y="429"/>
                </a:cubicBezTo>
                <a:cubicBezTo>
                  <a:pt x="5832" y="384"/>
                  <a:pt x="5794" y="361"/>
                  <a:pt x="5757" y="345"/>
                </a:cubicBezTo>
                <a:cubicBezTo>
                  <a:pt x="5714" y="326"/>
                  <a:pt x="5642" y="321"/>
                  <a:pt x="5598" y="343"/>
                </a:cubicBezTo>
                <a:cubicBezTo>
                  <a:pt x="5555" y="365"/>
                  <a:pt x="5528" y="417"/>
                  <a:pt x="5539" y="465"/>
                </a:cubicBezTo>
                <a:cubicBezTo>
                  <a:pt x="5552" y="527"/>
                  <a:pt x="5632" y="557"/>
                  <a:pt x="5684" y="574"/>
                </a:cubicBezTo>
                <a:cubicBezTo>
                  <a:pt x="5749" y="595"/>
                  <a:pt x="5811" y="599"/>
                  <a:pt x="5878" y="604"/>
                </a:cubicBezTo>
                <a:moveTo>
                  <a:pt x="5980" y="302"/>
                </a:moveTo>
                <a:cubicBezTo>
                  <a:pt x="5984" y="305"/>
                  <a:pt x="6021" y="344"/>
                  <a:pt x="6035" y="365"/>
                </a:cubicBezTo>
                <a:cubicBezTo>
                  <a:pt x="6077" y="428"/>
                  <a:pt x="6106" y="496"/>
                  <a:pt x="6140" y="563"/>
                </a:cubicBezTo>
                <a:cubicBezTo>
                  <a:pt x="6150" y="582"/>
                  <a:pt x="6151" y="586"/>
                  <a:pt x="6157" y="603"/>
                </a:cubicBezTo>
                <a:cubicBezTo>
                  <a:pt x="6143" y="570"/>
                  <a:pt x="6130" y="540"/>
                  <a:pt x="6126" y="504"/>
                </a:cubicBezTo>
                <a:cubicBezTo>
                  <a:pt x="6120" y="454"/>
                  <a:pt x="6115" y="395"/>
                  <a:pt x="6146" y="353"/>
                </a:cubicBezTo>
                <a:cubicBezTo>
                  <a:pt x="6190" y="294"/>
                  <a:pt x="6257" y="279"/>
                  <a:pt x="6324" y="262"/>
                </a:cubicBezTo>
                <a:moveTo>
                  <a:pt x="6412" y="283"/>
                </a:moveTo>
                <a:cubicBezTo>
                  <a:pt x="6416" y="285"/>
                  <a:pt x="6449" y="299"/>
                  <a:pt x="6463" y="311"/>
                </a:cubicBezTo>
                <a:cubicBezTo>
                  <a:pt x="6502" y="346"/>
                  <a:pt x="6530" y="390"/>
                  <a:pt x="6555" y="436"/>
                </a:cubicBezTo>
                <a:cubicBezTo>
                  <a:pt x="6570" y="465"/>
                  <a:pt x="6578" y="490"/>
                  <a:pt x="6585" y="521"/>
                </a:cubicBezTo>
                <a:cubicBezTo>
                  <a:pt x="6584" y="506"/>
                  <a:pt x="6584" y="503"/>
                  <a:pt x="6584" y="488"/>
                </a:cubicBezTo>
                <a:cubicBezTo>
                  <a:pt x="6584" y="451"/>
                  <a:pt x="6587" y="428"/>
                  <a:pt x="6615" y="401"/>
                </a:cubicBezTo>
                <a:cubicBezTo>
                  <a:pt x="6628" y="389"/>
                  <a:pt x="6667" y="368"/>
                  <a:pt x="6686" y="380"/>
                </a:cubicBezTo>
                <a:cubicBezTo>
                  <a:pt x="6709" y="394"/>
                  <a:pt x="6710" y="415"/>
                  <a:pt x="6715" y="442"/>
                </a:cubicBezTo>
                <a:cubicBezTo>
                  <a:pt x="6718" y="456"/>
                  <a:pt x="6718" y="469"/>
                  <a:pt x="6719" y="483"/>
                </a:cubicBezTo>
                <a:cubicBezTo>
                  <a:pt x="6724" y="470"/>
                  <a:pt x="6726" y="463"/>
                  <a:pt x="6733" y="451"/>
                </a:cubicBezTo>
                <a:cubicBezTo>
                  <a:pt x="6752" y="421"/>
                  <a:pt x="6783" y="398"/>
                  <a:pt x="6813" y="379"/>
                </a:cubicBezTo>
                <a:cubicBezTo>
                  <a:pt x="6843" y="360"/>
                  <a:pt x="6869" y="349"/>
                  <a:pt x="6904" y="348"/>
                </a:cubicBezTo>
                <a:cubicBezTo>
                  <a:pt x="6942" y="347"/>
                  <a:pt x="6957" y="377"/>
                  <a:pt x="6973" y="408"/>
                </a:cubicBezTo>
                <a:cubicBezTo>
                  <a:pt x="6993" y="446"/>
                  <a:pt x="7004" y="488"/>
                  <a:pt x="7020" y="527"/>
                </a:cubicBezTo>
                <a:cubicBezTo>
                  <a:pt x="7027" y="543"/>
                  <a:pt x="7029" y="548"/>
                  <a:pt x="7039" y="554"/>
                </a:cubicBezTo>
                <a:moveTo>
                  <a:pt x="7195" y="353"/>
                </a:moveTo>
                <a:cubicBezTo>
                  <a:pt x="7201" y="380"/>
                  <a:pt x="7201" y="408"/>
                  <a:pt x="7208" y="435"/>
                </a:cubicBezTo>
                <a:cubicBezTo>
                  <a:pt x="7218" y="473"/>
                  <a:pt x="7233" y="488"/>
                  <a:pt x="7267" y="503"/>
                </a:cubicBezTo>
                <a:moveTo>
                  <a:pt x="7124" y="177"/>
                </a:moveTo>
                <a:cubicBezTo>
                  <a:pt x="7113" y="145"/>
                  <a:pt x="7106" y="125"/>
                  <a:pt x="7106" y="92"/>
                </a:cubicBezTo>
                <a:cubicBezTo>
                  <a:pt x="7142" y="95"/>
                  <a:pt x="7139" y="98"/>
                  <a:pt x="7167" y="125"/>
                </a:cubicBezTo>
                <a:moveTo>
                  <a:pt x="7371" y="256"/>
                </a:moveTo>
                <a:cubicBezTo>
                  <a:pt x="7380" y="285"/>
                  <a:pt x="7382" y="311"/>
                  <a:pt x="7384" y="343"/>
                </a:cubicBezTo>
                <a:cubicBezTo>
                  <a:pt x="7387" y="388"/>
                  <a:pt x="7387" y="435"/>
                  <a:pt x="7392" y="480"/>
                </a:cubicBezTo>
                <a:cubicBezTo>
                  <a:pt x="7395" y="503"/>
                  <a:pt x="7393" y="502"/>
                  <a:pt x="7410" y="507"/>
                </a:cubicBezTo>
                <a:cubicBezTo>
                  <a:pt x="7446" y="486"/>
                  <a:pt x="7475" y="456"/>
                  <a:pt x="7507" y="429"/>
                </a:cubicBezTo>
                <a:cubicBezTo>
                  <a:pt x="7541" y="401"/>
                  <a:pt x="7577" y="370"/>
                  <a:pt x="7617" y="349"/>
                </a:cubicBezTo>
                <a:cubicBezTo>
                  <a:pt x="7637" y="339"/>
                  <a:pt x="7646" y="341"/>
                  <a:pt x="7663" y="345"/>
                </a:cubicBezTo>
                <a:cubicBezTo>
                  <a:pt x="7667" y="379"/>
                  <a:pt x="7660" y="418"/>
                  <a:pt x="7669" y="451"/>
                </a:cubicBezTo>
                <a:cubicBezTo>
                  <a:pt x="7683" y="481"/>
                  <a:pt x="7689" y="491"/>
                  <a:pt x="7705" y="507"/>
                </a:cubicBezTo>
                <a:moveTo>
                  <a:pt x="8052" y="356"/>
                </a:moveTo>
                <a:cubicBezTo>
                  <a:pt x="7989" y="344"/>
                  <a:pt x="7938" y="346"/>
                  <a:pt x="7876" y="365"/>
                </a:cubicBezTo>
                <a:cubicBezTo>
                  <a:pt x="7826" y="381"/>
                  <a:pt x="7756" y="401"/>
                  <a:pt x="7728" y="449"/>
                </a:cubicBezTo>
                <a:cubicBezTo>
                  <a:pt x="7728" y="465"/>
                  <a:pt x="7728" y="470"/>
                  <a:pt x="7728" y="481"/>
                </a:cubicBezTo>
                <a:cubicBezTo>
                  <a:pt x="7808" y="513"/>
                  <a:pt x="7911" y="516"/>
                  <a:pt x="7997" y="500"/>
                </a:cubicBezTo>
                <a:cubicBezTo>
                  <a:pt x="8034" y="493"/>
                  <a:pt x="8063" y="464"/>
                  <a:pt x="8095" y="455"/>
                </a:cubicBezTo>
                <a:cubicBezTo>
                  <a:pt x="8101" y="453"/>
                  <a:pt x="8102" y="444"/>
                  <a:pt x="8110" y="445"/>
                </a:cubicBezTo>
                <a:cubicBezTo>
                  <a:pt x="8121" y="446"/>
                  <a:pt x="8144" y="469"/>
                  <a:pt x="8158" y="473"/>
                </a:cubicBezTo>
                <a:cubicBezTo>
                  <a:pt x="8206" y="485"/>
                  <a:pt x="8281" y="484"/>
                  <a:pt x="8328" y="473"/>
                </a:cubicBezTo>
                <a:cubicBezTo>
                  <a:pt x="8410" y="454"/>
                  <a:pt x="8498" y="402"/>
                  <a:pt x="8519" y="315"/>
                </a:cubicBezTo>
                <a:cubicBezTo>
                  <a:pt x="8536" y="245"/>
                  <a:pt x="8521" y="168"/>
                  <a:pt x="8501" y="102"/>
                </a:cubicBezTo>
                <a:cubicBezTo>
                  <a:pt x="8491" y="71"/>
                  <a:pt x="8482" y="26"/>
                  <a:pt x="8459" y="0"/>
                </a:cubicBezTo>
                <a:cubicBezTo>
                  <a:pt x="8456" y="0"/>
                  <a:pt x="8454" y="0"/>
                  <a:pt x="8451" y="0"/>
                </a:cubicBezTo>
                <a:cubicBezTo>
                  <a:pt x="8423" y="36"/>
                  <a:pt x="8395" y="69"/>
                  <a:pt x="8386" y="120"/>
                </a:cubicBezTo>
                <a:cubicBezTo>
                  <a:pt x="8375" y="179"/>
                  <a:pt x="8372" y="259"/>
                  <a:pt x="8407" y="309"/>
                </a:cubicBezTo>
                <a:cubicBezTo>
                  <a:pt x="8458" y="380"/>
                  <a:pt x="8590" y="421"/>
                  <a:pt x="8674" y="394"/>
                </a:cubicBezTo>
                <a:cubicBezTo>
                  <a:pt x="8712" y="382"/>
                  <a:pt x="8751" y="336"/>
                  <a:pt x="8759" y="297"/>
                </a:cubicBezTo>
                <a:cubicBezTo>
                  <a:pt x="8764" y="272"/>
                  <a:pt x="8761" y="271"/>
                  <a:pt x="8762" y="246"/>
                </a:cubicBezTo>
                <a:cubicBezTo>
                  <a:pt x="8762" y="326"/>
                  <a:pt x="8770" y="372"/>
                  <a:pt x="8814" y="441"/>
                </a:cubicBezTo>
                <a:cubicBezTo>
                  <a:pt x="8832" y="469"/>
                  <a:pt x="8879" y="531"/>
                  <a:pt x="8859" y="570"/>
                </a:cubicBezTo>
                <a:cubicBezTo>
                  <a:pt x="8834" y="618"/>
                  <a:pt x="8758" y="625"/>
                  <a:pt x="8714" y="6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7"/>
          <p:cNvSpPr/>
          <p:nvPr/>
        </p:nvSpPr>
        <p:spPr>
          <a:xfrm>
            <a:off x="7032600" y="971640"/>
            <a:ext cx="31680" cy="31680"/>
          </a:xfrm>
          <a:custGeom>
            <a:avLst/>
            <a:gdLst/>
            <a:ahLst/>
            <a:rect l="l" t="t" r="r" b="b"/>
            <a:pathLst>
              <a:path w="89" h="89">
                <a:moveTo>
                  <a:pt x="0" y="0"/>
                </a:moveTo>
                <a:cubicBezTo>
                  <a:pt x="1" y="1"/>
                  <a:pt x="36" y="53"/>
                  <a:pt x="52" y="65"/>
                </a:cubicBezTo>
                <a:cubicBezTo>
                  <a:pt x="64" y="73"/>
                  <a:pt x="76" y="80"/>
                  <a:pt x="88" y="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8"/>
          <p:cNvSpPr/>
          <p:nvPr/>
        </p:nvSpPr>
        <p:spPr>
          <a:xfrm>
            <a:off x="5195880" y="1020960"/>
            <a:ext cx="503280" cy="109800"/>
          </a:xfrm>
          <a:custGeom>
            <a:avLst/>
            <a:gdLst/>
            <a:ahLst/>
            <a:rect l="l" t="t" r="r" b="b"/>
            <a:pathLst>
              <a:path w="1399" h="306">
                <a:moveTo>
                  <a:pt x="410" y="58"/>
                </a:moveTo>
                <a:cubicBezTo>
                  <a:pt x="350" y="52"/>
                  <a:pt x="272" y="37"/>
                  <a:pt x="214" y="58"/>
                </a:cubicBezTo>
                <a:cubicBezTo>
                  <a:pt x="140" y="87"/>
                  <a:pt x="29" y="144"/>
                  <a:pt x="0" y="214"/>
                </a:cubicBezTo>
                <a:cubicBezTo>
                  <a:pt x="0" y="219"/>
                  <a:pt x="0" y="225"/>
                  <a:pt x="0" y="230"/>
                </a:cubicBezTo>
                <a:cubicBezTo>
                  <a:pt x="58" y="251"/>
                  <a:pt x="107" y="253"/>
                  <a:pt x="169" y="253"/>
                </a:cubicBezTo>
                <a:cubicBezTo>
                  <a:pt x="221" y="253"/>
                  <a:pt x="277" y="255"/>
                  <a:pt x="321" y="222"/>
                </a:cubicBezTo>
                <a:cubicBezTo>
                  <a:pt x="337" y="210"/>
                  <a:pt x="337" y="198"/>
                  <a:pt x="347" y="186"/>
                </a:cubicBezTo>
                <a:cubicBezTo>
                  <a:pt x="346" y="206"/>
                  <a:pt x="330" y="259"/>
                  <a:pt x="352" y="271"/>
                </a:cubicBezTo>
                <a:cubicBezTo>
                  <a:pt x="375" y="283"/>
                  <a:pt x="418" y="269"/>
                  <a:pt x="437" y="258"/>
                </a:cubicBezTo>
                <a:cubicBezTo>
                  <a:pt x="469" y="240"/>
                  <a:pt x="497" y="195"/>
                  <a:pt x="515" y="163"/>
                </a:cubicBezTo>
                <a:cubicBezTo>
                  <a:pt x="535" y="129"/>
                  <a:pt x="554" y="72"/>
                  <a:pt x="593" y="53"/>
                </a:cubicBezTo>
                <a:cubicBezTo>
                  <a:pt x="627" y="36"/>
                  <a:pt x="642" y="65"/>
                  <a:pt x="656" y="89"/>
                </a:cubicBezTo>
                <a:cubicBezTo>
                  <a:pt x="689" y="143"/>
                  <a:pt x="703" y="200"/>
                  <a:pt x="754" y="243"/>
                </a:cubicBezTo>
                <a:cubicBezTo>
                  <a:pt x="784" y="267"/>
                  <a:pt x="832" y="286"/>
                  <a:pt x="872" y="276"/>
                </a:cubicBezTo>
                <a:cubicBezTo>
                  <a:pt x="901" y="269"/>
                  <a:pt x="904" y="247"/>
                  <a:pt x="922" y="226"/>
                </a:cubicBezTo>
                <a:cubicBezTo>
                  <a:pt x="939" y="206"/>
                  <a:pt x="957" y="182"/>
                  <a:pt x="980" y="169"/>
                </a:cubicBezTo>
                <a:cubicBezTo>
                  <a:pt x="1010" y="154"/>
                  <a:pt x="1049" y="159"/>
                  <a:pt x="1081" y="159"/>
                </a:cubicBezTo>
                <a:cubicBezTo>
                  <a:pt x="1132" y="159"/>
                  <a:pt x="1182" y="162"/>
                  <a:pt x="1232" y="152"/>
                </a:cubicBezTo>
                <a:cubicBezTo>
                  <a:pt x="1268" y="144"/>
                  <a:pt x="1346" y="131"/>
                  <a:pt x="1370" y="98"/>
                </a:cubicBezTo>
                <a:cubicBezTo>
                  <a:pt x="1383" y="80"/>
                  <a:pt x="1394" y="48"/>
                  <a:pt x="1376" y="28"/>
                </a:cubicBezTo>
                <a:cubicBezTo>
                  <a:pt x="1354" y="5"/>
                  <a:pt x="1296" y="0"/>
                  <a:pt x="1268" y="8"/>
                </a:cubicBezTo>
                <a:cubicBezTo>
                  <a:pt x="1183" y="33"/>
                  <a:pt x="1127" y="111"/>
                  <a:pt x="1124" y="194"/>
                </a:cubicBezTo>
                <a:cubicBezTo>
                  <a:pt x="1122" y="253"/>
                  <a:pt x="1159" y="275"/>
                  <a:pt x="1213" y="289"/>
                </a:cubicBezTo>
                <a:cubicBezTo>
                  <a:pt x="1274" y="305"/>
                  <a:pt x="1336" y="302"/>
                  <a:pt x="1398" y="30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9"/>
          <p:cNvSpPr/>
          <p:nvPr/>
        </p:nvSpPr>
        <p:spPr>
          <a:xfrm>
            <a:off x="6065640" y="890640"/>
            <a:ext cx="1594080" cy="279000"/>
          </a:xfrm>
          <a:custGeom>
            <a:avLst/>
            <a:gdLst/>
            <a:ahLst/>
            <a:rect l="l" t="t" r="r" b="b"/>
            <a:pathLst>
              <a:path w="4429" h="776">
                <a:moveTo>
                  <a:pt x="111" y="448"/>
                </a:moveTo>
                <a:cubicBezTo>
                  <a:pt x="111" y="432"/>
                  <a:pt x="114" y="502"/>
                  <a:pt x="114" y="504"/>
                </a:cubicBezTo>
                <a:cubicBezTo>
                  <a:pt x="123" y="552"/>
                  <a:pt x="140" y="597"/>
                  <a:pt x="151" y="645"/>
                </a:cubicBezTo>
                <a:cubicBezTo>
                  <a:pt x="157" y="672"/>
                  <a:pt x="164" y="698"/>
                  <a:pt x="169" y="725"/>
                </a:cubicBezTo>
                <a:moveTo>
                  <a:pt x="182" y="198"/>
                </a:moveTo>
                <a:cubicBezTo>
                  <a:pt x="210" y="194"/>
                  <a:pt x="221" y="191"/>
                  <a:pt x="224" y="223"/>
                </a:cubicBezTo>
                <a:cubicBezTo>
                  <a:pt x="229" y="272"/>
                  <a:pt x="192" y="294"/>
                  <a:pt x="151" y="309"/>
                </a:cubicBezTo>
                <a:cubicBezTo>
                  <a:pt x="115" y="322"/>
                  <a:pt x="73" y="324"/>
                  <a:pt x="35" y="321"/>
                </a:cubicBezTo>
                <a:cubicBezTo>
                  <a:pt x="22" y="320"/>
                  <a:pt x="0" y="305"/>
                  <a:pt x="12" y="289"/>
                </a:cubicBezTo>
                <a:cubicBezTo>
                  <a:pt x="16" y="286"/>
                  <a:pt x="19" y="284"/>
                  <a:pt x="23" y="281"/>
                </a:cubicBezTo>
                <a:moveTo>
                  <a:pt x="688" y="518"/>
                </a:moveTo>
                <a:cubicBezTo>
                  <a:pt x="627" y="518"/>
                  <a:pt x="569" y="512"/>
                  <a:pt x="513" y="540"/>
                </a:cubicBezTo>
                <a:cubicBezTo>
                  <a:pt x="465" y="564"/>
                  <a:pt x="356" y="684"/>
                  <a:pt x="409" y="746"/>
                </a:cubicBezTo>
                <a:cubicBezTo>
                  <a:pt x="434" y="775"/>
                  <a:pt x="513" y="770"/>
                  <a:pt x="543" y="758"/>
                </a:cubicBezTo>
                <a:cubicBezTo>
                  <a:pt x="607" y="732"/>
                  <a:pt x="636" y="674"/>
                  <a:pt x="646" y="610"/>
                </a:cubicBezTo>
                <a:cubicBezTo>
                  <a:pt x="658" y="536"/>
                  <a:pt x="653" y="451"/>
                  <a:pt x="645" y="376"/>
                </a:cubicBezTo>
                <a:cubicBezTo>
                  <a:pt x="638" y="311"/>
                  <a:pt x="629" y="247"/>
                  <a:pt x="625" y="182"/>
                </a:cubicBezTo>
                <a:cubicBezTo>
                  <a:pt x="625" y="289"/>
                  <a:pt x="579" y="487"/>
                  <a:pt x="650" y="575"/>
                </a:cubicBezTo>
                <a:cubicBezTo>
                  <a:pt x="689" y="625"/>
                  <a:pt x="769" y="621"/>
                  <a:pt x="813" y="582"/>
                </a:cubicBezTo>
                <a:cubicBezTo>
                  <a:pt x="870" y="533"/>
                  <a:pt x="870" y="456"/>
                  <a:pt x="937" y="414"/>
                </a:cubicBezTo>
                <a:cubicBezTo>
                  <a:pt x="942" y="414"/>
                  <a:pt x="948" y="414"/>
                  <a:pt x="953" y="414"/>
                </a:cubicBezTo>
                <a:cubicBezTo>
                  <a:pt x="974" y="442"/>
                  <a:pt x="994" y="479"/>
                  <a:pt x="1019" y="504"/>
                </a:cubicBezTo>
                <a:cubicBezTo>
                  <a:pt x="1055" y="541"/>
                  <a:pt x="1112" y="575"/>
                  <a:pt x="1166" y="558"/>
                </a:cubicBezTo>
                <a:cubicBezTo>
                  <a:pt x="1204" y="546"/>
                  <a:pt x="1229" y="486"/>
                  <a:pt x="1211" y="448"/>
                </a:cubicBezTo>
                <a:cubicBezTo>
                  <a:pt x="1190" y="405"/>
                  <a:pt x="1123" y="382"/>
                  <a:pt x="1080" y="391"/>
                </a:cubicBezTo>
                <a:cubicBezTo>
                  <a:pt x="1018" y="403"/>
                  <a:pt x="988" y="452"/>
                  <a:pt x="989" y="514"/>
                </a:cubicBezTo>
                <a:cubicBezTo>
                  <a:pt x="990" y="567"/>
                  <a:pt x="1028" y="579"/>
                  <a:pt x="1076" y="592"/>
                </a:cubicBezTo>
                <a:cubicBezTo>
                  <a:pt x="1147" y="612"/>
                  <a:pt x="1261" y="610"/>
                  <a:pt x="1331" y="585"/>
                </a:cubicBezTo>
                <a:cubicBezTo>
                  <a:pt x="1392" y="564"/>
                  <a:pt x="1420" y="517"/>
                  <a:pt x="1439" y="459"/>
                </a:cubicBezTo>
                <a:cubicBezTo>
                  <a:pt x="1447" y="434"/>
                  <a:pt x="1458" y="404"/>
                  <a:pt x="1466" y="386"/>
                </a:cubicBezTo>
                <a:cubicBezTo>
                  <a:pt x="1471" y="412"/>
                  <a:pt x="1479" y="453"/>
                  <a:pt x="1480" y="487"/>
                </a:cubicBezTo>
                <a:cubicBezTo>
                  <a:pt x="1482" y="544"/>
                  <a:pt x="1476" y="629"/>
                  <a:pt x="1525" y="671"/>
                </a:cubicBezTo>
                <a:cubicBezTo>
                  <a:pt x="1565" y="705"/>
                  <a:pt x="1626" y="697"/>
                  <a:pt x="1667" y="674"/>
                </a:cubicBezTo>
                <a:cubicBezTo>
                  <a:pt x="1755" y="625"/>
                  <a:pt x="1782" y="513"/>
                  <a:pt x="1891" y="498"/>
                </a:cubicBezTo>
                <a:cubicBezTo>
                  <a:pt x="1946" y="490"/>
                  <a:pt x="1987" y="516"/>
                  <a:pt x="2037" y="534"/>
                </a:cubicBezTo>
                <a:cubicBezTo>
                  <a:pt x="2109" y="560"/>
                  <a:pt x="2250" y="597"/>
                  <a:pt x="2314" y="538"/>
                </a:cubicBezTo>
                <a:cubicBezTo>
                  <a:pt x="2365" y="491"/>
                  <a:pt x="2339" y="413"/>
                  <a:pt x="2314" y="362"/>
                </a:cubicBezTo>
                <a:cubicBezTo>
                  <a:pt x="2288" y="309"/>
                  <a:pt x="2258" y="254"/>
                  <a:pt x="2225" y="205"/>
                </a:cubicBezTo>
                <a:cubicBezTo>
                  <a:pt x="2223" y="202"/>
                  <a:pt x="2210" y="192"/>
                  <a:pt x="2207" y="188"/>
                </a:cubicBezTo>
                <a:cubicBezTo>
                  <a:pt x="2205" y="260"/>
                  <a:pt x="2199" y="335"/>
                  <a:pt x="2208" y="407"/>
                </a:cubicBezTo>
                <a:cubicBezTo>
                  <a:pt x="2216" y="478"/>
                  <a:pt x="2244" y="547"/>
                  <a:pt x="2261" y="615"/>
                </a:cubicBezTo>
                <a:moveTo>
                  <a:pt x="2123" y="480"/>
                </a:moveTo>
                <a:cubicBezTo>
                  <a:pt x="2185" y="479"/>
                  <a:pt x="2249" y="480"/>
                  <a:pt x="2311" y="472"/>
                </a:cubicBezTo>
                <a:cubicBezTo>
                  <a:pt x="2397" y="461"/>
                  <a:pt x="2479" y="439"/>
                  <a:pt x="2563" y="419"/>
                </a:cubicBezTo>
                <a:cubicBezTo>
                  <a:pt x="2624" y="405"/>
                  <a:pt x="2686" y="388"/>
                  <a:pt x="2749" y="383"/>
                </a:cubicBezTo>
                <a:cubicBezTo>
                  <a:pt x="2760" y="383"/>
                  <a:pt x="2762" y="383"/>
                  <a:pt x="2769" y="383"/>
                </a:cubicBezTo>
                <a:cubicBezTo>
                  <a:pt x="2769" y="418"/>
                  <a:pt x="2768" y="452"/>
                  <a:pt x="2764" y="487"/>
                </a:cubicBezTo>
                <a:cubicBezTo>
                  <a:pt x="2760" y="522"/>
                  <a:pt x="2760" y="557"/>
                  <a:pt x="2760" y="592"/>
                </a:cubicBezTo>
                <a:moveTo>
                  <a:pt x="3216" y="382"/>
                </a:moveTo>
                <a:cubicBezTo>
                  <a:pt x="3216" y="347"/>
                  <a:pt x="3197" y="355"/>
                  <a:pt x="3163" y="355"/>
                </a:cubicBezTo>
                <a:cubicBezTo>
                  <a:pt x="3091" y="354"/>
                  <a:pt x="3025" y="374"/>
                  <a:pt x="2967" y="419"/>
                </a:cubicBezTo>
                <a:cubicBezTo>
                  <a:pt x="2942" y="439"/>
                  <a:pt x="2895" y="492"/>
                  <a:pt x="2913" y="530"/>
                </a:cubicBezTo>
                <a:cubicBezTo>
                  <a:pt x="2936" y="580"/>
                  <a:pt x="3048" y="584"/>
                  <a:pt x="3092" y="588"/>
                </a:cubicBezTo>
                <a:cubicBezTo>
                  <a:pt x="3116" y="589"/>
                  <a:pt x="3139" y="589"/>
                  <a:pt x="3163" y="590"/>
                </a:cubicBezTo>
                <a:moveTo>
                  <a:pt x="3575" y="448"/>
                </a:moveTo>
                <a:cubicBezTo>
                  <a:pt x="3577" y="426"/>
                  <a:pt x="3578" y="408"/>
                  <a:pt x="3578" y="387"/>
                </a:cubicBezTo>
                <a:cubicBezTo>
                  <a:pt x="3519" y="387"/>
                  <a:pt x="3477" y="391"/>
                  <a:pt x="3424" y="421"/>
                </a:cubicBezTo>
                <a:cubicBezTo>
                  <a:pt x="3401" y="434"/>
                  <a:pt x="3333" y="475"/>
                  <a:pt x="3355" y="514"/>
                </a:cubicBezTo>
                <a:cubicBezTo>
                  <a:pt x="3378" y="555"/>
                  <a:pt x="3444" y="545"/>
                  <a:pt x="3484" y="545"/>
                </a:cubicBezTo>
                <a:cubicBezTo>
                  <a:pt x="3533" y="545"/>
                  <a:pt x="3594" y="555"/>
                  <a:pt x="3633" y="517"/>
                </a:cubicBezTo>
                <a:cubicBezTo>
                  <a:pt x="3647" y="503"/>
                  <a:pt x="3654" y="479"/>
                  <a:pt x="3661" y="468"/>
                </a:cubicBezTo>
                <a:cubicBezTo>
                  <a:pt x="3685" y="475"/>
                  <a:pt x="3707" y="483"/>
                  <a:pt x="3733" y="486"/>
                </a:cubicBezTo>
                <a:cubicBezTo>
                  <a:pt x="3801" y="493"/>
                  <a:pt x="3885" y="496"/>
                  <a:pt x="3948" y="471"/>
                </a:cubicBezTo>
                <a:cubicBezTo>
                  <a:pt x="3992" y="453"/>
                  <a:pt x="4044" y="411"/>
                  <a:pt x="4061" y="365"/>
                </a:cubicBezTo>
                <a:cubicBezTo>
                  <a:pt x="4080" y="312"/>
                  <a:pt x="4067" y="245"/>
                  <a:pt x="4049" y="195"/>
                </a:cubicBezTo>
                <a:cubicBezTo>
                  <a:pt x="4023" y="127"/>
                  <a:pt x="3999" y="74"/>
                  <a:pt x="3997" y="0"/>
                </a:cubicBezTo>
                <a:cubicBezTo>
                  <a:pt x="3994" y="42"/>
                  <a:pt x="3986" y="85"/>
                  <a:pt x="3982" y="127"/>
                </a:cubicBezTo>
                <a:cubicBezTo>
                  <a:pt x="3975" y="202"/>
                  <a:pt x="3976" y="279"/>
                  <a:pt x="3976" y="355"/>
                </a:cubicBezTo>
                <a:cubicBezTo>
                  <a:pt x="3976" y="414"/>
                  <a:pt x="3965" y="483"/>
                  <a:pt x="3988" y="538"/>
                </a:cubicBezTo>
                <a:cubicBezTo>
                  <a:pt x="4011" y="591"/>
                  <a:pt x="4071" y="583"/>
                  <a:pt x="4119" y="583"/>
                </a:cubicBezTo>
                <a:cubicBezTo>
                  <a:pt x="4202" y="583"/>
                  <a:pt x="4282" y="577"/>
                  <a:pt x="4364" y="568"/>
                </a:cubicBezTo>
                <a:cubicBezTo>
                  <a:pt x="4385" y="565"/>
                  <a:pt x="4407" y="564"/>
                  <a:pt x="4428" y="561"/>
                </a:cubicBezTo>
                <a:cubicBezTo>
                  <a:pt x="4426" y="561"/>
                  <a:pt x="4424" y="561"/>
                  <a:pt x="4422" y="56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0"/>
          <p:cNvSpPr/>
          <p:nvPr/>
        </p:nvSpPr>
        <p:spPr>
          <a:xfrm>
            <a:off x="5148000" y="1285920"/>
            <a:ext cx="1135440" cy="296640"/>
          </a:xfrm>
          <a:custGeom>
            <a:avLst/>
            <a:gdLst/>
            <a:ahLst/>
            <a:rect l="l" t="t" r="r" b="b"/>
            <a:pathLst>
              <a:path w="3155" h="825">
                <a:moveTo>
                  <a:pt x="248" y="215"/>
                </a:moveTo>
                <a:cubicBezTo>
                  <a:pt x="255" y="215"/>
                  <a:pt x="257" y="215"/>
                  <a:pt x="262" y="215"/>
                </a:cubicBezTo>
                <a:cubicBezTo>
                  <a:pt x="263" y="204"/>
                  <a:pt x="269" y="187"/>
                  <a:pt x="261" y="177"/>
                </a:cubicBezTo>
                <a:cubicBezTo>
                  <a:pt x="250" y="163"/>
                  <a:pt x="197" y="163"/>
                  <a:pt x="185" y="168"/>
                </a:cubicBezTo>
                <a:cubicBezTo>
                  <a:pt x="126" y="190"/>
                  <a:pt x="79" y="268"/>
                  <a:pt x="50" y="321"/>
                </a:cubicBezTo>
                <a:cubicBezTo>
                  <a:pt x="18" y="379"/>
                  <a:pt x="3" y="434"/>
                  <a:pt x="1" y="499"/>
                </a:cubicBezTo>
                <a:cubicBezTo>
                  <a:pt x="0" y="546"/>
                  <a:pt x="37" y="540"/>
                  <a:pt x="73" y="540"/>
                </a:cubicBezTo>
                <a:cubicBezTo>
                  <a:pt x="122" y="541"/>
                  <a:pt x="163" y="522"/>
                  <a:pt x="188" y="477"/>
                </a:cubicBezTo>
                <a:cubicBezTo>
                  <a:pt x="204" y="448"/>
                  <a:pt x="206" y="383"/>
                  <a:pt x="195" y="352"/>
                </a:cubicBezTo>
                <a:cubicBezTo>
                  <a:pt x="181" y="313"/>
                  <a:pt x="150" y="277"/>
                  <a:pt x="125" y="245"/>
                </a:cubicBezTo>
                <a:cubicBezTo>
                  <a:pt x="117" y="236"/>
                  <a:pt x="116" y="234"/>
                  <a:pt x="112" y="228"/>
                </a:cubicBezTo>
                <a:cubicBezTo>
                  <a:pt x="125" y="260"/>
                  <a:pt x="123" y="258"/>
                  <a:pt x="147" y="289"/>
                </a:cubicBezTo>
                <a:moveTo>
                  <a:pt x="350" y="450"/>
                </a:moveTo>
                <a:cubicBezTo>
                  <a:pt x="351" y="445"/>
                  <a:pt x="331" y="447"/>
                  <a:pt x="335" y="438"/>
                </a:cubicBezTo>
                <a:cubicBezTo>
                  <a:pt x="342" y="420"/>
                  <a:pt x="352" y="410"/>
                  <a:pt x="365" y="393"/>
                </a:cubicBezTo>
                <a:cubicBezTo>
                  <a:pt x="405" y="345"/>
                  <a:pt x="450" y="309"/>
                  <a:pt x="504" y="284"/>
                </a:cubicBezTo>
                <a:cubicBezTo>
                  <a:pt x="505" y="284"/>
                  <a:pt x="507" y="284"/>
                  <a:pt x="508" y="284"/>
                </a:cubicBezTo>
                <a:cubicBezTo>
                  <a:pt x="520" y="357"/>
                  <a:pt x="501" y="493"/>
                  <a:pt x="550" y="553"/>
                </a:cubicBezTo>
                <a:cubicBezTo>
                  <a:pt x="587" y="597"/>
                  <a:pt x="669" y="590"/>
                  <a:pt x="719" y="586"/>
                </a:cubicBezTo>
                <a:cubicBezTo>
                  <a:pt x="805" y="580"/>
                  <a:pt x="881" y="544"/>
                  <a:pt x="925" y="470"/>
                </a:cubicBezTo>
                <a:cubicBezTo>
                  <a:pt x="945" y="436"/>
                  <a:pt x="943" y="399"/>
                  <a:pt x="948" y="363"/>
                </a:cubicBezTo>
                <a:cubicBezTo>
                  <a:pt x="886" y="372"/>
                  <a:pt x="852" y="383"/>
                  <a:pt x="797" y="422"/>
                </a:cubicBezTo>
                <a:cubicBezTo>
                  <a:pt x="746" y="456"/>
                  <a:pt x="709" y="491"/>
                  <a:pt x="686" y="546"/>
                </a:cubicBezTo>
                <a:cubicBezTo>
                  <a:pt x="686" y="552"/>
                  <a:pt x="686" y="558"/>
                  <a:pt x="686" y="564"/>
                </a:cubicBezTo>
                <a:cubicBezTo>
                  <a:pt x="731" y="575"/>
                  <a:pt x="767" y="584"/>
                  <a:pt x="820" y="564"/>
                </a:cubicBezTo>
                <a:cubicBezTo>
                  <a:pt x="955" y="513"/>
                  <a:pt x="1068" y="397"/>
                  <a:pt x="1076" y="250"/>
                </a:cubicBezTo>
                <a:cubicBezTo>
                  <a:pt x="1080" y="178"/>
                  <a:pt x="1073" y="109"/>
                  <a:pt x="1061" y="37"/>
                </a:cubicBezTo>
                <a:cubicBezTo>
                  <a:pt x="1059" y="16"/>
                  <a:pt x="1059" y="12"/>
                  <a:pt x="1055" y="0"/>
                </a:cubicBezTo>
                <a:cubicBezTo>
                  <a:pt x="1036" y="40"/>
                  <a:pt x="1016" y="98"/>
                  <a:pt x="1002" y="147"/>
                </a:cubicBezTo>
                <a:cubicBezTo>
                  <a:pt x="973" y="248"/>
                  <a:pt x="922" y="421"/>
                  <a:pt x="994" y="515"/>
                </a:cubicBezTo>
                <a:cubicBezTo>
                  <a:pt x="1047" y="583"/>
                  <a:pt x="1159" y="571"/>
                  <a:pt x="1217" y="519"/>
                </a:cubicBezTo>
                <a:cubicBezTo>
                  <a:pt x="1280" y="462"/>
                  <a:pt x="1283" y="381"/>
                  <a:pt x="1291" y="304"/>
                </a:cubicBezTo>
                <a:cubicBezTo>
                  <a:pt x="1302" y="336"/>
                  <a:pt x="1300" y="366"/>
                  <a:pt x="1322" y="394"/>
                </a:cubicBezTo>
                <a:cubicBezTo>
                  <a:pt x="1365" y="451"/>
                  <a:pt x="1461" y="466"/>
                  <a:pt x="1528" y="450"/>
                </a:cubicBezTo>
                <a:cubicBezTo>
                  <a:pt x="1575" y="439"/>
                  <a:pt x="1616" y="418"/>
                  <a:pt x="1607" y="360"/>
                </a:cubicBezTo>
                <a:cubicBezTo>
                  <a:pt x="1600" y="318"/>
                  <a:pt x="1566" y="291"/>
                  <a:pt x="1525" y="279"/>
                </a:cubicBezTo>
                <a:cubicBezTo>
                  <a:pt x="1476" y="264"/>
                  <a:pt x="1421" y="272"/>
                  <a:pt x="1383" y="304"/>
                </a:cubicBezTo>
                <a:cubicBezTo>
                  <a:pt x="1351" y="333"/>
                  <a:pt x="1331" y="403"/>
                  <a:pt x="1343" y="445"/>
                </a:cubicBezTo>
                <a:cubicBezTo>
                  <a:pt x="1358" y="496"/>
                  <a:pt x="1398" y="506"/>
                  <a:pt x="1448" y="515"/>
                </a:cubicBezTo>
                <a:cubicBezTo>
                  <a:pt x="1526" y="527"/>
                  <a:pt x="1606" y="509"/>
                  <a:pt x="1675" y="473"/>
                </a:cubicBezTo>
                <a:cubicBezTo>
                  <a:pt x="1749" y="434"/>
                  <a:pt x="1780" y="389"/>
                  <a:pt x="1789" y="308"/>
                </a:cubicBezTo>
                <a:cubicBezTo>
                  <a:pt x="1793" y="266"/>
                  <a:pt x="1789" y="222"/>
                  <a:pt x="1789" y="180"/>
                </a:cubicBezTo>
                <a:cubicBezTo>
                  <a:pt x="1802" y="196"/>
                  <a:pt x="1817" y="202"/>
                  <a:pt x="1829" y="230"/>
                </a:cubicBezTo>
                <a:cubicBezTo>
                  <a:pt x="1856" y="291"/>
                  <a:pt x="1863" y="389"/>
                  <a:pt x="1916" y="436"/>
                </a:cubicBezTo>
                <a:cubicBezTo>
                  <a:pt x="1960" y="474"/>
                  <a:pt x="2069" y="473"/>
                  <a:pt x="2117" y="447"/>
                </a:cubicBezTo>
                <a:cubicBezTo>
                  <a:pt x="2173" y="417"/>
                  <a:pt x="2173" y="396"/>
                  <a:pt x="2187" y="342"/>
                </a:cubicBezTo>
                <a:cubicBezTo>
                  <a:pt x="2187" y="340"/>
                  <a:pt x="2187" y="339"/>
                  <a:pt x="2187" y="337"/>
                </a:cubicBezTo>
                <a:cubicBezTo>
                  <a:pt x="2178" y="358"/>
                  <a:pt x="2160" y="376"/>
                  <a:pt x="2156" y="406"/>
                </a:cubicBezTo>
                <a:cubicBezTo>
                  <a:pt x="2151" y="443"/>
                  <a:pt x="2151" y="484"/>
                  <a:pt x="2172" y="514"/>
                </a:cubicBezTo>
                <a:cubicBezTo>
                  <a:pt x="2194" y="544"/>
                  <a:pt x="2216" y="530"/>
                  <a:pt x="2244" y="540"/>
                </a:cubicBezTo>
                <a:moveTo>
                  <a:pt x="2091" y="65"/>
                </a:moveTo>
                <a:cubicBezTo>
                  <a:pt x="2088" y="49"/>
                  <a:pt x="2087" y="47"/>
                  <a:pt x="2087" y="38"/>
                </a:cubicBezTo>
                <a:cubicBezTo>
                  <a:pt x="2106" y="78"/>
                  <a:pt x="2128" y="119"/>
                  <a:pt x="2147" y="159"/>
                </a:cubicBezTo>
                <a:moveTo>
                  <a:pt x="2319" y="273"/>
                </a:moveTo>
                <a:cubicBezTo>
                  <a:pt x="2322" y="266"/>
                  <a:pt x="2326" y="256"/>
                  <a:pt x="2329" y="250"/>
                </a:cubicBezTo>
                <a:cubicBezTo>
                  <a:pt x="2347" y="264"/>
                  <a:pt x="2347" y="254"/>
                  <a:pt x="2361" y="286"/>
                </a:cubicBezTo>
                <a:cubicBezTo>
                  <a:pt x="2374" y="317"/>
                  <a:pt x="2382" y="363"/>
                  <a:pt x="2404" y="387"/>
                </a:cubicBezTo>
                <a:cubicBezTo>
                  <a:pt x="2417" y="402"/>
                  <a:pt x="2438" y="400"/>
                  <a:pt x="2453" y="389"/>
                </a:cubicBezTo>
                <a:cubicBezTo>
                  <a:pt x="2480" y="369"/>
                  <a:pt x="2494" y="312"/>
                  <a:pt x="2505" y="282"/>
                </a:cubicBezTo>
                <a:cubicBezTo>
                  <a:pt x="2514" y="259"/>
                  <a:pt x="2518" y="237"/>
                  <a:pt x="2524" y="214"/>
                </a:cubicBezTo>
                <a:cubicBezTo>
                  <a:pt x="2523" y="231"/>
                  <a:pt x="2511" y="291"/>
                  <a:pt x="2522" y="304"/>
                </a:cubicBezTo>
                <a:cubicBezTo>
                  <a:pt x="2566" y="354"/>
                  <a:pt x="2673" y="351"/>
                  <a:pt x="2731" y="353"/>
                </a:cubicBezTo>
                <a:cubicBezTo>
                  <a:pt x="2783" y="355"/>
                  <a:pt x="2843" y="363"/>
                  <a:pt x="2883" y="320"/>
                </a:cubicBezTo>
                <a:cubicBezTo>
                  <a:pt x="2908" y="292"/>
                  <a:pt x="2905" y="247"/>
                  <a:pt x="2883" y="224"/>
                </a:cubicBezTo>
                <a:cubicBezTo>
                  <a:pt x="2864" y="205"/>
                  <a:pt x="2797" y="215"/>
                  <a:pt x="2778" y="228"/>
                </a:cubicBezTo>
                <a:cubicBezTo>
                  <a:pt x="2751" y="247"/>
                  <a:pt x="2733" y="287"/>
                  <a:pt x="2740" y="321"/>
                </a:cubicBezTo>
                <a:cubicBezTo>
                  <a:pt x="2747" y="352"/>
                  <a:pt x="2753" y="357"/>
                  <a:pt x="2786" y="366"/>
                </a:cubicBezTo>
                <a:cubicBezTo>
                  <a:pt x="2807" y="372"/>
                  <a:pt x="2815" y="363"/>
                  <a:pt x="2829" y="356"/>
                </a:cubicBezTo>
                <a:cubicBezTo>
                  <a:pt x="2844" y="349"/>
                  <a:pt x="2850" y="336"/>
                  <a:pt x="2868" y="334"/>
                </a:cubicBezTo>
                <a:cubicBezTo>
                  <a:pt x="2894" y="332"/>
                  <a:pt x="2897" y="334"/>
                  <a:pt x="2910" y="356"/>
                </a:cubicBezTo>
                <a:cubicBezTo>
                  <a:pt x="2935" y="398"/>
                  <a:pt x="2930" y="481"/>
                  <a:pt x="2938" y="529"/>
                </a:cubicBezTo>
                <a:cubicBezTo>
                  <a:pt x="2953" y="615"/>
                  <a:pt x="2984" y="695"/>
                  <a:pt x="2987" y="784"/>
                </a:cubicBezTo>
                <a:cubicBezTo>
                  <a:pt x="2987" y="802"/>
                  <a:pt x="2989" y="807"/>
                  <a:pt x="2982" y="816"/>
                </a:cubicBezTo>
                <a:cubicBezTo>
                  <a:pt x="2948" y="806"/>
                  <a:pt x="2940" y="824"/>
                  <a:pt x="2926" y="779"/>
                </a:cubicBezTo>
                <a:cubicBezTo>
                  <a:pt x="2912" y="733"/>
                  <a:pt x="2921" y="677"/>
                  <a:pt x="2946" y="637"/>
                </a:cubicBezTo>
                <a:cubicBezTo>
                  <a:pt x="2980" y="582"/>
                  <a:pt x="3036" y="544"/>
                  <a:pt x="3087" y="506"/>
                </a:cubicBezTo>
                <a:cubicBezTo>
                  <a:pt x="3123" y="480"/>
                  <a:pt x="3134" y="473"/>
                  <a:pt x="3154" y="4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1"/>
          <p:cNvSpPr/>
          <p:nvPr/>
        </p:nvSpPr>
        <p:spPr>
          <a:xfrm>
            <a:off x="6450840" y="1276200"/>
            <a:ext cx="206640" cy="231840"/>
          </a:xfrm>
          <a:custGeom>
            <a:avLst/>
            <a:gdLst/>
            <a:ahLst/>
            <a:rect l="l" t="t" r="r" b="b"/>
            <a:pathLst>
              <a:path w="575" h="645">
                <a:moveTo>
                  <a:pt x="18" y="304"/>
                </a:moveTo>
                <a:cubicBezTo>
                  <a:pt x="17" y="294"/>
                  <a:pt x="16" y="283"/>
                  <a:pt x="15" y="273"/>
                </a:cubicBezTo>
                <a:cubicBezTo>
                  <a:pt x="15" y="347"/>
                  <a:pt x="0" y="435"/>
                  <a:pt x="18" y="505"/>
                </a:cubicBezTo>
                <a:cubicBezTo>
                  <a:pt x="20" y="510"/>
                  <a:pt x="23" y="516"/>
                  <a:pt x="25" y="521"/>
                </a:cubicBezTo>
                <a:moveTo>
                  <a:pt x="7" y="11"/>
                </a:moveTo>
                <a:cubicBezTo>
                  <a:pt x="7" y="7"/>
                  <a:pt x="7" y="4"/>
                  <a:pt x="7" y="0"/>
                </a:cubicBezTo>
                <a:cubicBezTo>
                  <a:pt x="29" y="33"/>
                  <a:pt x="53" y="58"/>
                  <a:pt x="82" y="86"/>
                </a:cubicBezTo>
                <a:moveTo>
                  <a:pt x="424" y="210"/>
                </a:moveTo>
                <a:cubicBezTo>
                  <a:pt x="420" y="208"/>
                  <a:pt x="403" y="195"/>
                  <a:pt x="394" y="203"/>
                </a:cubicBezTo>
                <a:cubicBezTo>
                  <a:pt x="371" y="224"/>
                  <a:pt x="376" y="282"/>
                  <a:pt x="379" y="308"/>
                </a:cubicBezTo>
                <a:cubicBezTo>
                  <a:pt x="386" y="376"/>
                  <a:pt x="434" y="419"/>
                  <a:pt x="476" y="466"/>
                </a:cubicBezTo>
                <a:cubicBezTo>
                  <a:pt x="507" y="501"/>
                  <a:pt x="554" y="540"/>
                  <a:pt x="565" y="588"/>
                </a:cubicBezTo>
                <a:cubicBezTo>
                  <a:pt x="574" y="628"/>
                  <a:pt x="546" y="633"/>
                  <a:pt x="512" y="639"/>
                </a:cubicBezTo>
                <a:cubicBezTo>
                  <a:pt x="478" y="642"/>
                  <a:pt x="467" y="643"/>
                  <a:pt x="444" y="64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2"/>
          <p:cNvSpPr/>
          <p:nvPr/>
        </p:nvSpPr>
        <p:spPr>
          <a:xfrm>
            <a:off x="6865920" y="1219320"/>
            <a:ext cx="1735200" cy="277920"/>
          </a:xfrm>
          <a:custGeom>
            <a:avLst/>
            <a:gdLst/>
            <a:ahLst/>
            <a:rect l="l" t="t" r="r" b="b"/>
            <a:pathLst>
              <a:path w="4821" h="773">
                <a:moveTo>
                  <a:pt x="43" y="500"/>
                </a:moveTo>
                <a:cubicBezTo>
                  <a:pt x="19" y="482"/>
                  <a:pt x="7" y="476"/>
                  <a:pt x="0" y="447"/>
                </a:cubicBezTo>
                <a:cubicBezTo>
                  <a:pt x="0" y="443"/>
                  <a:pt x="0" y="442"/>
                  <a:pt x="0" y="440"/>
                </a:cubicBezTo>
                <a:cubicBezTo>
                  <a:pt x="42" y="440"/>
                  <a:pt x="72" y="445"/>
                  <a:pt x="106" y="475"/>
                </a:cubicBezTo>
                <a:cubicBezTo>
                  <a:pt x="143" y="508"/>
                  <a:pt x="165" y="557"/>
                  <a:pt x="170" y="606"/>
                </a:cubicBezTo>
                <a:cubicBezTo>
                  <a:pt x="172" y="626"/>
                  <a:pt x="169" y="647"/>
                  <a:pt x="164" y="660"/>
                </a:cubicBezTo>
                <a:cubicBezTo>
                  <a:pt x="132" y="655"/>
                  <a:pt x="127" y="632"/>
                  <a:pt x="124" y="600"/>
                </a:cubicBezTo>
                <a:cubicBezTo>
                  <a:pt x="120" y="555"/>
                  <a:pt x="120" y="509"/>
                  <a:pt x="148" y="472"/>
                </a:cubicBezTo>
                <a:cubicBezTo>
                  <a:pt x="180" y="430"/>
                  <a:pt x="232" y="402"/>
                  <a:pt x="280" y="384"/>
                </a:cubicBezTo>
                <a:cubicBezTo>
                  <a:pt x="316" y="372"/>
                  <a:pt x="394" y="353"/>
                  <a:pt x="432" y="368"/>
                </a:cubicBezTo>
                <a:cubicBezTo>
                  <a:pt x="475" y="388"/>
                  <a:pt x="469" y="461"/>
                  <a:pt x="467" y="497"/>
                </a:cubicBezTo>
                <a:cubicBezTo>
                  <a:pt x="464" y="536"/>
                  <a:pt x="448" y="570"/>
                  <a:pt x="419" y="597"/>
                </a:cubicBezTo>
                <a:cubicBezTo>
                  <a:pt x="413" y="601"/>
                  <a:pt x="414" y="603"/>
                  <a:pt x="410" y="603"/>
                </a:cubicBezTo>
                <a:moveTo>
                  <a:pt x="523" y="467"/>
                </a:moveTo>
                <a:cubicBezTo>
                  <a:pt x="543" y="443"/>
                  <a:pt x="566" y="409"/>
                  <a:pt x="595" y="395"/>
                </a:cubicBezTo>
                <a:cubicBezTo>
                  <a:pt x="603" y="392"/>
                  <a:pt x="604" y="391"/>
                  <a:pt x="609" y="392"/>
                </a:cubicBezTo>
                <a:cubicBezTo>
                  <a:pt x="613" y="427"/>
                  <a:pt x="613" y="463"/>
                  <a:pt x="619" y="498"/>
                </a:cubicBezTo>
                <a:cubicBezTo>
                  <a:pt x="631" y="561"/>
                  <a:pt x="669" y="601"/>
                  <a:pt x="728" y="625"/>
                </a:cubicBezTo>
                <a:cubicBezTo>
                  <a:pt x="796" y="653"/>
                  <a:pt x="891" y="655"/>
                  <a:pt x="963" y="646"/>
                </a:cubicBezTo>
                <a:cubicBezTo>
                  <a:pt x="1019" y="638"/>
                  <a:pt x="1060" y="620"/>
                  <a:pt x="1064" y="563"/>
                </a:cubicBezTo>
                <a:cubicBezTo>
                  <a:pt x="1068" y="505"/>
                  <a:pt x="1009" y="471"/>
                  <a:pt x="963" y="445"/>
                </a:cubicBezTo>
                <a:cubicBezTo>
                  <a:pt x="909" y="414"/>
                  <a:pt x="852" y="402"/>
                  <a:pt x="791" y="402"/>
                </a:cubicBezTo>
                <a:cubicBezTo>
                  <a:pt x="768" y="403"/>
                  <a:pt x="761" y="401"/>
                  <a:pt x="758" y="419"/>
                </a:cubicBezTo>
                <a:moveTo>
                  <a:pt x="1266" y="247"/>
                </a:moveTo>
                <a:cubicBezTo>
                  <a:pt x="1312" y="250"/>
                  <a:pt x="1311" y="277"/>
                  <a:pt x="1321" y="321"/>
                </a:cubicBezTo>
                <a:cubicBezTo>
                  <a:pt x="1339" y="396"/>
                  <a:pt x="1346" y="471"/>
                  <a:pt x="1357" y="545"/>
                </a:cubicBezTo>
                <a:cubicBezTo>
                  <a:pt x="1365" y="597"/>
                  <a:pt x="1374" y="648"/>
                  <a:pt x="1375" y="701"/>
                </a:cubicBezTo>
                <a:moveTo>
                  <a:pt x="1139" y="514"/>
                </a:moveTo>
                <a:cubicBezTo>
                  <a:pt x="1225" y="500"/>
                  <a:pt x="1308" y="498"/>
                  <a:pt x="1395" y="497"/>
                </a:cubicBezTo>
                <a:cubicBezTo>
                  <a:pt x="1536" y="496"/>
                  <a:pt x="1677" y="497"/>
                  <a:pt x="1818" y="497"/>
                </a:cubicBezTo>
                <a:moveTo>
                  <a:pt x="1990" y="392"/>
                </a:moveTo>
                <a:cubicBezTo>
                  <a:pt x="1972" y="416"/>
                  <a:pt x="1964" y="439"/>
                  <a:pt x="1961" y="477"/>
                </a:cubicBezTo>
                <a:cubicBezTo>
                  <a:pt x="1956" y="539"/>
                  <a:pt x="1952" y="608"/>
                  <a:pt x="1973" y="668"/>
                </a:cubicBezTo>
                <a:cubicBezTo>
                  <a:pt x="1988" y="710"/>
                  <a:pt x="2013" y="741"/>
                  <a:pt x="2048" y="766"/>
                </a:cubicBezTo>
                <a:cubicBezTo>
                  <a:pt x="2051" y="768"/>
                  <a:pt x="2054" y="770"/>
                  <a:pt x="2057" y="772"/>
                </a:cubicBezTo>
                <a:moveTo>
                  <a:pt x="2009" y="392"/>
                </a:moveTo>
                <a:cubicBezTo>
                  <a:pt x="2053" y="354"/>
                  <a:pt x="2079" y="343"/>
                  <a:pt x="2137" y="341"/>
                </a:cubicBezTo>
                <a:cubicBezTo>
                  <a:pt x="2187" y="340"/>
                  <a:pt x="2192" y="362"/>
                  <a:pt x="2194" y="409"/>
                </a:cubicBezTo>
                <a:cubicBezTo>
                  <a:pt x="2196" y="469"/>
                  <a:pt x="2162" y="510"/>
                  <a:pt x="2113" y="543"/>
                </a:cubicBezTo>
                <a:cubicBezTo>
                  <a:pt x="2080" y="565"/>
                  <a:pt x="2044" y="571"/>
                  <a:pt x="2005" y="567"/>
                </a:cubicBezTo>
                <a:cubicBezTo>
                  <a:pt x="1990" y="564"/>
                  <a:pt x="1985" y="563"/>
                  <a:pt x="1988" y="549"/>
                </a:cubicBezTo>
                <a:moveTo>
                  <a:pt x="2355" y="350"/>
                </a:moveTo>
                <a:cubicBezTo>
                  <a:pt x="2349" y="382"/>
                  <a:pt x="2337" y="413"/>
                  <a:pt x="2330" y="445"/>
                </a:cubicBezTo>
                <a:cubicBezTo>
                  <a:pt x="2322" y="480"/>
                  <a:pt x="2312" y="532"/>
                  <a:pt x="2339" y="560"/>
                </a:cubicBezTo>
                <a:cubicBezTo>
                  <a:pt x="2374" y="596"/>
                  <a:pt x="2437" y="588"/>
                  <a:pt x="2481" y="588"/>
                </a:cubicBezTo>
                <a:cubicBezTo>
                  <a:pt x="2530" y="588"/>
                  <a:pt x="2573" y="577"/>
                  <a:pt x="2583" y="522"/>
                </a:cubicBezTo>
                <a:cubicBezTo>
                  <a:pt x="2591" y="477"/>
                  <a:pt x="2582" y="428"/>
                  <a:pt x="2549" y="396"/>
                </a:cubicBezTo>
                <a:cubicBezTo>
                  <a:pt x="2512" y="358"/>
                  <a:pt x="2460" y="346"/>
                  <a:pt x="2409" y="343"/>
                </a:cubicBezTo>
                <a:cubicBezTo>
                  <a:pt x="2383" y="341"/>
                  <a:pt x="2384" y="338"/>
                  <a:pt x="2380" y="358"/>
                </a:cubicBezTo>
                <a:moveTo>
                  <a:pt x="2877" y="348"/>
                </a:moveTo>
                <a:cubicBezTo>
                  <a:pt x="2881" y="330"/>
                  <a:pt x="2895" y="288"/>
                  <a:pt x="2880" y="270"/>
                </a:cubicBezTo>
                <a:cubicBezTo>
                  <a:pt x="2868" y="256"/>
                  <a:pt x="2793" y="254"/>
                  <a:pt x="2778" y="263"/>
                </a:cubicBezTo>
                <a:cubicBezTo>
                  <a:pt x="2748" y="281"/>
                  <a:pt x="2750" y="337"/>
                  <a:pt x="2754" y="365"/>
                </a:cubicBezTo>
                <a:cubicBezTo>
                  <a:pt x="2761" y="414"/>
                  <a:pt x="2805" y="448"/>
                  <a:pt x="2838" y="478"/>
                </a:cubicBezTo>
                <a:cubicBezTo>
                  <a:pt x="2870" y="507"/>
                  <a:pt x="2927" y="538"/>
                  <a:pt x="2944" y="580"/>
                </a:cubicBezTo>
                <a:cubicBezTo>
                  <a:pt x="2950" y="594"/>
                  <a:pt x="2945" y="602"/>
                  <a:pt x="2947" y="615"/>
                </a:cubicBezTo>
                <a:cubicBezTo>
                  <a:pt x="2922" y="615"/>
                  <a:pt x="2889" y="621"/>
                  <a:pt x="2866" y="608"/>
                </a:cubicBezTo>
                <a:cubicBezTo>
                  <a:pt x="2837" y="591"/>
                  <a:pt x="2829" y="548"/>
                  <a:pt x="2836" y="517"/>
                </a:cubicBezTo>
                <a:cubicBezTo>
                  <a:pt x="2846" y="471"/>
                  <a:pt x="2902" y="438"/>
                  <a:pt x="2936" y="412"/>
                </a:cubicBezTo>
                <a:cubicBezTo>
                  <a:pt x="2988" y="370"/>
                  <a:pt x="3099" y="319"/>
                  <a:pt x="3129" y="259"/>
                </a:cubicBezTo>
                <a:cubicBezTo>
                  <a:pt x="3129" y="252"/>
                  <a:pt x="3129" y="251"/>
                  <a:pt x="3129" y="247"/>
                </a:cubicBezTo>
                <a:cubicBezTo>
                  <a:pt x="3101" y="253"/>
                  <a:pt x="3084" y="238"/>
                  <a:pt x="3072" y="273"/>
                </a:cubicBezTo>
                <a:cubicBezTo>
                  <a:pt x="3058" y="314"/>
                  <a:pt x="3085" y="354"/>
                  <a:pt x="3111" y="382"/>
                </a:cubicBezTo>
                <a:cubicBezTo>
                  <a:pt x="3156" y="432"/>
                  <a:pt x="3214" y="466"/>
                  <a:pt x="3258" y="515"/>
                </a:cubicBezTo>
                <a:cubicBezTo>
                  <a:pt x="3273" y="532"/>
                  <a:pt x="3269" y="539"/>
                  <a:pt x="3273" y="558"/>
                </a:cubicBezTo>
                <a:cubicBezTo>
                  <a:pt x="3248" y="575"/>
                  <a:pt x="3237" y="585"/>
                  <a:pt x="3202" y="587"/>
                </a:cubicBezTo>
                <a:cubicBezTo>
                  <a:pt x="3183" y="588"/>
                  <a:pt x="3175" y="584"/>
                  <a:pt x="3159" y="581"/>
                </a:cubicBezTo>
                <a:cubicBezTo>
                  <a:pt x="3157" y="542"/>
                  <a:pt x="3152" y="529"/>
                  <a:pt x="3181" y="497"/>
                </a:cubicBezTo>
                <a:cubicBezTo>
                  <a:pt x="3231" y="441"/>
                  <a:pt x="3305" y="388"/>
                  <a:pt x="3378" y="366"/>
                </a:cubicBezTo>
                <a:cubicBezTo>
                  <a:pt x="3409" y="358"/>
                  <a:pt x="3465" y="352"/>
                  <a:pt x="3494" y="370"/>
                </a:cubicBezTo>
                <a:cubicBezTo>
                  <a:pt x="3533" y="396"/>
                  <a:pt x="3564" y="450"/>
                  <a:pt x="3581" y="491"/>
                </a:cubicBezTo>
                <a:cubicBezTo>
                  <a:pt x="3594" y="522"/>
                  <a:pt x="3599" y="555"/>
                  <a:pt x="3603" y="588"/>
                </a:cubicBezTo>
                <a:cubicBezTo>
                  <a:pt x="3603" y="590"/>
                  <a:pt x="3603" y="592"/>
                  <a:pt x="3603" y="594"/>
                </a:cubicBezTo>
                <a:moveTo>
                  <a:pt x="3254" y="0"/>
                </a:moveTo>
                <a:cubicBezTo>
                  <a:pt x="3300" y="3"/>
                  <a:pt x="3325" y="23"/>
                  <a:pt x="3363" y="48"/>
                </a:cubicBezTo>
                <a:cubicBezTo>
                  <a:pt x="3398" y="72"/>
                  <a:pt x="3409" y="80"/>
                  <a:pt x="3432" y="97"/>
                </a:cubicBezTo>
                <a:moveTo>
                  <a:pt x="3706" y="125"/>
                </a:moveTo>
                <a:cubicBezTo>
                  <a:pt x="3707" y="141"/>
                  <a:pt x="3709" y="179"/>
                  <a:pt x="3709" y="198"/>
                </a:cubicBezTo>
                <a:cubicBezTo>
                  <a:pt x="3709" y="298"/>
                  <a:pt x="3684" y="397"/>
                  <a:pt x="3683" y="498"/>
                </a:cubicBezTo>
                <a:cubicBezTo>
                  <a:pt x="3683" y="530"/>
                  <a:pt x="3676" y="572"/>
                  <a:pt x="3712" y="586"/>
                </a:cubicBezTo>
                <a:cubicBezTo>
                  <a:pt x="3739" y="597"/>
                  <a:pt x="3768" y="570"/>
                  <a:pt x="3788" y="557"/>
                </a:cubicBezTo>
                <a:cubicBezTo>
                  <a:pt x="3826" y="533"/>
                  <a:pt x="3866" y="507"/>
                  <a:pt x="3909" y="494"/>
                </a:cubicBezTo>
                <a:cubicBezTo>
                  <a:pt x="3960" y="478"/>
                  <a:pt x="4027" y="474"/>
                  <a:pt x="4073" y="504"/>
                </a:cubicBezTo>
                <a:cubicBezTo>
                  <a:pt x="4120" y="534"/>
                  <a:pt x="4129" y="585"/>
                  <a:pt x="4128" y="636"/>
                </a:cubicBezTo>
                <a:cubicBezTo>
                  <a:pt x="4127" y="691"/>
                  <a:pt x="4076" y="710"/>
                  <a:pt x="4028" y="715"/>
                </a:cubicBezTo>
                <a:cubicBezTo>
                  <a:pt x="3956" y="723"/>
                  <a:pt x="3889" y="709"/>
                  <a:pt x="3824" y="678"/>
                </a:cubicBezTo>
                <a:cubicBezTo>
                  <a:pt x="3776" y="655"/>
                  <a:pt x="3741" y="627"/>
                  <a:pt x="3703" y="591"/>
                </a:cubicBezTo>
                <a:moveTo>
                  <a:pt x="4108" y="214"/>
                </a:moveTo>
                <a:cubicBezTo>
                  <a:pt x="4120" y="212"/>
                  <a:pt x="4123" y="212"/>
                  <a:pt x="4131" y="212"/>
                </a:cubicBezTo>
                <a:cubicBezTo>
                  <a:pt x="4143" y="258"/>
                  <a:pt x="4140" y="304"/>
                  <a:pt x="4140" y="352"/>
                </a:cubicBezTo>
                <a:cubicBezTo>
                  <a:pt x="4140" y="413"/>
                  <a:pt x="4132" y="467"/>
                  <a:pt x="4167" y="518"/>
                </a:cubicBezTo>
                <a:cubicBezTo>
                  <a:pt x="4191" y="543"/>
                  <a:pt x="4197" y="551"/>
                  <a:pt x="4218" y="561"/>
                </a:cubicBezTo>
                <a:moveTo>
                  <a:pt x="4416" y="396"/>
                </a:moveTo>
                <a:cubicBezTo>
                  <a:pt x="4420" y="393"/>
                  <a:pt x="4429" y="373"/>
                  <a:pt x="4433" y="383"/>
                </a:cubicBezTo>
                <a:cubicBezTo>
                  <a:pt x="4445" y="413"/>
                  <a:pt x="4426" y="442"/>
                  <a:pt x="4443" y="471"/>
                </a:cubicBezTo>
                <a:cubicBezTo>
                  <a:pt x="4466" y="510"/>
                  <a:pt x="4506" y="510"/>
                  <a:pt x="4546" y="511"/>
                </a:cubicBezTo>
                <a:cubicBezTo>
                  <a:pt x="4603" y="512"/>
                  <a:pt x="4648" y="503"/>
                  <a:pt x="4693" y="468"/>
                </a:cubicBezTo>
                <a:cubicBezTo>
                  <a:pt x="4727" y="442"/>
                  <a:pt x="4732" y="413"/>
                  <a:pt x="4732" y="370"/>
                </a:cubicBezTo>
                <a:cubicBezTo>
                  <a:pt x="4732" y="329"/>
                  <a:pt x="4708" y="316"/>
                  <a:pt x="4671" y="314"/>
                </a:cubicBezTo>
                <a:cubicBezTo>
                  <a:pt x="4605" y="310"/>
                  <a:pt x="4542" y="362"/>
                  <a:pt x="4498" y="409"/>
                </a:cubicBezTo>
                <a:cubicBezTo>
                  <a:pt x="4462" y="445"/>
                  <a:pt x="4429" y="504"/>
                  <a:pt x="4441" y="558"/>
                </a:cubicBezTo>
                <a:cubicBezTo>
                  <a:pt x="4456" y="622"/>
                  <a:pt x="4549" y="635"/>
                  <a:pt x="4601" y="647"/>
                </a:cubicBezTo>
                <a:cubicBezTo>
                  <a:pt x="4673" y="662"/>
                  <a:pt x="4747" y="667"/>
                  <a:pt x="4820" y="6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3"/>
          <p:cNvSpPr/>
          <p:nvPr/>
        </p:nvSpPr>
        <p:spPr>
          <a:xfrm>
            <a:off x="4951440" y="1688760"/>
            <a:ext cx="619200" cy="204120"/>
          </a:xfrm>
          <a:custGeom>
            <a:avLst/>
            <a:gdLst/>
            <a:ahLst/>
            <a:rect l="l" t="t" r="r" b="b"/>
            <a:pathLst>
              <a:path w="1721" h="568">
                <a:moveTo>
                  <a:pt x="567" y="161"/>
                </a:moveTo>
                <a:cubicBezTo>
                  <a:pt x="487" y="140"/>
                  <a:pt x="409" y="115"/>
                  <a:pt x="326" y="113"/>
                </a:cubicBezTo>
                <a:cubicBezTo>
                  <a:pt x="235" y="111"/>
                  <a:pt x="155" y="178"/>
                  <a:pt x="93" y="242"/>
                </a:cubicBezTo>
                <a:cubicBezTo>
                  <a:pt x="47" y="290"/>
                  <a:pt x="0" y="359"/>
                  <a:pt x="16" y="430"/>
                </a:cubicBezTo>
                <a:cubicBezTo>
                  <a:pt x="30" y="495"/>
                  <a:pt x="127" y="486"/>
                  <a:pt x="175" y="484"/>
                </a:cubicBezTo>
                <a:cubicBezTo>
                  <a:pt x="242" y="482"/>
                  <a:pt x="310" y="460"/>
                  <a:pt x="356" y="408"/>
                </a:cubicBezTo>
                <a:cubicBezTo>
                  <a:pt x="384" y="376"/>
                  <a:pt x="394" y="333"/>
                  <a:pt x="401" y="292"/>
                </a:cubicBezTo>
                <a:cubicBezTo>
                  <a:pt x="401" y="291"/>
                  <a:pt x="401" y="290"/>
                  <a:pt x="401" y="289"/>
                </a:cubicBezTo>
                <a:cubicBezTo>
                  <a:pt x="405" y="309"/>
                  <a:pt x="408" y="337"/>
                  <a:pt x="412" y="358"/>
                </a:cubicBezTo>
                <a:cubicBezTo>
                  <a:pt x="419" y="397"/>
                  <a:pt x="428" y="448"/>
                  <a:pt x="464" y="470"/>
                </a:cubicBezTo>
                <a:cubicBezTo>
                  <a:pt x="472" y="473"/>
                  <a:pt x="480" y="475"/>
                  <a:pt x="488" y="478"/>
                </a:cubicBezTo>
                <a:moveTo>
                  <a:pt x="571" y="468"/>
                </a:moveTo>
                <a:cubicBezTo>
                  <a:pt x="623" y="435"/>
                  <a:pt x="668" y="397"/>
                  <a:pt x="713" y="356"/>
                </a:cubicBezTo>
                <a:cubicBezTo>
                  <a:pt x="733" y="338"/>
                  <a:pt x="748" y="323"/>
                  <a:pt x="772" y="314"/>
                </a:cubicBezTo>
                <a:cubicBezTo>
                  <a:pt x="774" y="314"/>
                  <a:pt x="775" y="314"/>
                  <a:pt x="777" y="314"/>
                </a:cubicBezTo>
                <a:cubicBezTo>
                  <a:pt x="779" y="359"/>
                  <a:pt x="778" y="405"/>
                  <a:pt x="778" y="450"/>
                </a:cubicBezTo>
                <a:cubicBezTo>
                  <a:pt x="778" y="464"/>
                  <a:pt x="779" y="476"/>
                  <a:pt x="781" y="489"/>
                </a:cubicBezTo>
                <a:cubicBezTo>
                  <a:pt x="801" y="484"/>
                  <a:pt x="790" y="495"/>
                  <a:pt x="811" y="474"/>
                </a:cubicBezTo>
                <a:cubicBezTo>
                  <a:pt x="840" y="444"/>
                  <a:pt x="870" y="418"/>
                  <a:pt x="905" y="395"/>
                </a:cubicBezTo>
                <a:cubicBezTo>
                  <a:pt x="921" y="384"/>
                  <a:pt x="972" y="345"/>
                  <a:pt x="995" y="360"/>
                </a:cubicBezTo>
                <a:cubicBezTo>
                  <a:pt x="1023" y="378"/>
                  <a:pt x="1015" y="409"/>
                  <a:pt x="1021" y="442"/>
                </a:cubicBezTo>
                <a:cubicBezTo>
                  <a:pt x="1028" y="479"/>
                  <a:pt x="1039" y="493"/>
                  <a:pt x="1063" y="521"/>
                </a:cubicBezTo>
                <a:moveTo>
                  <a:pt x="1577" y="425"/>
                </a:moveTo>
                <a:cubicBezTo>
                  <a:pt x="1562" y="380"/>
                  <a:pt x="1572" y="384"/>
                  <a:pt x="1510" y="383"/>
                </a:cubicBezTo>
                <a:cubicBezTo>
                  <a:pt x="1425" y="381"/>
                  <a:pt x="1345" y="407"/>
                  <a:pt x="1274" y="454"/>
                </a:cubicBezTo>
                <a:cubicBezTo>
                  <a:pt x="1236" y="479"/>
                  <a:pt x="1232" y="494"/>
                  <a:pt x="1226" y="533"/>
                </a:cubicBezTo>
                <a:cubicBezTo>
                  <a:pt x="1253" y="567"/>
                  <a:pt x="1320" y="563"/>
                  <a:pt x="1367" y="557"/>
                </a:cubicBezTo>
                <a:cubicBezTo>
                  <a:pt x="1445" y="546"/>
                  <a:pt x="1524" y="503"/>
                  <a:pt x="1571" y="440"/>
                </a:cubicBezTo>
                <a:cubicBezTo>
                  <a:pt x="1609" y="389"/>
                  <a:pt x="1611" y="316"/>
                  <a:pt x="1602" y="254"/>
                </a:cubicBezTo>
                <a:cubicBezTo>
                  <a:pt x="1591" y="184"/>
                  <a:pt x="1563" y="117"/>
                  <a:pt x="1550" y="48"/>
                </a:cubicBezTo>
                <a:cubicBezTo>
                  <a:pt x="1544" y="16"/>
                  <a:pt x="1552" y="0"/>
                  <a:pt x="1543" y="31"/>
                </a:cubicBezTo>
                <a:cubicBezTo>
                  <a:pt x="1566" y="121"/>
                  <a:pt x="1599" y="207"/>
                  <a:pt x="1628" y="296"/>
                </a:cubicBezTo>
                <a:cubicBezTo>
                  <a:pt x="1654" y="376"/>
                  <a:pt x="1680" y="441"/>
                  <a:pt x="1720" y="5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4"/>
          <p:cNvSpPr/>
          <p:nvPr/>
        </p:nvSpPr>
        <p:spPr>
          <a:xfrm>
            <a:off x="5781600" y="1703520"/>
            <a:ext cx="822240" cy="210960"/>
          </a:xfrm>
          <a:custGeom>
            <a:avLst/>
            <a:gdLst/>
            <a:ahLst/>
            <a:rect l="l" t="t" r="r" b="b"/>
            <a:pathLst>
              <a:path w="2285" h="587">
                <a:moveTo>
                  <a:pt x="6" y="0"/>
                </a:moveTo>
                <a:cubicBezTo>
                  <a:pt x="4" y="25"/>
                  <a:pt x="0" y="74"/>
                  <a:pt x="0" y="105"/>
                </a:cubicBezTo>
                <a:cubicBezTo>
                  <a:pt x="0" y="195"/>
                  <a:pt x="1" y="270"/>
                  <a:pt x="39" y="354"/>
                </a:cubicBezTo>
                <a:cubicBezTo>
                  <a:pt x="56" y="392"/>
                  <a:pt x="73" y="406"/>
                  <a:pt x="103" y="428"/>
                </a:cubicBezTo>
                <a:cubicBezTo>
                  <a:pt x="119" y="411"/>
                  <a:pt x="125" y="418"/>
                  <a:pt x="140" y="385"/>
                </a:cubicBezTo>
                <a:cubicBezTo>
                  <a:pt x="159" y="343"/>
                  <a:pt x="166" y="329"/>
                  <a:pt x="196" y="305"/>
                </a:cubicBezTo>
                <a:cubicBezTo>
                  <a:pt x="224" y="327"/>
                  <a:pt x="236" y="345"/>
                  <a:pt x="255" y="384"/>
                </a:cubicBezTo>
                <a:cubicBezTo>
                  <a:pt x="278" y="429"/>
                  <a:pt x="303" y="469"/>
                  <a:pt x="352" y="489"/>
                </a:cubicBezTo>
                <a:cubicBezTo>
                  <a:pt x="376" y="499"/>
                  <a:pt x="437" y="508"/>
                  <a:pt x="460" y="490"/>
                </a:cubicBezTo>
                <a:cubicBezTo>
                  <a:pt x="487" y="469"/>
                  <a:pt x="495" y="428"/>
                  <a:pt x="509" y="398"/>
                </a:cubicBezTo>
                <a:cubicBezTo>
                  <a:pt x="525" y="363"/>
                  <a:pt x="532" y="339"/>
                  <a:pt x="572" y="333"/>
                </a:cubicBezTo>
                <a:cubicBezTo>
                  <a:pt x="609" y="328"/>
                  <a:pt x="631" y="349"/>
                  <a:pt x="660" y="368"/>
                </a:cubicBezTo>
                <a:cubicBezTo>
                  <a:pt x="704" y="396"/>
                  <a:pt x="780" y="427"/>
                  <a:pt x="821" y="378"/>
                </a:cubicBezTo>
                <a:cubicBezTo>
                  <a:pt x="836" y="360"/>
                  <a:pt x="840" y="315"/>
                  <a:pt x="834" y="294"/>
                </a:cubicBezTo>
                <a:cubicBezTo>
                  <a:pt x="824" y="258"/>
                  <a:pt x="798" y="237"/>
                  <a:pt x="761" y="229"/>
                </a:cubicBezTo>
                <a:cubicBezTo>
                  <a:pt x="714" y="219"/>
                  <a:pt x="670" y="234"/>
                  <a:pt x="640" y="270"/>
                </a:cubicBezTo>
                <a:cubicBezTo>
                  <a:pt x="608" y="310"/>
                  <a:pt x="589" y="372"/>
                  <a:pt x="598" y="422"/>
                </a:cubicBezTo>
                <a:cubicBezTo>
                  <a:pt x="608" y="477"/>
                  <a:pt x="671" y="481"/>
                  <a:pt x="715" y="483"/>
                </a:cubicBezTo>
                <a:cubicBezTo>
                  <a:pt x="790" y="487"/>
                  <a:pt x="852" y="479"/>
                  <a:pt x="916" y="436"/>
                </a:cubicBezTo>
                <a:cubicBezTo>
                  <a:pt x="977" y="395"/>
                  <a:pt x="984" y="335"/>
                  <a:pt x="988" y="266"/>
                </a:cubicBezTo>
                <a:cubicBezTo>
                  <a:pt x="990" y="225"/>
                  <a:pt x="997" y="200"/>
                  <a:pt x="1013" y="164"/>
                </a:cubicBezTo>
                <a:cubicBezTo>
                  <a:pt x="1053" y="173"/>
                  <a:pt x="1057" y="179"/>
                  <a:pt x="1077" y="224"/>
                </a:cubicBezTo>
                <a:cubicBezTo>
                  <a:pt x="1100" y="276"/>
                  <a:pt x="1108" y="333"/>
                  <a:pt x="1121" y="388"/>
                </a:cubicBezTo>
                <a:cubicBezTo>
                  <a:pt x="1125" y="407"/>
                  <a:pt x="1130" y="426"/>
                  <a:pt x="1135" y="444"/>
                </a:cubicBezTo>
                <a:cubicBezTo>
                  <a:pt x="1123" y="413"/>
                  <a:pt x="1113" y="387"/>
                  <a:pt x="1111" y="353"/>
                </a:cubicBezTo>
                <a:cubicBezTo>
                  <a:pt x="1108" y="306"/>
                  <a:pt x="1112" y="277"/>
                  <a:pt x="1147" y="243"/>
                </a:cubicBezTo>
                <a:cubicBezTo>
                  <a:pt x="1190" y="200"/>
                  <a:pt x="1245" y="191"/>
                  <a:pt x="1288" y="228"/>
                </a:cubicBezTo>
                <a:cubicBezTo>
                  <a:pt x="1318" y="255"/>
                  <a:pt x="1307" y="329"/>
                  <a:pt x="1307" y="363"/>
                </a:cubicBezTo>
                <a:cubicBezTo>
                  <a:pt x="1307" y="404"/>
                  <a:pt x="1311" y="437"/>
                  <a:pt x="1318" y="473"/>
                </a:cubicBezTo>
                <a:moveTo>
                  <a:pt x="1618" y="156"/>
                </a:moveTo>
                <a:cubicBezTo>
                  <a:pt x="1581" y="138"/>
                  <a:pt x="1566" y="150"/>
                  <a:pt x="1538" y="182"/>
                </a:cubicBezTo>
                <a:cubicBezTo>
                  <a:pt x="1498" y="228"/>
                  <a:pt x="1477" y="278"/>
                  <a:pt x="1472" y="340"/>
                </a:cubicBezTo>
                <a:cubicBezTo>
                  <a:pt x="1472" y="374"/>
                  <a:pt x="1471" y="384"/>
                  <a:pt x="1481" y="405"/>
                </a:cubicBezTo>
                <a:moveTo>
                  <a:pt x="1842" y="195"/>
                </a:moveTo>
                <a:cubicBezTo>
                  <a:pt x="1848" y="181"/>
                  <a:pt x="1864" y="157"/>
                  <a:pt x="1869" y="171"/>
                </a:cubicBezTo>
                <a:cubicBezTo>
                  <a:pt x="1882" y="205"/>
                  <a:pt x="1855" y="248"/>
                  <a:pt x="1878" y="280"/>
                </a:cubicBezTo>
                <a:cubicBezTo>
                  <a:pt x="1891" y="300"/>
                  <a:pt x="1944" y="294"/>
                  <a:pt x="1961" y="287"/>
                </a:cubicBezTo>
                <a:cubicBezTo>
                  <a:pt x="2009" y="269"/>
                  <a:pt x="2073" y="226"/>
                  <a:pt x="2088" y="175"/>
                </a:cubicBezTo>
                <a:cubicBezTo>
                  <a:pt x="2098" y="142"/>
                  <a:pt x="2092" y="113"/>
                  <a:pt x="2061" y="98"/>
                </a:cubicBezTo>
                <a:cubicBezTo>
                  <a:pt x="2011" y="74"/>
                  <a:pt x="1948" y="87"/>
                  <a:pt x="1903" y="113"/>
                </a:cubicBezTo>
                <a:cubicBezTo>
                  <a:pt x="1847" y="146"/>
                  <a:pt x="1776" y="206"/>
                  <a:pt x="1757" y="271"/>
                </a:cubicBezTo>
                <a:cubicBezTo>
                  <a:pt x="1740" y="331"/>
                  <a:pt x="1763" y="378"/>
                  <a:pt x="1817" y="405"/>
                </a:cubicBezTo>
                <a:cubicBezTo>
                  <a:pt x="1884" y="438"/>
                  <a:pt x="1965" y="432"/>
                  <a:pt x="2037" y="433"/>
                </a:cubicBezTo>
                <a:moveTo>
                  <a:pt x="2284" y="370"/>
                </a:moveTo>
                <a:cubicBezTo>
                  <a:pt x="2284" y="417"/>
                  <a:pt x="2283" y="457"/>
                  <a:pt x="2265" y="501"/>
                </a:cubicBezTo>
                <a:cubicBezTo>
                  <a:pt x="2243" y="546"/>
                  <a:pt x="2236" y="561"/>
                  <a:pt x="2213" y="5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5"/>
          <p:cNvSpPr/>
          <p:nvPr/>
        </p:nvSpPr>
        <p:spPr>
          <a:xfrm>
            <a:off x="36771120" y="113634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6"/>
          <p:cNvSpPr/>
          <p:nvPr/>
        </p:nvSpPr>
        <p:spPr>
          <a:xfrm>
            <a:off x="5232960" y="2073240"/>
            <a:ext cx="906840" cy="201240"/>
          </a:xfrm>
          <a:custGeom>
            <a:avLst/>
            <a:gdLst/>
            <a:ahLst/>
            <a:rect l="l" t="t" r="r" b="b"/>
            <a:pathLst>
              <a:path w="2520" h="560">
                <a:moveTo>
                  <a:pt x="444" y="200"/>
                </a:moveTo>
                <a:cubicBezTo>
                  <a:pt x="414" y="179"/>
                  <a:pt x="435" y="144"/>
                  <a:pt x="351" y="161"/>
                </a:cubicBezTo>
                <a:cubicBezTo>
                  <a:pt x="254" y="181"/>
                  <a:pt x="162" y="248"/>
                  <a:pt x="94" y="318"/>
                </a:cubicBezTo>
                <a:cubicBezTo>
                  <a:pt x="60" y="352"/>
                  <a:pt x="0" y="437"/>
                  <a:pt x="37" y="491"/>
                </a:cubicBezTo>
                <a:cubicBezTo>
                  <a:pt x="78" y="551"/>
                  <a:pt x="228" y="537"/>
                  <a:pt x="285" y="519"/>
                </a:cubicBezTo>
                <a:cubicBezTo>
                  <a:pt x="341" y="501"/>
                  <a:pt x="383" y="463"/>
                  <a:pt x="403" y="409"/>
                </a:cubicBezTo>
                <a:cubicBezTo>
                  <a:pt x="412" y="384"/>
                  <a:pt x="407" y="362"/>
                  <a:pt x="409" y="337"/>
                </a:cubicBezTo>
                <a:cubicBezTo>
                  <a:pt x="415" y="397"/>
                  <a:pt x="412" y="443"/>
                  <a:pt x="473" y="476"/>
                </a:cubicBezTo>
                <a:cubicBezTo>
                  <a:pt x="529" y="506"/>
                  <a:pt x="626" y="499"/>
                  <a:pt x="685" y="485"/>
                </a:cubicBezTo>
                <a:cubicBezTo>
                  <a:pt x="758" y="468"/>
                  <a:pt x="825" y="428"/>
                  <a:pt x="839" y="351"/>
                </a:cubicBezTo>
                <a:cubicBezTo>
                  <a:pt x="847" y="310"/>
                  <a:pt x="841" y="254"/>
                  <a:pt x="830" y="214"/>
                </a:cubicBezTo>
                <a:cubicBezTo>
                  <a:pt x="825" y="196"/>
                  <a:pt x="815" y="179"/>
                  <a:pt x="809" y="164"/>
                </a:cubicBezTo>
                <a:cubicBezTo>
                  <a:pt x="795" y="196"/>
                  <a:pt x="780" y="243"/>
                  <a:pt x="776" y="288"/>
                </a:cubicBezTo>
                <a:cubicBezTo>
                  <a:pt x="769" y="354"/>
                  <a:pt x="760" y="437"/>
                  <a:pt x="799" y="495"/>
                </a:cubicBezTo>
                <a:cubicBezTo>
                  <a:pt x="839" y="555"/>
                  <a:pt x="912" y="559"/>
                  <a:pt x="977" y="555"/>
                </a:cubicBezTo>
                <a:cubicBezTo>
                  <a:pt x="1065" y="550"/>
                  <a:pt x="1158" y="510"/>
                  <a:pt x="1223" y="450"/>
                </a:cubicBezTo>
                <a:cubicBezTo>
                  <a:pt x="1280" y="397"/>
                  <a:pt x="1286" y="336"/>
                  <a:pt x="1287" y="262"/>
                </a:cubicBezTo>
                <a:cubicBezTo>
                  <a:pt x="1288" y="185"/>
                  <a:pt x="1284" y="110"/>
                  <a:pt x="1262" y="36"/>
                </a:cubicBezTo>
                <a:cubicBezTo>
                  <a:pt x="1257" y="18"/>
                  <a:pt x="1246" y="9"/>
                  <a:pt x="1242" y="0"/>
                </a:cubicBezTo>
                <a:cubicBezTo>
                  <a:pt x="1228" y="92"/>
                  <a:pt x="1208" y="182"/>
                  <a:pt x="1257" y="269"/>
                </a:cubicBezTo>
                <a:cubicBezTo>
                  <a:pt x="1305" y="356"/>
                  <a:pt x="1392" y="413"/>
                  <a:pt x="1479" y="451"/>
                </a:cubicBezTo>
                <a:cubicBezTo>
                  <a:pt x="1553" y="483"/>
                  <a:pt x="1624" y="494"/>
                  <a:pt x="1703" y="506"/>
                </a:cubicBezTo>
                <a:moveTo>
                  <a:pt x="2298" y="237"/>
                </a:moveTo>
                <a:cubicBezTo>
                  <a:pt x="2290" y="228"/>
                  <a:pt x="2277" y="212"/>
                  <a:pt x="2270" y="203"/>
                </a:cubicBezTo>
                <a:cubicBezTo>
                  <a:pt x="2303" y="189"/>
                  <a:pt x="2333" y="183"/>
                  <a:pt x="2375" y="183"/>
                </a:cubicBezTo>
                <a:cubicBezTo>
                  <a:pt x="2436" y="182"/>
                  <a:pt x="2465" y="201"/>
                  <a:pt x="2472" y="264"/>
                </a:cubicBezTo>
                <a:cubicBezTo>
                  <a:pt x="2479" y="326"/>
                  <a:pt x="2442" y="361"/>
                  <a:pt x="2391" y="387"/>
                </a:cubicBezTo>
                <a:cubicBezTo>
                  <a:pt x="2363" y="401"/>
                  <a:pt x="2336" y="407"/>
                  <a:pt x="2306" y="412"/>
                </a:cubicBezTo>
                <a:cubicBezTo>
                  <a:pt x="2351" y="412"/>
                  <a:pt x="2394" y="410"/>
                  <a:pt x="2439" y="410"/>
                </a:cubicBezTo>
                <a:cubicBezTo>
                  <a:pt x="2478" y="410"/>
                  <a:pt x="2519" y="412"/>
                  <a:pt x="2511" y="463"/>
                </a:cubicBezTo>
                <a:cubicBezTo>
                  <a:pt x="2502" y="520"/>
                  <a:pt x="2420" y="537"/>
                  <a:pt x="2374" y="545"/>
                </a:cubicBezTo>
                <a:cubicBezTo>
                  <a:pt x="2319" y="555"/>
                  <a:pt x="2247" y="558"/>
                  <a:pt x="2190" y="551"/>
                </a:cubicBezTo>
                <a:cubicBezTo>
                  <a:pt x="2167" y="545"/>
                  <a:pt x="2160" y="545"/>
                  <a:pt x="2152" y="53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7"/>
          <p:cNvSpPr/>
          <p:nvPr/>
        </p:nvSpPr>
        <p:spPr>
          <a:xfrm>
            <a:off x="6408720" y="1941480"/>
            <a:ext cx="1359000" cy="309600"/>
          </a:xfrm>
          <a:custGeom>
            <a:avLst/>
            <a:gdLst/>
            <a:ahLst/>
            <a:rect l="l" t="t" r="r" b="b"/>
            <a:pathLst>
              <a:path w="3776" h="861">
                <a:moveTo>
                  <a:pt x="210" y="334"/>
                </a:moveTo>
                <a:cubicBezTo>
                  <a:pt x="186" y="366"/>
                  <a:pt x="191" y="435"/>
                  <a:pt x="190" y="480"/>
                </a:cubicBezTo>
                <a:cubicBezTo>
                  <a:pt x="189" y="550"/>
                  <a:pt x="182" y="628"/>
                  <a:pt x="194" y="698"/>
                </a:cubicBezTo>
                <a:cubicBezTo>
                  <a:pt x="200" y="730"/>
                  <a:pt x="214" y="761"/>
                  <a:pt x="226" y="791"/>
                </a:cubicBezTo>
                <a:moveTo>
                  <a:pt x="0" y="609"/>
                </a:moveTo>
                <a:cubicBezTo>
                  <a:pt x="61" y="603"/>
                  <a:pt x="123" y="602"/>
                  <a:pt x="185" y="602"/>
                </a:cubicBezTo>
                <a:cubicBezTo>
                  <a:pt x="278" y="602"/>
                  <a:pt x="371" y="601"/>
                  <a:pt x="464" y="606"/>
                </a:cubicBezTo>
                <a:cubicBezTo>
                  <a:pt x="494" y="608"/>
                  <a:pt x="539" y="601"/>
                  <a:pt x="566" y="618"/>
                </a:cubicBezTo>
                <a:cubicBezTo>
                  <a:pt x="584" y="629"/>
                  <a:pt x="590" y="660"/>
                  <a:pt x="607" y="674"/>
                </a:cubicBezTo>
                <a:cubicBezTo>
                  <a:pt x="642" y="704"/>
                  <a:pt x="713" y="694"/>
                  <a:pt x="754" y="693"/>
                </a:cubicBezTo>
                <a:cubicBezTo>
                  <a:pt x="791" y="692"/>
                  <a:pt x="832" y="680"/>
                  <a:pt x="846" y="640"/>
                </a:cubicBezTo>
                <a:cubicBezTo>
                  <a:pt x="859" y="603"/>
                  <a:pt x="844" y="566"/>
                  <a:pt x="814" y="544"/>
                </a:cubicBezTo>
                <a:cubicBezTo>
                  <a:pt x="773" y="514"/>
                  <a:pt x="688" y="500"/>
                  <a:pt x="639" y="516"/>
                </a:cubicBezTo>
                <a:cubicBezTo>
                  <a:pt x="568" y="539"/>
                  <a:pt x="505" y="634"/>
                  <a:pt x="528" y="710"/>
                </a:cubicBezTo>
                <a:cubicBezTo>
                  <a:pt x="549" y="781"/>
                  <a:pt x="648" y="809"/>
                  <a:pt x="710" y="819"/>
                </a:cubicBezTo>
                <a:cubicBezTo>
                  <a:pt x="803" y="834"/>
                  <a:pt x="908" y="834"/>
                  <a:pt x="997" y="804"/>
                </a:cubicBezTo>
                <a:cubicBezTo>
                  <a:pt x="1014" y="796"/>
                  <a:pt x="1031" y="789"/>
                  <a:pt x="1048" y="781"/>
                </a:cubicBezTo>
                <a:moveTo>
                  <a:pt x="1080" y="443"/>
                </a:moveTo>
                <a:cubicBezTo>
                  <a:pt x="1072" y="578"/>
                  <a:pt x="1054" y="495"/>
                  <a:pt x="1103" y="558"/>
                </a:cubicBezTo>
                <a:cubicBezTo>
                  <a:pt x="1148" y="616"/>
                  <a:pt x="1191" y="683"/>
                  <a:pt x="1224" y="749"/>
                </a:cubicBezTo>
                <a:cubicBezTo>
                  <a:pt x="1242" y="785"/>
                  <a:pt x="1256" y="821"/>
                  <a:pt x="1265" y="860"/>
                </a:cubicBezTo>
                <a:cubicBezTo>
                  <a:pt x="1241" y="826"/>
                  <a:pt x="1222" y="791"/>
                  <a:pt x="1216" y="749"/>
                </a:cubicBezTo>
                <a:cubicBezTo>
                  <a:pt x="1208" y="695"/>
                  <a:pt x="1213" y="656"/>
                  <a:pt x="1253" y="618"/>
                </a:cubicBezTo>
                <a:cubicBezTo>
                  <a:pt x="1293" y="580"/>
                  <a:pt x="1344" y="558"/>
                  <a:pt x="1392" y="532"/>
                </a:cubicBezTo>
                <a:moveTo>
                  <a:pt x="1529" y="465"/>
                </a:moveTo>
                <a:cubicBezTo>
                  <a:pt x="1531" y="465"/>
                  <a:pt x="1542" y="457"/>
                  <a:pt x="1553" y="460"/>
                </a:cubicBezTo>
                <a:cubicBezTo>
                  <a:pt x="1586" y="469"/>
                  <a:pt x="1598" y="532"/>
                  <a:pt x="1604" y="558"/>
                </a:cubicBezTo>
                <a:cubicBezTo>
                  <a:pt x="1615" y="605"/>
                  <a:pt x="1615" y="652"/>
                  <a:pt x="1616" y="700"/>
                </a:cubicBezTo>
                <a:cubicBezTo>
                  <a:pt x="1616" y="714"/>
                  <a:pt x="1617" y="728"/>
                  <a:pt x="1617" y="742"/>
                </a:cubicBezTo>
                <a:cubicBezTo>
                  <a:pt x="1619" y="735"/>
                  <a:pt x="1625" y="711"/>
                  <a:pt x="1629" y="701"/>
                </a:cubicBezTo>
                <a:cubicBezTo>
                  <a:pt x="1640" y="671"/>
                  <a:pt x="1657" y="637"/>
                  <a:pt x="1685" y="619"/>
                </a:cubicBezTo>
                <a:cubicBezTo>
                  <a:pt x="1702" y="608"/>
                  <a:pt x="1747" y="604"/>
                  <a:pt x="1765" y="616"/>
                </a:cubicBezTo>
                <a:cubicBezTo>
                  <a:pt x="1801" y="641"/>
                  <a:pt x="1804" y="694"/>
                  <a:pt x="1821" y="730"/>
                </a:cubicBezTo>
                <a:cubicBezTo>
                  <a:pt x="1824" y="734"/>
                  <a:pt x="1823" y="736"/>
                  <a:pt x="1826" y="736"/>
                </a:cubicBezTo>
                <a:cubicBezTo>
                  <a:pt x="1832" y="712"/>
                  <a:pt x="1837" y="694"/>
                  <a:pt x="1851" y="673"/>
                </a:cubicBezTo>
                <a:cubicBezTo>
                  <a:pt x="1872" y="640"/>
                  <a:pt x="1907" y="609"/>
                  <a:pt x="1940" y="588"/>
                </a:cubicBezTo>
                <a:cubicBezTo>
                  <a:pt x="1971" y="569"/>
                  <a:pt x="1998" y="559"/>
                  <a:pt x="2034" y="558"/>
                </a:cubicBezTo>
                <a:cubicBezTo>
                  <a:pt x="2068" y="557"/>
                  <a:pt x="2075" y="587"/>
                  <a:pt x="2086" y="614"/>
                </a:cubicBezTo>
                <a:cubicBezTo>
                  <a:pt x="2104" y="658"/>
                  <a:pt x="2116" y="693"/>
                  <a:pt x="2149" y="728"/>
                </a:cubicBezTo>
                <a:moveTo>
                  <a:pt x="2286" y="523"/>
                </a:moveTo>
                <a:cubicBezTo>
                  <a:pt x="2290" y="508"/>
                  <a:pt x="2290" y="479"/>
                  <a:pt x="2313" y="482"/>
                </a:cubicBezTo>
                <a:cubicBezTo>
                  <a:pt x="2336" y="485"/>
                  <a:pt x="2340" y="550"/>
                  <a:pt x="2344" y="567"/>
                </a:cubicBezTo>
                <a:cubicBezTo>
                  <a:pt x="2353" y="607"/>
                  <a:pt x="2364" y="646"/>
                  <a:pt x="2380" y="684"/>
                </a:cubicBezTo>
                <a:cubicBezTo>
                  <a:pt x="2386" y="696"/>
                  <a:pt x="2387" y="698"/>
                  <a:pt x="2391" y="705"/>
                </a:cubicBezTo>
                <a:moveTo>
                  <a:pt x="2242" y="267"/>
                </a:moveTo>
                <a:cubicBezTo>
                  <a:pt x="2242" y="234"/>
                  <a:pt x="2230" y="187"/>
                  <a:pt x="2280" y="196"/>
                </a:cubicBezTo>
                <a:cubicBezTo>
                  <a:pt x="2321" y="203"/>
                  <a:pt x="2344" y="243"/>
                  <a:pt x="2369" y="271"/>
                </a:cubicBezTo>
                <a:moveTo>
                  <a:pt x="2589" y="450"/>
                </a:moveTo>
                <a:cubicBezTo>
                  <a:pt x="2591" y="447"/>
                  <a:pt x="2592" y="444"/>
                  <a:pt x="2595" y="441"/>
                </a:cubicBezTo>
                <a:cubicBezTo>
                  <a:pt x="2600" y="449"/>
                  <a:pt x="2610" y="463"/>
                  <a:pt x="2613" y="480"/>
                </a:cubicBezTo>
                <a:cubicBezTo>
                  <a:pt x="2620" y="514"/>
                  <a:pt x="2619" y="554"/>
                  <a:pt x="2638" y="584"/>
                </a:cubicBezTo>
                <a:cubicBezTo>
                  <a:pt x="2652" y="605"/>
                  <a:pt x="2677" y="604"/>
                  <a:pt x="2699" y="602"/>
                </a:cubicBezTo>
                <a:cubicBezTo>
                  <a:pt x="2743" y="598"/>
                  <a:pt x="2777" y="561"/>
                  <a:pt x="2808" y="532"/>
                </a:cubicBezTo>
                <a:cubicBezTo>
                  <a:pt x="2828" y="513"/>
                  <a:pt x="2845" y="492"/>
                  <a:pt x="2863" y="471"/>
                </a:cubicBezTo>
                <a:cubicBezTo>
                  <a:pt x="2863" y="486"/>
                  <a:pt x="2863" y="501"/>
                  <a:pt x="2863" y="516"/>
                </a:cubicBezTo>
                <a:moveTo>
                  <a:pt x="3281" y="560"/>
                </a:moveTo>
                <a:cubicBezTo>
                  <a:pt x="3277" y="514"/>
                  <a:pt x="3267" y="484"/>
                  <a:pt x="3221" y="462"/>
                </a:cubicBezTo>
                <a:cubicBezTo>
                  <a:pt x="3186" y="446"/>
                  <a:pt x="3142" y="449"/>
                  <a:pt x="3120" y="480"/>
                </a:cubicBezTo>
                <a:cubicBezTo>
                  <a:pt x="3102" y="505"/>
                  <a:pt x="3088" y="568"/>
                  <a:pt x="3100" y="598"/>
                </a:cubicBezTo>
                <a:cubicBezTo>
                  <a:pt x="3115" y="634"/>
                  <a:pt x="3166" y="650"/>
                  <a:pt x="3200" y="653"/>
                </a:cubicBezTo>
                <a:cubicBezTo>
                  <a:pt x="3234" y="656"/>
                  <a:pt x="3268" y="655"/>
                  <a:pt x="3299" y="644"/>
                </a:cubicBezTo>
                <a:cubicBezTo>
                  <a:pt x="3323" y="636"/>
                  <a:pt x="3347" y="623"/>
                  <a:pt x="3372" y="619"/>
                </a:cubicBezTo>
                <a:cubicBezTo>
                  <a:pt x="3423" y="611"/>
                  <a:pt x="3468" y="612"/>
                  <a:pt x="3518" y="595"/>
                </a:cubicBezTo>
                <a:cubicBezTo>
                  <a:pt x="3639" y="554"/>
                  <a:pt x="3683" y="457"/>
                  <a:pt x="3688" y="335"/>
                </a:cubicBezTo>
                <a:cubicBezTo>
                  <a:pt x="3693" y="224"/>
                  <a:pt x="3687" y="111"/>
                  <a:pt x="3687" y="0"/>
                </a:cubicBezTo>
                <a:cubicBezTo>
                  <a:pt x="3684" y="23"/>
                  <a:pt x="3679" y="67"/>
                  <a:pt x="3679" y="94"/>
                </a:cubicBezTo>
                <a:cubicBezTo>
                  <a:pt x="3678" y="251"/>
                  <a:pt x="3719" y="406"/>
                  <a:pt x="3752" y="558"/>
                </a:cubicBezTo>
                <a:cubicBezTo>
                  <a:pt x="3765" y="616"/>
                  <a:pt x="3769" y="633"/>
                  <a:pt x="3775" y="67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8"/>
          <p:cNvSpPr/>
          <p:nvPr/>
        </p:nvSpPr>
        <p:spPr>
          <a:xfrm>
            <a:off x="5791320" y="2413080"/>
            <a:ext cx="58680" cy="27000"/>
          </a:xfrm>
          <a:custGeom>
            <a:avLst/>
            <a:gdLst/>
            <a:ahLst/>
            <a:rect l="l" t="t" r="r" b="b"/>
            <a:pathLst>
              <a:path w="164" h="76">
                <a:moveTo>
                  <a:pt x="0" y="68"/>
                </a:moveTo>
                <a:cubicBezTo>
                  <a:pt x="7" y="27"/>
                  <a:pt x="19" y="0"/>
                  <a:pt x="72" y="11"/>
                </a:cubicBezTo>
                <a:cubicBezTo>
                  <a:pt x="111" y="18"/>
                  <a:pt x="136" y="50"/>
                  <a:pt x="163" y="7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9"/>
          <p:cNvSpPr/>
          <p:nvPr/>
        </p:nvSpPr>
        <p:spPr>
          <a:xfrm>
            <a:off x="5371920" y="2373480"/>
            <a:ext cx="1353240" cy="274680"/>
          </a:xfrm>
          <a:custGeom>
            <a:avLst/>
            <a:gdLst/>
            <a:ahLst/>
            <a:rect l="l" t="t" r="r" b="b"/>
            <a:pathLst>
              <a:path w="3760" h="764">
                <a:moveTo>
                  <a:pt x="314" y="253"/>
                </a:moveTo>
                <a:cubicBezTo>
                  <a:pt x="307" y="222"/>
                  <a:pt x="324" y="203"/>
                  <a:pt x="285" y="191"/>
                </a:cubicBezTo>
                <a:cubicBezTo>
                  <a:pt x="240" y="175"/>
                  <a:pt x="187" y="205"/>
                  <a:pt x="155" y="232"/>
                </a:cubicBezTo>
                <a:cubicBezTo>
                  <a:pt x="95" y="281"/>
                  <a:pt x="43" y="349"/>
                  <a:pt x="12" y="421"/>
                </a:cubicBezTo>
                <a:cubicBezTo>
                  <a:pt x="0" y="450"/>
                  <a:pt x="3" y="464"/>
                  <a:pt x="1" y="492"/>
                </a:cubicBezTo>
                <a:cubicBezTo>
                  <a:pt x="63" y="475"/>
                  <a:pt x="97" y="454"/>
                  <a:pt x="152" y="414"/>
                </a:cubicBezTo>
                <a:cubicBezTo>
                  <a:pt x="213" y="368"/>
                  <a:pt x="272" y="320"/>
                  <a:pt x="328" y="269"/>
                </a:cubicBezTo>
                <a:cubicBezTo>
                  <a:pt x="341" y="258"/>
                  <a:pt x="355" y="246"/>
                  <a:pt x="368" y="235"/>
                </a:cubicBezTo>
                <a:cubicBezTo>
                  <a:pt x="368" y="267"/>
                  <a:pt x="352" y="362"/>
                  <a:pt x="382" y="385"/>
                </a:cubicBezTo>
                <a:cubicBezTo>
                  <a:pt x="406" y="403"/>
                  <a:pt x="445" y="384"/>
                  <a:pt x="464" y="371"/>
                </a:cubicBezTo>
                <a:cubicBezTo>
                  <a:pt x="533" y="329"/>
                  <a:pt x="582" y="260"/>
                  <a:pt x="646" y="216"/>
                </a:cubicBezTo>
                <a:cubicBezTo>
                  <a:pt x="666" y="202"/>
                  <a:pt x="682" y="202"/>
                  <a:pt x="701" y="217"/>
                </a:cubicBezTo>
                <a:cubicBezTo>
                  <a:pt x="761" y="264"/>
                  <a:pt x="816" y="401"/>
                  <a:pt x="828" y="471"/>
                </a:cubicBezTo>
                <a:cubicBezTo>
                  <a:pt x="828" y="476"/>
                  <a:pt x="828" y="480"/>
                  <a:pt x="828" y="485"/>
                </a:cubicBezTo>
                <a:cubicBezTo>
                  <a:pt x="816" y="488"/>
                  <a:pt x="781" y="506"/>
                  <a:pt x="763" y="492"/>
                </a:cubicBezTo>
                <a:cubicBezTo>
                  <a:pt x="736" y="471"/>
                  <a:pt x="728" y="418"/>
                  <a:pt x="738" y="387"/>
                </a:cubicBezTo>
                <a:cubicBezTo>
                  <a:pt x="761" y="317"/>
                  <a:pt x="858" y="271"/>
                  <a:pt x="920" y="249"/>
                </a:cubicBezTo>
                <a:cubicBezTo>
                  <a:pt x="972" y="230"/>
                  <a:pt x="1025" y="225"/>
                  <a:pt x="1080" y="222"/>
                </a:cubicBezTo>
                <a:cubicBezTo>
                  <a:pt x="1088" y="221"/>
                  <a:pt x="1097" y="222"/>
                  <a:pt x="1105" y="222"/>
                </a:cubicBezTo>
                <a:cubicBezTo>
                  <a:pt x="1103" y="257"/>
                  <a:pt x="1096" y="288"/>
                  <a:pt x="1093" y="322"/>
                </a:cubicBezTo>
                <a:cubicBezTo>
                  <a:pt x="1090" y="360"/>
                  <a:pt x="1090" y="395"/>
                  <a:pt x="1107" y="429"/>
                </a:cubicBezTo>
                <a:cubicBezTo>
                  <a:pt x="1136" y="487"/>
                  <a:pt x="1200" y="529"/>
                  <a:pt x="1242" y="577"/>
                </a:cubicBezTo>
                <a:cubicBezTo>
                  <a:pt x="1230" y="573"/>
                  <a:pt x="1225" y="587"/>
                  <a:pt x="1217" y="577"/>
                </a:cubicBezTo>
                <a:cubicBezTo>
                  <a:pt x="1177" y="530"/>
                  <a:pt x="1179" y="448"/>
                  <a:pt x="1211" y="398"/>
                </a:cubicBezTo>
                <a:cubicBezTo>
                  <a:pt x="1247" y="340"/>
                  <a:pt x="1316" y="306"/>
                  <a:pt x="1383" y="320"/>
                </a:cubicBezTo>
                <a:cubicBezTo>
                  <a:pt x="1435" y="331"/>
                  <a:pt x="1451" y="394"/>
                  <a:pt x="1461" y="438"/>
                </a:cubicBezTo>
                <a:cubicBezTo>
                  <a:pt x="1473" y="491"/>
                  <a:pt x="1466" y="527"/>
                  <a:pt x="1455" y="567"/>
                </a:cubicBezTo>
                <a:moveTo>
                  <a:pt x="1739" y="309"/>
                </a:moveTo>
                <a:cubicBezTo>
                  <a:pt x="1735" y="302"/>
                  <a:pt x="1749" y="302"/>
                  <a:pt x="1740" y="299"/>
                </a:cubicBezTo>
                <a:cubicBezTo>
                  <a:pt x="1702" y="287"/>
                  <a:pt x="1652" y="348"/>
                  <a:pt x="1632" y="371"/>
                </a:cubicBezTo>
                <a:cubicBezTo>
                  <a:pt x="1607" y="400"/>
                  <a:pt x="1576" y="445"/>
                  <a:pt x="1588" y="486"/>
                </a:cubicBezTo>
                <a:cubicBezTo>
                  <a:pt x="1595" y="509"/>
                  <a:pt x="1654" y="503"/>
                  <a:pt x="1670" y="496"/>
                </a:cubicBezTo>
                <a:cubicBezTo>
                  <a:pt x="1707" y="479"/>
                  <a:pt x="1734" y="439"/>
                  <a:pt x="1763" y="412"/>
                </a:cubicBezTo>
                <a:cubicBezTo>
                  <a:pt x="1793" y="384"/>
                  <a:pt x="1816" y="373"/>
                  <a:pt x="1857" y="374"/>
                </a:cubicBezTo>
                <a:cubicBezTo>
                  <a:pt x="1910" y="375"/>
                  <a:pt x="1939" y="444"/>
                  <a:pt x="1958" y="486"/>
                </a:cubicBezTo>
                <a:cubicBezTo>
                  <a:pt x="1988" y="553"/>
                  <a:pt x="1995" y="616"/>
                  <a:pt x="1997" y="688"/>
                </a:cubicBezTo>
                <a:moveTo>
                  <a:pt x="1919" y="763"/>
                </a:moveTo>
                <a:cubicBezTo>
                  <a:pt x="1871" y="745"/>
                  <a:pt x="1837" y="748"/>
                  <a:pt x="1822" y="685"/>
                </a:cubicBezTo>
                <a:cubicBezTo>
                  <a:pt x="1804" y="610"/>
                  <a:pt x="1837" y="564"/>
                  <a:pt x="1883" y="508"/>
                </a:cubicBezTo>
                <a:cubicBezTo>
                  <a:pt x="1966" y="406"/>
                  <a:pt x="2062" y="309"/>
                  <a:pt x="2199" y="299"/>
                </a:cubicBezTo>
                <a:cubicBezTo>
                  <a:pt x="2260" y="294"/>
                  <a:pt x="2257" y="336"/>
                  <a:pt x="2265" y="386"/>
                </a:cubicBezTo>
                <a:cubicBezTo>
                  <a:pt x="2273" y="436"/>
                  <a:pt x="2269" y="481"/>
                  <a:pt x="2299" y="524"/>
                </a:cubicBezTo>
                <a:cubicBezTo>
                  <a:pt x="2303" y="525"/>
                  <a:pt x="2307" y="527"/>
                  <a:pt x="2311" y="528"/>
                </a:cubicBezTo>
                <a:cubicBezTo>
                  <a:pt x="2320" y="516"/>
                  <a:pt x="2331" y="523"/>
                  <a:pt x="2342" y="496"/>
                </a:cubicBezTo>
                <a:cubicBezTo>
                  <a:pt x="2363" y="445"/>
                  <a:pt x="2369" y="398"/>
                  <a:pt x="2429" y="383"/>
                </a:cubicBezTo>
                <a:cubicBezTo>
                  <a:pt x="2468" y="372"/>
                  <a:pt x="2494" y="394"/>
                  <a:pt x="2527" y="408"/>
                </a:cubicBezTo>
                <a:cubicBezTo>
                  <a:pt x="2627" y="451"/>
                  <a:pt x="2747" y="461"/>
                  <a:pt x="2854" y="435"/>
                </a:cubicBezTo>
                <a:cubicBezTo>
                  <a:pt x="2901" y="423"/>
                  <a:pt x="2961" y="401"/>
                  <a:pt x="2996" y="365"/>
                </a:cubicBezTo>
                <a:cubicBezTo>
                  <a:pt x="3029" y="332"/>
                  <a:pt x="3014" y="287"/>
                  <a:pt x="2993" y="253"/>
                </a:cubicBezTo>
                <a:cubicBezTo>
                  <a:pt x="2987" y="243"/>
                  <a:pt x="2970" y="233"/>
                  <a:pt x="2965" y="224"/>
                </a:cubicBezTo>
                <a:cubicBezTo>
                  <a:pt x="2964" y="222"/>
                  <a:pt x="2972" y="226"/>
                  <a:pt x="2971" y="224"/>
                </a:cubicBezTo>
                <a:cubicBezTo>
                  <a:pt x="2969" y="225"/>
                  <a:pt x="2960" y="233"/>
                  <a:pt x="2953" y="236"/>
                </a:cubicBezTo>
                <a:cubicBezTo>
                  <a:pt x="2883" y="263"/>
                  <a:pt x="2806" y="286"/>
                  <a:pt x="2793" y="372"/>
                </a:cubicBezTo>
                <a:cubicBezTo>
                  <a:pt x="2784" y="433"/>
                  <a:pt x="2797" y="472"/>
                  <a:pt x="2851" y="501"/>
                </a:cubicBezTo>
                <a:cubicBezTo>
                  <a:pt x="2918" y="538"/>
                  <a:pt x="3027" y="527"/>
                  <a:pt x="3099" y="515"/>
                </a:cubicBezTo>
                <a:cubicBezTo>
                  <a:pt x="3175" y="503"/>
                  <a:pt x="3251" y="476"/>
                  <a:pt x="3319" y="439"/>
                </a:cubicBezTo>
                <a:cubicBezTo>
                  <a:pt x="3362" y="412"/>
                  <a:pt x="3375" y="404"/>
                  <a:pt x="3401" y="383"/>
                </a:cubicBezTo>
                <a:moveTo>
                  <a:pt x="3573" y="290"/>
                </a:moveTo>
                <a:cubicBezTo>
                  <a:pt x="3573" y="286"/>
                  <a:pt x="3584" y="279"/>
                  <a:pt x="3575" y="275"/>
                </a:cubicBezTo>
                <a:cubicBezTo>
                  <a:pt x="3542" y="260"/>
                  <a:pt x="3499" y="292"/>
                  <a:pt x="3476" y="311"/>
                </a:cubicBezTo>
                <a:cubicBezTo>
                  <a:pt x="3439" y="342"/>
                  <a:pt x="3420" y="374"/>
                  <a:pt x="3417" y="422"/>
                </a:cubicBezTo>
                <a:cubicBezTo>
                  <a:pt x="3417" y="429"/>
                  <a:pt x="3417" y="435"/>
                  <a:pt x="3417" y="442"/>
                </a:cubicBezTo>
                <a:cubicBezTo>
                  <a:pt x="3464" y="460"/>
                  <a:pt x="3514" y="466"/>
                  <a:pt x="3564" y="452"/>
                </a:cubicBezTo>
                <a:cubicBezTo>
                  <a:pt x="3627" y="435"/>
                  <a:pt x="3698" y="392"/>
                  <a:pt x="3732" y="334"/>
                </a:cubicBezTo>
                <a:cubicBezTo>
                  <a:pt x="3759" y="288"/>
                  <a:pt x="3749" y="219"/>
                  <a:pt x="3735" y="172"/>
                </a:cubicBezTo>
                <a:cubicBezTo>
                  <a:pt x="3720" y="119"/>
                  <a:pt x="3695" y="68"/>
                  <a:pt x="3683" y="13"/>
                </a:cubicBezTo>
                <a:cubicBezTo>
                  <a:pt x="3683" y="9"/>
                  <a:pt x="3682" y="4"/>
                  <a:pt x="3682" y="0"/>
                </a:cubicBezTo>
                <a:cubicBezTo>
                  <a:pt x="3682" y="58"/>
                  <a:pt x="3686" y="113"/>
                  <a:pt x="3694" y="170"/>
                </a:cubicBezTo>
                <a:cubicBezTo>
                  <a:pt x="3710" y="283"/>
                  <a:pt x="3708" y="401"/>
                  <a:pt x="3754" y="5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0"/>
          <p:cNvSpPr/>
          <p:nvPr/>
        </p:nvSpPr>
        <p:spPr>
          <a:xfrm>
            <a:off x="7047000" y="2270160"/>
            <a:ext cx="1895400" cy="304560"/>
          </a:xfrm>
          <a:custGeom>
            <a:avLst/>
            <a:gdLst/>
            <a:ahLst/>
            <a:rect l="l" t="t" r="r" b="b"/>
            <a:pathLst>
              <a:path w="5266" h="847">
                <a:moveTo>
                  <a:pt x="0" y="554"/>
                </a:moveTo>
                <a:cubicBezTo>
                  <a:pt x="13" y="583"/>
                  <a:pt x="23" y="615"/>
                  <a:pt x="30" y="649"/>
                </a:cubicBezTo>
                <a:cubicBezTo>
                  <a:pt x="41" y="698"/>
                  <a:pt x="47" y="754"/>
                  <a:pt x="67" y="801"/>
                </a:cubicBezTo>
                <a:cubicBezTo>
                  <a:pt x="71" y="810"/>
                  <a:pt x="87" y="846"/>
                  <a:pt x="105" y="836"/>
                </a:cubicBezTo>
                <a:cubicBezTo>
                  <a:pt x="108" y="832"/>
                  <a:pt x="112" y="829"/>
                  <a:pt x="115" y="825"/>
                </a:cubicBezTo>
                <a:moveTo>
                  <a:pt x="69" y="247"/>
                </a:moveTo>
                <a:cubicBezTo>
                  <a:pt x="69" y="212"/>
                  <a:pt x="115" y="290"/>
                  <a:pt x="118" y="294"/>
                </a:cubicBezTo>
                <a:moveTo>
                  <a:pt x="455" y="430"/>
                </a:moveTo>
                <a:cubicBezTo>
                  <a:pt x="453" y="455"/>
                  <a:pt x="448" y="498"/>
                  <a:pt x="452" y="527"/>
                </a:cubicBezTo>
                <a:cubicBezTo>
                  <a:pt x="458" y="572"/>
                  <a:pt x="484" y="628"/>
                  <a:pt x="518" y="659"/>
                </a:cubicBezTo>
                <a:cubicBezTo>
                  <a:pt x="539" y="678"/>
                  <a:pt x="577" y="688"/>
                  <a:pt x="604" y="678"/>
                </a:cubicBezTo>
                <a:cubicBezTo>
                  <a:pt x="638" y="666"/>
                  <a:pt x="660" y="631"/>
                  <a:pt x="693" y="616"/>
                </a:cubicBezTo>
                <a:cubicBezTo>
                  <a:pt x="721" y="603"/>
                  <a:pt x="771" y="599"/>
                  <a:pt x="801" y="606"/>
                </a:cubicBezTo>
                <a:cubicBezTo>
                  <a:pt x="857" y="619"/>
                  <a:pt x="907" y="646"/>
                  <a:pt x="965" y="654"/>
                </a:cubicBezTo>
                <a:cubicBezTo>
                  <a:pt x="1045" y="665"/>
                  <a:pt x="1136" y="669"/>
                  <a:pt x="1211" y="636"/>
                </a:cubicBezTo>
                <a:cubicBezTo>
                  <a:pt x="1275" y="608"/>
                  <a:pt x="1296" y="565"/>
                  <a:pt x="1294" y="498"/>
                </a:cubicBezTo>
                <a:cubicBezTo>
                  <a:pt x="1291" y="427"/>
                  <a:pt x="1244" y="365"/>
                  <a:pt x="1216" y="302"/>
                </a:cubicBezTo>
                <a:cubicBezTo>
                  <a:pt x="1200" y="266"/>
                  <a:pt x="1190" y="234"/>
                  <a:pt x="1181" y="196"/>
                </a:cubicBezTo>
                <a:cubicBezTo>
                  <a:pt x="1195" y="254"/>
                  <a:pt x="1223" y="309"/>
                  <a:pt x="1241" y="367"/>
                </a:cubicBezTo>
                <a:cubicBezTo>
                  <a:pt x="1264" y="441"/>
                  <a:pt x="1283" y="519"/>
                  <a:pt x="1302" y="595"/>
                </a:cubicBezTo>
                <a:moveTo>
                  <a:pt x="1028" y="472"/>
                </a:moveTo>
                <a:cubicBezTo>
                  <a:pt x="1097" y="461"/>
                  <a:pt x="1165" y="464"/>
                  <a:pt x="1235" y="464"/>
                </a:cubicBezTo>
                <a:cubicBezTo>
                  <a:pt x="1357" y="464"/>
                  <a:pt x="1481" y="459"/>
                  <a:pt x="1601" y="468"/>
                </a:cubicBezTo>
                <a:cubicBezTo>
                  <a:pt x="1601" y="516"/>
                  <a:pt x="1590" y="577"/>
                  <a:pt x="1618" y="619"/>
                </a:cubicBezTo>
                <a:cubicBezTo>
                  <a:pt x="1642" y="655"/>
                  <a:pt x="1715" y="689"/>
                  <a:pt x="1758" y="667"/>
                </a:cubicBezTo>
                <a:cubicBezTo>
                  <a:pt x="1793" y="649"/>
                  <a:pt x="1818" y="569"/>
                  <a:pt x="1801" y="534"/>
                </a:cubicBezTo>
                <a:cubicBezTo>
                  <a:pt x="1770" y="472"/>
                  <a:pt x="1660" y="482"/>
                  <a:pt x="1606" y="485"/>
                </a:cubicBezTo>
                <a:cubicBezTo>
                  <a:pt x="1586" y="487"/>
                  <a:pt x="1566" y="489"/>
                  <a:pt x="1546" y="491"/>
                </a:cubicBezTo>
                <a:moveTo>
                  <a:pt x="2552" y="208"/>
                </a:moveTo>
                <a:cubicBezTo>
                  <a:pt x="2530" y="180"/>
                  <a:pt x="2514" y="182"/>
                  <a:pt x="2478" y="182"/>
                </a:cubicBezTo>
                <a:cubicBezTo>
                  <a:pt x="2426" y="181"/>
                  <a:pt x="2381" y="187"/>
                  <a:pt x="2337" y="218"/>
                </a:cubicBezTo>
                <a:cubicBezTo>
                  <a:pt x="2317" y="232"/>
                  <a:pt x="2291" y="267"/>
                  <a:pt x="2304" y="295"/>
                </a:cubicBezTo>
                <a:cubicBezTo>
                  <a:pt x="2322" y="333"/>
                  <a:pt x="2395" y="344"/>
                  <a:pt x="2429" y="356"/>
                </a:cubicBezTo>
                <a:cubicBezTo>
                  <a:pt x="2459" y="367"/>
                  <a:pt x="2513" y="378"/>
                  <a:pt x="2523" y="414"/>
                </a:cubicBezTo>
                <a:cubicBezTo>
                  <a:pt x="2523" y="419"/>
                  <a:pt x="2523" y="423"/>
                  <a:pt x="2523" y="428"/>
                </a:cubicBezTo>
                <a:cubicBezTo>
                  <a:pt x="2499" y="462"/>
                  <a:pt x="2454" y="468"/>
                  <a:pt x="2410" y="471"/>
                </a:cubicBezTo>
                <a:cubicBezTo>
                  <a:pt x="2353" y="476"/>
                  <a:pt x="2287" y="478"/>
                  <a:pt x="2230" y="471"/>
                </a:cubicBezTo>
                <a:cubicBezTo>
                  <a:pt x="2210" y="468"/>
                  <a:pt x="2197" y="458"/>
                  <a:pt x="2185" y="451"/>
                </a:cubicBezTo>
                <a:moveTo>
                  <a:pt x="2735" y="261"/>
                </a:moveTo>
                <a:cubicBezTo>
                  <a:pt x="2736" y="271"/>
                  <a:pt x="2739" y="275"/>
                  <a:pt x="2739" y="285"/>
                </a:cubicBezTo>
                <a:cubicBezTo>
                  <a:pt x="2740" y="312"/>
                  <a:pt x="2742" y="338"/>
                  <a:pt x="2767" y="354"/>
                </a:cubicBezTo>
                <a:cubicBezTo>
                  <a:pt x="2796" y="373"/>
                  <a:pt x="2831" y="369"/>
                  <a:pt x="2864" y="369"/>
                </a:cubicBezTo>
                <a:cubicBezTo>
                  <a:pt x="2893" y="369"/>
                  <a:pt x="2893" y="365"/>
                  <a:pt x="2909" y="343"/>
                </a:cubicBezTo>
                <a:cubicBezTo>
                  <a:pt x="2909" y="313"/>
                  <a:pt x="2914" y="293"/>
                  <a:pt x="2882" y="278"/>
                </a:cubicBezTo>
                <a:cubicBezTo>
                  <a:pt x="2839" y="258"/>
                  <a:pt x="2759" y="256"/>
                  <a:pt x="2721" y="285"/>
                </a:cubicBezTo>
                <a:cubicBezTo>
                  <a:pt x="2689" y="310"/>
                  <a:pt x="2668" y="364"/>
                  <a:pt x="2676" y="404"/>
                </a:cubicBezTo>
                <a:cubicBezTo>
                  <a:pt x="2687" y="459"/>
                  <a:pt x="2783" y="468"/>
                  <a:pt x="2826" y="471"/>
                </a:cubicBezTo>
                <a:cubicBezTo>
                  <a:pt x="2898" y="477"/>
                  <a:pt x="2981" y="478"/>
                  <a:pt x="3048" y="452"/>
                </a:cubicBezTo>
                <a:cubicBezTo>
                  <a:pt x="3097" y="433"/>
                  <a:pt x="3122" y="402"/>
                  <a:pt x="3128" y="350"/>
                </a:cubicBezTo>
                <a:cubicBezTo>
                  <a:pt x="3131" y="320"/>
                  <a:pt x="3128" y="288"/>
                  <a:pt x="3128" y="258"/>
                </a:cubicBezTo>
                <a:cubicBezTo>
                  <a:pt x="3128" y="261"/>
                  <a:pt x="3129" y="333"/>
                  <a:pt x="3130" y="352"/>
                </a:cubicBezTo>
                <a:cubicBezTo>
                  <a:pt x="3132" y="415"/>
                  <a:pt x="3131" y="477"/>
                  <a:pt x="3139" y="540"/>
                </a:cubicBezTo>
                <a:cubicBezTo>
                  <a:pt x="3142" y="565"/>
                  <a:pt x="3147" y="589"/>
                  <a:pt x="3154" y="613"/>
                </a:cubicBezTo>
                <a:cubicBezTo>
                  <a:pt x="3150" y="582"/>
                  <a:pt x="3136" y="551"/>
                  <a:pt x="3122" y="517"/>
                </a:cubicBezTo>
                <a:cubicBezTo>
                  <a:pt x="3099" y="462"/>
                  <a:pt x="3086" y="418"/>
                  <a:pt x="3085" y="359"/>
                </a:cubicBezTo>
                <a:cubicBezTo>
                  <a:pt x="3084" y="305"/>
                  <a:pt x="3090" y="267"/>
                  <a:pt x="3140" y="239"/>
                </a:cubicBezTo>
                <a:cubicBezTo>
                  <a:pt x="3166" y="224"/>
                  <a:pt x="3230" y="212"/>
                  <a:pt x="3257" y="233"/>
                </a:cubicBezTo>
                <a:cubicBezTo>
                  <a:pt x="3283" y="253"/>
                  <a:pt x="3283" y="311"/>
                  <a:pt x="3267" y="336"/>
                </a:cubicBezTo>
                <a:cubicBezTo>
                  <a:pt x="3234" y="387"/>
                  <a:pt x="3160" y="397"/>
                  <a:pt x="3106" y="403"/>
                </a:cubicBezTo>
                <a:cubicBezTo>
                  <a:pt x="3067" y="407"/>
                  <a:pt x="3029" y="406"/>
                  <a:pt x="2990" y="406"/>
                </a:cubicBezTo>
                <a:moveTo>
                  <a:pt x="3425" y="277"/>
                </a:moveTo>
                <a:cubicBezTo>
                  <a:pt x="3428" y="284"/>
                  <a:pt x="3437" y="304"/>
                  <a:pt x="3442" y="314"/>
                </a:cubicBezTo>
                <a:cubicBezTo>
                  <a:pt x="3459" y="346"/>
                  <a:pt x="3492" y="360"/>
                  <a:pt x="3525" y="370"/>
                </a:cubicBezTo>
                <a:cubicBezTo>
                  <a:pt x="3538" y="374"/>
                  <a:pt x="3603" y="391"/>
                  <a:pt x="3615" y="379"/>
                </a:cubicBezTo>
                <a:cubicBezTo>
                  <a:pt x="3624" y="371"/>
                  <a:pt x="3628" y="367"/>
                  <a:pt x="3625" y="357"/>
                </a:cubicBezTo>
                <a:cubicBezTo>
                  <a:pt x="3625" y="321"/>
                  <a:pt x="3619" y="309"/>
                  <a:pt x="3582" y="294"/>
                </a:cubicBezTo>
                <a:cubicBezTo>
                  <a:pt x="3545" y="279"/>
                  <a:pt x="3469" y="270"/>
                  <a:pt x="3431" y="285"/>
                </a:cubicBezTo>
                <a:cubicBezTo>
                  <a:pt x="3387" y="303"/>
                  <a:pt x="3369" y="344"/>
                  <a:pt x="3367" y="387"/>
                </a:cubicBezTo>
                <a:cubicBezTo>
                  <a:pt x="3364" y="441"/>
                  <a:pt x="3419" y="458"/>
                  <a:pt x="3465" y="471"/>
                </a:cubicBezTo>
                <a:cubicBezTo>
                  <a:pt x="3531" y="489"/>
                  <a:pt x="3650" y="506"/>
                  <a:pt x="3715" y="478"/>
                </a:cubicBezTo>
                <a:cubicBezTo>
                  <a:pt x="3756" y="460"/>
                  <a:pt x="3752" y="415"/>
                  <a:pt x="3752" y="379"/>
                </a:cubicBezTo>
                <a:cubicBezTo>
                  <a:pt x="3752" y="344"/>
                  <a:pt x="3737" y="269"/>
                  <a:pt x="3756" y="238"/>
                </a:cubicBezTo>
                <a:cubicBezTo>
                  <a:pt x="3771" y="214"/>
                  <a:pt x="3826" y="210"/>
                  <a:pt x="3849" y="219"/>
                </a:cubicBezTo>
                <a:cubicBezTo>
                  <a:pt x="3904" y="239"/>
                  <a:pt x="3919" y="292"/>
                  <a:pt x="3920" y="343"/>
                </a:cubicBezTo>
                <a:cubicBezTo>
                  <a:pt x="3921" y="382"/>
                  <a:pt x="3918" y="396"/>
                  <a:pt x="3898" y="427"/>
                </a:cubicBezTo>
                <a:cubicBezTo>
                  <a:pt x="3894" y="434"/>
                  <a:pt x="3885" y="450"/>
                  <a:pt x="3895" y="455"/>
                </a:cubicBezTo>
                <a:cubicBezTo>
                  <a:pt x="3925" y="455"/>
                  <a:pt x="3938" y="455"/>
                  <a:pt x="3960" y="455"/>
                </a:cubicBezTo>
                <a:moveTo>
                  <a:pt x="4287" y="263"/>
                </a:moveTo>
                <a:cubicBezTo>
                  <a:pt x="4251" y="248"/>
                  <a:pt x="4201" y="239"/>
                  <a:pt x="4162" y="250"/>
                </a:cubicBezTo>
                <a:cubicBezTo>
                  <a:pt x="4115" y="263"/>
                  <a:pt x="4078" y="298"/>
                  <a:pt x="4071" y="346"/>
                </a:cubicBezTo>
                <a:cubicBezTo>
                  <a:pt x="4064" y="395"/>
                  <a:pt x="4105" y="407"/>
                  <a:pt x="4145" y="414"/>
                </a:cubicBezTo>
                <a:cubicBezTo>
                  <a:pt x="4177" y="419"/>
                  <a:pt x="4243" y="427"/>
                  <a:pt x="4273" y="413"/>
                </a:cubicBezTo>
                <a:cubicBezTo>
                  <a:pt x="4295" y="402"/>
                  <a:pt x="4298" y="370"/>
                  <a:pt x="4294" y="349"/>
                </a:cubicBezTo>
                <a:cubicBezTo>
                  <a:pt x="4294" y="337"/>
                  <a:pt x="4295" y="334"/>
                  <a:pt x="4288" y="329"/>
                </a:cubicBezTo>
                <a:cubicBezTo>
                  <a:pt x="4286" y="334"/>
                  <a:pt x="4272" y="333"/>
                  <a:pt x="4278" y="353"/>
                </a:cubicBezTo>
                <a:cubicBezTo>
                  <a:pt x="4288" y="385"/>
                  <a:pt x="4371" y="374"/>
                  <a:pt x="4391" y="374"/>
                </a:cubicBezTo>
                <a:cubicBezTo>
                  <a:pt x="4455" y="374"/>
                  <a:pt x="4517" y="368"/>
                  <a:pt x="4557" y="311"/>
                </a:cubicBezTo>
                <a:cubicBezTo>
                  <a:pt x="4585" y="272"/>
                  <a:pt x="4588" y="205"/>
                  <a:pt x="4581" y="159"/>
                </a:cubicBezTo>
                <a:cubicBezTo>
                  <a:pt x="4572" y="106"/>
                  <a:pt x="4555" y="53"/>
                  <a:pt x="4545" y="0"/>
                </a:cubicBezTo>
                <a:cubicBezTo>
                  <a:pt x="4541" y="13"/>
                  <a:pt x="4529" y="46"/>
                  <a:pt x="4528" y="70"/>
                </a:cubicBezTo>
                <a:cubicBezTo>
                  <a:pt x="4525" y="144"/>
                  <a:pt x="4528" y="211"/>
                  <a:pt x="4555" y="281"/>
                </a:cubicBezTo>
                <a:cubicBezTo>
                  <a:pt x="4577" y="330"/>
                  <a:pt x="4584" y="345"/>
                  <a:pt x="4599" y="377"/>
                </a:cubicBezTo>
                <a:moveTo>
                  <a:pt x="4422" y="260"/>
                </a:moveTo>
                <a:cubicBezTo>
                  <a:pt x="4507" y="257"/>
                  <a:pt x="4591" y="259"/>
                  <a:pt x="4676" y="258"/>
                </a:cubicBezTo>
                <a:cubicBezTo>
                  <a:pt x="4771" y="257"/>
                  <a:pt x="4865" y="247"/>
                  <a:pt x="4960" y="247"/>
                </a:cubicBezTo>
                <a:cubicBezTo>
                  <a:pt x="4978" y="247"/>
                  <a:pt x="4995" y="247"/>
                  <a:pt x="5012" y="249"/>
                </a:cubicBezTo>
                <a:cubicBezTo>
                  <a:pt x="5028" y="251"/>
                  <a:pt x="5045" y="254"/>
                  <a:pt x="5062" y="252"/>
                </a:cubicBezTo>
                <a:cubicBezTo>
                  <a:pt x="5095" y="247"/>
                  <a:pt x="5096" y="227"/>
                  <a:pt x="5098" y="196"/>
                </a:cubicBezTo>
                <a:cubicBezTo>
                  <a:pt x="5100" y="168"/>
                  <a:pt x="5101" y="143"/>
                  <a:pt x="5076" y="126"/>
                </a:cubicBezTo>
                <a:cubicBezTo>
                  <a:pt x="5044" y="104"/>
                  <a:pt x="4997" y="117"/>
                  <a:pt x="4968" y="136"/>
                </a:cubicBezTo>
                <a:cubicBezTo>
                  <a:pt x="4912" y="173"/>
                  <a:pt x="4859" y="235"/>
                  <a:pt x="4833" y="297"/>
                </a:cubicBezTo>
                <a:cubicBezTo>
                  <a:pt x="4806" y="361"/>
                  <a:pt x="4824" y="407"/>
                  <a:pt x="4886" y="437"/>
                </a:cubicBezTo>
                <a:cubicBezTo>
                  <a:pt x="4984" y="486"/>
                  <a:pt x="5110" y="478"/>
                  <a:pt x="5216" y="479"/>
                </a:cubicBezTo>
                <a:cubicBezTo>
                  <a:pt x="5232" y="479"/>
                  <a:pt x="5249" y="479"/>
                  <a:pt x="5265" y="4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1"/>
          <p:cNvSpPr/>
          <p:nvPr/>
        </p:nvSpPr>
        <p:spPr>
          <a:xfrm>
            <a:off x="7966080" y="2673000"/>
            <a:ext cx="50760" cy="46440"/>
          </a:xfrm>
          <a:custGeom>
            <a:avLst/>
            <a:gdLst/>
            <a:ahLst/>
            <a:rect l="l" t="t" r="r" b="b"/>
            <a:pathLst>
              <a:path w="142" h="130">
                <a:moveTo>
                  <a:pt x="0" y="43"/>
                </a:moveTo>
                <a:cubicBezTo>
                  <a:pt x="22" y="19"/>
                  <a:pt x="57" y="0"/>
                  <a:pt x="92" y="29"/>
                </a:cubicBezTo>
                <a:cubicBezTo>
                  <a:pt x="121" y="53"/>
                  <a:pt x="130" y="96"/>
                  <a:pt x="141" y="1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2"/>
          <p:cNvSpPr/>
          <p:nvPr/>
        </p:nvSpPr>
        <p:spPr>
          <a:xfrm>
            <a:off x="4911120" y="2701800"/>
            <a:ext cx="905040" cy="173160"/>
          </a:xfrm>
          <a:custGeom>
            <a:avLst/>
            <a:gdLst/>
            <a:ahLst/>
            <a:rect l="l" t="t" r="r" b="b"/>
            <a:pathLst>
              <a:path w="2515" h="482">
                <a:moveTo>
                  <a:pt x="40" y="189"/>
                </a:moveTo>
                <a:cubicBezTo>
                  <a:pt x="43" y="194"/>
                  <a:pt x="0" y="196"/>
                  <a:pt x="62" y="198"/>
                </a:cubicBezTo>
                <a:cubicBezTo>
                  <a:pt x="120" y="200"/>
                  <a:pt x="171" y="185"/>
                  <a:pt x="225" y="165"/>
                </a:cubicBezTo>
                <a:cubicBezTo>
                  <a:pt x="265" y="150"/>
                  <a:pt x="325" y="128"/>
                  <a:pt x="335" y="81"/>
                </a:cubicBezTo>
                <a:cubicBezTo>
                  <a:pt x="343" y="44"/>
                  <a:pt x="339" y="25"/>
                  <a:pt x="301" y="12"/>
                </a:cubicBezTo>
                <a:cubicBezTo>
                  <a:pt x="265" y="0"/>
                  <a:pt x="206" y="4"/>
                  <a:pt x="177" y="28"/>
                </a:cubicBezTo>
                <a:cubicBezTo>
                  <a:pt x="133" y="65"/>
                  <a:pt x="147" y="120"/>
                  <a:pt x="192" y="144"/>
                </a:cubicBezTo>
                <a:cubicBezTo>
                  <a:pt x="264" y="184"/>
                  <a:pt x="356" y="186"/>
                  <a:pt x="435" y="203"/>
                </a:cubicBezTo>
                <a:cubicBezTo>
                  <a:pt x="440" y="204"/>
                  <a:pt x="445" y="206"/>
                  <a:pt x="450" y="207"/>
                </a:cubicBezTo>
                <a:cubicBezTo>
                  <a:pt x="450" y="227"/>
                  <a:pt x="455" y="238"/>
                  <a:pt x="446" y="259"/>
                </a:cubicBezTo>
                <a:cubicBezTo>
                  <a:pt x="428" y="301"/>
                  <a:pt x="364" y="392"/>
                  <a:pt x="395" y="441"/>
                </a:cubicBezTo>
                <a:cubicBezTo>
                  <a:pt x="417" y="477"/>
                  <a:pt x="447" y="474"/>
                  <a:pt x="489" y="475"/>
                </a:cubicBezTo>
                <a:cubicBezTo>
                  <a:pt x="554" y="476"/>
                  <a:pt x="616" y="468"/>
                  <a:pt x="676" y="442"/>
                </a:cubicBezTo>
                <a:cubicBezTo>
                  <a:pt x="729" y="420"/>
                  <a:pt x="763" y="387"/>
                  <a:pt x="774" y="331"/>
                </a:cubicBezTo>
                <a:cubicBezTo>
                  <a:pt x="781" y="296"/>
                  <a:pt x="777" y="258"/>
                  <a:pt x="777" y="224"/>
                </a:cubicBezTo>
                <a:cubicBezTo>
                  <a:pt x="767" y="242"/>
                  <a:pt x="753" y="253"/>
                  <a:pt x="750" y="284"/>
                </a:cubicBezTo>
                <a:cubicBezTo>
                  <a:pt x="746" y="323"/>
                  <a:pt x="743" y="369"/>
                  <a:pt x="770" y="399"/>
                </a:cubicBezTo>
                <a:cubicBezTo>
                  <a:pt x="800" y="431"/>
                  <a:pt x="865" y="427"/>
                  <a:pt x="905" y="422"/>
                </a:cubicBezTo>
                <a:cubicBezTo>
                  <a:pt x="958" y="415"/>
                  <a:pt x="1038" y="394"/>
                  <a:pt x="1069" y="348"/>
                </a:cubicBezTo>
                <a:cubicBezTo>
                  <a:pt x="1095" y="309"/>
                  <a:pt x="1067" y="267"/>
                  <a:pt x="1036" y="245"/>
                </a:cubicBezTo>
                <a:cubicBezTo>
                  <a:pt x="976" y="203"/>
                  <a:pt x="901" y="204"/>
                  <a:pt x="831" y="205"/>
                </a:cubicBezTo>
                <a:cubicBezTo>
                  <a:pt x="805" y="205"/>
                  <a:pt x="772" y="218"/>
                  <a:pt x="792" y="252"/>
                </a:cubicBezTo>
                <a:cubicBezTo>
                  <a:pt x="802" y="257"/>
                  <a:pt x="812" y="263"/>
                  <a:pt x="822" y="268"/>
                </a:cubicBezTo>
                <a:moveTo>
                  <a:pt x="1221" y="266"/>
                </a:moveTo>
                <a:cubicBezTo>
                  <a:pt x="1257" y="257"/>
                  <a:pt x="1293" y="246"/>
                  <a:pt x="1330" y="243"/>
                </a:cubicBezTo>
                <a:cubicBezTo>
                  <a:pt x="1331" y="243"/>
                  <a:pt x="1333" y="243"/>
                  <a:pt x="1334" y="243"/>
                </a:cubicBezTo>
                <a:cubicBezTo>
                  <a:pt x="1334" y="284"/>
                  <a:pt x="1315" y="369"/>
                  <a:pt x="1343" y="402"/>
                </a:cubicBezTo>
                <a:cubicBezTo>
                  <a:pt x="1377" y="443"/>
                  <a:pt x="1457" y="429"/>
                  <a:pt x="1502" y="429"/>
                </a:cubicBezTo>
                <a:cubicBezTo>
                  <a:pt x="1555" y="429"/>
                  <a:pt x="1632" y="423"/>
                  <a:pt x="1668" y="376"/>
                </a:cubicBezTo>
                <a:cubicBezTo>
                  <a:pt x="1695" y="342"/>
                  <a:pt x="1667" y="303"/>
                  <a:pt x="1638" y="286"/>
                </a:cubicBezTo>
                <a:cubicBezTo>
                  <a:pt x="1581" y="253"/>
                  <a:pt x="1519" y="249"/>
                  <a:pt x="1455" y="248"/>
                </a:cubicBezTo>
                <a:cubicBezTo>
                  <a:pt x="1415" y="247"/>
                  <a:pt x="1396" y="238"/>
                  <a:pt x="1391" y="279"/>
                </a:cubicBezTo>
                <a:moveTo>
                  <a:pt x="1743" y="270"/>
                </a:moveTo>
                <a:cubicBezTo>
                  <a:pt x="1743" y="261"/>
                  <a:pt x="1748" y="240"/>
                  <a:pt x="1740" y="234"/>
                </a:cubicBezTo>
                <a:cubicBezTo>
                  <a:pt x="1735" y="231"/>
                  <a:pt x="1722" y="235"/>
                  <a:pt x="1716" y="234"/>
                </a:cubicBezTo>
                <a:cubicBezTo>
                  <a:pt x="1755" y="235"/>
                  <a:pt x="1772" y="244"/>
                  <a:pt x="1802" y="270"/>
                </a:cubicBezTo>
                <a:cubicBezTo>
                  <a:pt x="1845" y="307"/>
                  <a:pt x="1871" y="357"/>
                  <a:pt x="1877" y="411"/>
                </a:cubicBezTo>
                <a:cubicBezTo>
                  <a:pt x="1879" y="428"/>
                  <a:pt x="1876" y="449"/>
                  <a:pt x="1874" y="463"/>
                </a:cubicBezTo>
                <a:lnTo>
                  <a:pt x="1873" y="463"/>
                </a:lnTo>
                <a:cubicBezTo>
                  <a:pt x="1873" y="394"/>
                  <a:pt x="1868" y="325"/>
                  <a:pt x="1930" y="277"/>
                </a:cubicBezTo>
                <a:cubicBezTo>
                  <a:pt x="1950" y="262"/>
                  <a:pt x="2001" y="247"/>
                  <a:pt x="2025" y="263"/>
                </a:cubicBezTo>
                <a:cubicBezTo>
                  <a:pt x="2072" y="295"/>
                  <a:pt x="2086" y="363"/>
                  <a:pt x="2116" y="406"/>
                </a:cubicBezTo>
                <a:cubicBezTo>
                  <a:pt x="2118" y="408"/>
                  <a:pt x="2120" y="411"/>
                  <a:pt x="2122" y="413"/>
                </a:cubicBezTo>
                <a:cubicBezTo>
                  <a:pt x="2122" y="379"/>
                  <a:pt x="2117" y="344"/>
                  <a:pt x="2134" y="312"/>
                </a:cubicBezTo>
                <a:cubicBezTo>
                  <a:pt x="2173" y="238"/>
                  <a:pt x="2269" y="208"/>
                  <a:pt x="2347" y="202"/>
                </a:cubicBezTo>
                <a:cubicBezTo>
                  <a:pt x="2405" y="198"/>
                  <a:pt x="2467" y="195"/>
                  <a:pt x="2494" y="256"/>
                </a:cubicBezTo>
                <a:cubicBezTo>
                  <a:pt x="2514" y="301"/>
                  <a:pt x="2505" y="371"/>
                  <a:pt x="2493" y="416"/>
                </a:cubicBezTo>
                <a:cubicBezTo>
                  <a:pt x="2481" y="450"/>
                  <a:pt x="2477" y="458"/>
                  <a:pt x="2475" y="4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3"/>
          <p:cNvSpPr/>
          <p:nvPr/>
        </p:nvSpPr>
        <p:spPr>
          <a:xfrm>
            <a:off x="6053040" y="2779560"/>
            <a:ext cx="1571760" cy="336960"/>
          </a:xfrm>
          <a:custGeom>
            <a:avLst/>
            <a:gdLst/>
            <a:ahLst/>
            <a:rect l="l" t="t" r="r" b="b"/>
            <a:pathLst>
              <a:path w="4367" h="937">
                <a:moveTo>
                  <a:pt x="299" y="129"/>
                </a:moveTo>
                <a:cubicBezTo>
                  <a:pt x="299" y="118"/>
                  <a:pt x="299" y="116"/>
                  <a:pt x="299" y="109"/>
                </a:cubicBezTo>
                <a:cubicBezTo>
                  <a:pt x="299" y="129"/>
                  <a:pt x="298" y="145"/>
                  <a:pt x="299" y="165"/>
                </a:cubicBezTo>
                <a:cubicBezTo>
                  <a:pt x="302" y="248"/>
                  <a:pt x="322" y="331"/>
                  <a:pt x="350" y="410"/>
                </a:cubicBezTo>
                <a:cubicBezTo>
                  <a:pt x="363" y="447"/>
                  <a:pt x="379" y="474"/>
                  <a:pt x="402" y="505"/>
                </a:cubicBezTo>
                <a:moveTo>
                  <a:pt x="0" y="332"/>
                </a:moveTo>
                <a:cubicBezTo>
                  <a:pt x="168" y="332"/>
                  <a:pt x="329" y="327"/>
                  <a:pt x="492" y="283"/>
                </a:cubicBezTo>
                <a:cubicBezTo>
                  <a:pt x="558" y="266"/>
                  <a:pt x="640" y="246"/>
                  <a:pt x="684" y="189"/>
                </a:cubicBezTo>
                <a:cubicBezTo>
                  <a:pt x="716" y="147"/>
                  <a:pt x="712" y="94"/>
                  <a:pt x="713" y="44"/>
                </a:cubicBezTo>
                <a:cubicBezTo>
                  <a:pt x="700" y="57"/>
                  <a:pt x="690" y="54"/>
                  <a:pt x="680" y="93"/>
                </a:cubicBezTo>
                <a:cubicBezTo>
                  <a:pt x="667" y="142"/>
                  <a:pt x="654" y="245"/>
                  <a:pt x="696" y="284"/>
                </a:cubicBezTo>
                <a:cubicBezTo>
                  <a:pt x="735" y="321"/>
                  <a:pt x="768" y="324"/>
                  <a:pt x="821" y="321"/>
                </a:cubicBezTo>
                <a:cubicBezTo>
                  <a:pt x="877" y="318"/>
                  <a:pt x="934" y="296"/>
                  <a:pt x="977" y="259"/>
                </a:cubicBezTo>
                <a:cubicBezTo>
                  <a:pt x="1007" y="234"/>
                  <a:pt x="1031" y="201"/>
                  <a:pt x="1057" y="172"/>
                </a:cubicBezTo>
                <a:cubicBezTo>
                  <a:pt x="1076" y="183"/>
                  <a:pt x="1081" y="183"/>
                  <a:pt x="1101" y="202"/>
                </a:cubicBezTo>
                <a:cubicBezTo>
                  <a:pt x="1162" y="257"/>
                  <a:pt x="1223" y="274"/>
                  <a:pt x="1307" y="268"/>
                </a:cubicBezTo>
                <a:cubicBezTo>
                  <a:pt x="1381" y="263"/>
                  <a:pt x="1421" y="209"/>
                  <a:pt x="1499" y="208"/>
                </a:cubicBezTo>
                <a:cubicBezTo>
                  <a:pt x="1583" y="207"/>
                  <a:pt x="1676" y="232"/>
                  <a:pt x="1759" y="216"/>
                </a:cubicBezTo>
                <a:cubicBezTo>
                  <a:pt x="1812" y="206"/>
                  <a:pt x="1852" y="177"/>
                  <a:pt x="1853" y="123"/>
                </a:cubicBezTo>
                <a:cubicBezTo>
                  <a:pt x="1854" y="72"/>
                  <a:pt x="1818" y="30"/>
                  <a:pt x="1765" y="25"/>
                </a:cubicBezTo>
                <a:cubicBezTo>
                  <a:pt x="1704" y="19"/>
                  <a:pt x="1672" y="65"/>
                  <a:pt x="1650" y="116"/>
                </a:cubicBezTo>
                <a:cubicBezTo>
                  <a:pt x="1628" y="167"/>
                  <a:pt x="1614" y="249"/>
                  <a:pt x="1627" y="303"/>
                </a:cubicBezTo>
                <a:cubicBezTo>
                  <a:pt x="1643" y="373"/>
                  <a:pt x="1701" y="368"/>
                  <a:pt x="1753" y="383"/>
                </a:cubicBezTo>
                <a:moveTo>
                  <a:pt x="2384" y="136"/>
                </a:moveTo>
                <a:cubicBezTo>
                  <a:pt x="2384" y="128"/>
                  <a:pt x="2384" y="121"/>
                  <a:pt x="2384" y="113"/>
                </a:cubicBezTo>
                <a:moveTo>
                  <a:pt x="2384" y="136"/>
                </a:moveTo>
                <a:cubicBezTo>
                  <a:pt x="2384" y="122"/>
                  <a:pt x="2384" y="108"/>
                  <a:pt x="2384" y="95"/>
                </a:cubicBezTo>
                <a:cubicBezTo>
                  <a:pt x="2415" y="111"/>
                  <a:pt x="2428" y="127"/>
                  <a:pt x="2449" y="161"/>
                </a:cubicBezTo>
                <a:cubicBezTo>
                  <a:pt x="2486" y="221"/>
                  <a:pt x="2511" y="285"/>
                  <a:pt x="2541" y="349"/>
                </a:cubicBezTo>
                <a:cubicBezTo>
                  <a:pt x="2566" y="404"/>
                  <a:pt x="2590" y="442"/>
                  <a:pt x="2653" y="448"/>
                </a:cubicBezTo>
                <a:cubicBezTo>
                  <a:pt x="2725" y="455"/>
                  <a:pt x="2765" y="397"/>
                  <a:pt x="2793" y="338"/>
                </a:cubicBezTo>
                <a:cubicBezTo>
                  <a:pt x="2821" y="278"/>
                  <a:pt x="2817" y="216"/>
                  <a:pt x="2817" y="150"/>
                </a:cubicBezTo>
                <a:cubicBezTo>
                  <a:pt x="2817" y="111"/>
                  <a:pt x="2804" y="52"/>
                  <a:pt x="2841" y="25"/>
                </a:cubicBezTo>
                <a:cubicBezTo>
                  <a:pt x="2860" y="11"/>
                  <a:pt x="2895" y="18"/>
                  <a:pt x="2917" y="18"/>
                </a:cubicBezTo>
                <a:moveTo>
                  <a:pt x="3138" y="107"/>
                </a:moveTo>
                <a:cubicBezTo>
                  <a:pt x="3137" y="109"/>
                  <a:pt x="3137" y="100"/>
                  <a:pt x="3135" y="102"/>
                </a:cubicBezTo>
                <a:cubicBezTo>
                  <a:pt x="3129" y="110"/>
                  <a:pt x="3121" y="113"/>
                  <a:pt x="3118" y="129"/>
                </a:cubicBezTo>
                <a:cubicBezTo>
                  <a:pt x="3114" y="151"/>
                  <a:pt x="3116" y="165"/>
                  <a:pt x="3132" y="178"/>
                </a:cubicBezTo>
                <a:cubicBezTo>
                  <a:pt x="3152" y="194"/>
                  <a:pt x="3236" y="193"/>
                  <a:pt x="3250" y="172"/>
                </a:cubicBezTo>
                <a:cubicBezTo>
                  <a:pt x="3264" y="152"/>
                  <a:pt x="3266" y="123"/>
                  <a:pt x="3245" y="106"/>
                </a:cubicBezTo>
                <a:cubicBezTo>
                  <a:pt x="3214" y="82"/>
                  <a:pt x="3144" y="77"/>
                  <a:pt x="3107" y="86"/>
                </a:cubicBezTo>
                <a:cubicBezTo>
                  <a:pt x="3028" y="104"/>
                  <a:pt x="2961" y="201"/>
                  <a:pt x="2981" y="281"/>
                </a:cubicBezTo>
                <a:cubicBezTo>
                  <a:pt x="2996" y="342"/>
                  <a:pt x="3070" y="359"/>
                  <a:pt x="3123" y="363"/>
                </a:cubicBezTo>
                <a:cubicBezTo>
                  <a:pt x="3208" y="369"/>
                  <a:pt x="3276" y="351"/>
                  <a:pt x="3354" y="317"/>
                </a:cubicBezTo>
                <a:cubicBezTo>
                  <a:pt x="3428" y="284"/>
                  <a:pt x="3502" y="249"/>
                  <a:pt x="3516" y="165"/>
                </a:cubicBezTo>
                <a:cubicBezTo>
                  <a:pt x="3520" y="143"/>
                  <a:pt x="3534" y="39"/>
                  <a:pt x="3516" y="21"/>
                </a:cubicBezTo>
                <a:cubicBezTo>
                  <a:pt x="3497" y="2"/>
                  <a:pt x="3447" y="0"/>
                  <a:pt x="3425" y="16"/>
                </a:cubicBezTo>
                <a:cubicBezTo>
                  <a:pt x="3408" y="28"/>
                  <a:pt x="3389" y="68"/>
                  <a:pt x="3405" y="88"/>
                </a:cubicBezTo>
                <a:cubicBezTo>
                  <a:pt x="3459" y="154"/>
                  <a:pt x="3576" y="137"/>
                  <a:pt x="3630" y="198"/>
                </a:cubicBezTo>
                <a:cubicBezTo>
                  <a:pt x="3657" y="228"/>
                  <a:pt x="3651" y="258"/>
                  <a:pt x="3655" y="297"/>
                </a:cubicBezTo>
                <a:cubicBezTo>
                  <a:pt x="3662" y="362"/>
                  <a:pt x="3666" y="394"/>
                  <a:pt x="3721" y="431"/>
                </a:cubicBezTo>
                <a:cubicBezTo>
                  <a:pt x="3769" y="463"/>
                  <a:pt x="3879" y="449"/>
                  <a:pt x="3925" y="424"/>
                </a:cubicBezTo>
                <a:cubicBezTo>
                  <a:pt x="3986" y="391"/>
                  <a:pt x="3981" y="342"/>
                  <a:pt x="3984" y="284"/>
                </a:cubicBezTo>
                <a:cubicBezTo>
                  <a:pt x="3986" y="245"/>
                  <a:pt x="3976" y="214"/>
                  <a:pt x="3971" y="175"/>
                </a:cubicBezTo>
                <a:cubicBezTo>
                  <a:pt x="3967" y="143"/>
                  <a:pt x="3968" y="111"/>
                  <a:pt x="3968" y="81"/>
                </a:cubicBezTo>
                <a:cubicBezTo>
                  <a:pt x="3968" y="84"/>
                  <a:pt x="3972" y="120"/>
                  <a:pt x="3972" y="126"/>
                </a:cubicBezTo>
                <a:cubicBezTo>
                  <a:pt x="3973" y="184"/>
                  <a:pt x="3961" y="254"/>
                  <a:pt x="4030" y="271"/>
                </a:cubicBezTo>
                <a:cubicBezTo>
                  <a:pt x="4063" y="279"/>
                  <a:pt x="4102" y="271"/>
                  <a:pt x="4124" y="245"/>
                </a:cubicBezTo>
                <a:cubicBezTo>
                  <a:pt x="4153" y="211"/>
                  <a:pt x="4137" y="148"/>
                  <a:pt x="4139" y="107"/>
                </a:cubicBezTo>
                <a:cubicBezTo>
                  <a:pt x="4139" y="95"/>
                  <a:pt x="4138" y="92"/>
                  <a:pt x="4142" y="84"/>
                </a:cubicBezTo>
                <a:cubicBezTo>
                  <a:pt x="4158" y="102"/>
                  <a:pt x="4173" y="113"/>
                  <a:pt x="4187" y="151"/>
                </a:cubicBezTo>
                <a:cubicBezTo>
                  <a:pt x="4224" y="251"/>
                  <a:pt x="4239" y="362"/>
                  <a:pt x="4248" y="468"/>
                </a:cubicBezTo>
                <a:cubicBezTo>
                  <a:pt x="4255" y="552"/>
                  <a:pt x="4304" y="825"/>
                  <a:pt x="4237" y="894"/>
                </a:cubicBezTo>
                <a:cubicBezTo>
                  <a:pt x="4205" y="927"/>
                  <a:pt x="4167" y="936"/>
                  <a:pt x="4121" y="928"/>
                </a:cubicBezTo>
                <a:cubicBezTo>
                  <a:pt x="4068" y="918"/>
                  <a:pt x="4011" y="878"/>
                  <a:pt x="4011" y="819"/>
                </a:cubicBezTo>
                <a:cubicBezTo>
                  <a:pt x="4011" y="748"/>
                  <a:pt x="4062" y="708"/>
                  <a:pt x="4110" y="662"/>
                </a:cubicBezTo>
                <a:cubicBezTo>
                  <a:pt x="4191" y="583"/>
                  <a:pt x="4281" y="512"/>
                  <a:pt x="4366" y="4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4"/>
          <p:cNvSpPr/>
          <p:nvPr/>
        </p:nvSpPr>
        <p:spPr>
          <a:xfrm>
            <a:off x="7876800" y="2708280"/>
            <a:ext cx="906840" cy="563400"/>
          </a:xfrm>
          <a:custGeom>
            <a:avLst/>
            <a:gdLst/>
            <a:ahLst/>
            <a:rect l="l" t="t" r="r" b="b"/>
            <a:pathLst>
              <a:path w="2520" h="1566">
                <a:moveTo>
                  <a:pt x="227" y="127"/>
                </a:moveTo>
                <a:cubicBezTo>
                  <a:pt x="175" y="106"/>
                  <a:pt x="74" y="71"/>
                  <a:pt x="30" y="123"/>
                </a:cubicBezTo>
                <a:cubicBezTo>
                  <a:pt x="0" y="159"/>
                  <a:pt x="15" y="210"/>
                  <a:pt x="44" y="238"/>
                </a:cubicBezTo>
                <a:cubicBezTo>
                  <a:pt x="90" y="281"/>
                  <a:pt x="158" y="301"/>
                  <a:pt x="211" y="335"/>
                </a:cubicBezTo>
                <a:cubicBezTo>
                  <a:pt x="247" y="358"/>
                  <a:pt x="274" y="389"/>
                  <a:pt x="266" y="435"/>
                </a:cubicBezTo>
                <a:cubicBezTo>
                  <a:pt x="258" y="484"/>
                  <a:pt x="204" y="515"/>
                  <a:pt x="160" y="525"/>
                </a:cubicBezTo>
                <a:cubicBezTo>
                  <a:pt x="134" y="531"/>
                  <a:pt x="71" y="539"/>
                  <a:pt x="51" y="516"/>
                </a:cubicBezTo>
                <a:cubicBezTo>
                  <a:pt x="25" y="486"/>
                  <a:pt x="51" y="436"/>
                  <a:pt x="68" y="413"/>
                </a:cubicBezTo>
                <a:cubicBezTo>
                  <a:pt x="100" y="369"/>
                  <a:pt x="147" y="334"/>
                  <a:pt x="187" y="298"/>
                </a:cubicBezTo>
                <a:cubicBezTo>
                  <a:pt x="233" y="256"/>
                  <a:pt x="285" y="190"/>
                  <a:pt x="348" y="174"/>
                </a:cubicBezTo>
                <a:cubicBezTo>
                  <a:pt x="387" y="164"/>
                  <a:pt x="411" y="179"/>
                  <a:pt x="430" y="213"/>
                </a:cubicBezTo>
                <a:cubicBezTo>
                  <a:pt x="457" y="263"/>
                  <a:pt x="471" y="320"/>
                  <a:pt x="490" y="373"/>
                </a:cubicBezTo>
                <a:cubicBezTo>
                  <a:pt x="506" y="417"/>
                  <a:pt x="523" y="460"/>
                  <a:pt x="543" y="503"/>
                </a:cubicBezTo>
                <a:cubicBezTo>
                  <a:pt x="547" y="513"/>
                  <a:pt x="547" y="515"/>
                  <a:pt x="551" y="520"/>
                </a:cubicBezTo>
                <a:moveTo>
                  <a:pt x="563" y="184"/>
                </a:moveTo>
                <a:cubicBezTo>
                  <a:pt x="584" y="196"/>
                  <a:pt x="587" y="181"/>
                  <a:pt x="601" y="215"/>
                </a:cubicBezTo>
                <a:cubicBezTo>
                  <a:pt x="620" y="260"/>
                  <a:pt x="616" y="314"/>
                  <a:pt x="630" y="360"/>
                </a:cubicBezTo>
                <a:cubicBezTo>
                  <a:pt x="631" y="361"/>
                  <a:pt x="632" y="362"/>
                  <a:pt x="633" y="363"/>
                </a:cubicBezTo>
                <a:cubicBezTo>
                  <a:pt x="648" y="355"/>
                  <a:pt x="655" y="356"/>
                  <a:pt x="673" y="341"/>
                </a:cubicBezTo>
                <a:cubicBezTo>
                  <a:pt x="699" y="320"/>
                  <a:pt x="715" y="287"/>
                  <a:pt x="738" y="263"/>
                </a:cubicBezTo>
                <a:cubicBezTo>
                  <a:pt x="755" y="245"/>
                  <a:pt x="771" y="240"/>
                  <a:pt x="789" y="229"/>
                </a:cubicBezTo>
                <a:cubicBezTo>
                  <a:pt x="794" y="240"/>
                  <a:pt x="805" y="274"/>
                  <a:pt x="817" y="287"/>
                </a:cubicBezTo>
                <a:cubicBezTo>
                  <a:pt x="859" y="329"/>
                  <a:pt x="938" y="336"/>
                  <a:pt x="993" y="339"/>
                </a:cubicBezTo>
                <a:cubicBezTo>
                  <a:pt x="1049" y="342"/>
                  <a:pt x="1130" y="352"/>
                  <a:pt x="1178" y="317"/>
                </a:cubicBezTo>
                <a:cubicBezTo>
                  <a:pt x="1203" y="299"/>
                  <a:pt x="1216" y="245"/>
                  <a:pt x="1205" y="216"/>
                </a:cubicBezTo>
                <a:cubicBezTo>
                  <a:pt x="1191" y="180"/>
                  <a:pt x="1141" y="145"/>
                  <a:pt x="1105" y="136"/>
                </a:cubicBezTo>
                <a:cubicBezTo>
                  <a:pt x="1062" y="126"/>
                  <a:pt x="1032" y="137"/>
                  <a:pt x="1008" y="174"/>
                </a:cubicBezTo>
                <a:cubicBezTo>
                  <a:pt x="989" y="203"/>
                  <a:pt x="968" y="259"/>
                  <a:pt x="980" y="295"/>
                </a:cubicBezTo>
                <a:cubicBezTo>
                  <a:pt x="990" y="326"/>
                  <a:pt x="1001" y="336"/>
                  <a:pt x="1035" y="343"/>
                </a:cubicBezTo>
                <a:cubicBezTo>
                  <a:pt x="1054" y="347"/>
                  <a:pt x="1072" y="341"/>
                  <a:pt x="1090" y="338"/>
                </a:cubicBezTo>
                <a:cubicBezTo>
                  <a:pt x="1134" y="331"/>
                  <a:pt x="1183" y="322"/>
                  <a:pt x="1220" y="353"/>
                </a:cubicBezTo>
                <a:cubicBezTo>
                  <a:pt x="1270" y="396"/>
                  <a:pt x="1291" y="474"/>
                  <a:pt x="1304" y="536"/>
                </a:cubicBezTo>
                <a:cubicBezTo>
                  <a:pt x="1320" y="614"/>
                  <a:pt x="1328" y="695"/>
                  <a:pt x="1329" y="774"/>
                </a:cubicBezTo>
                <a:cubicBezTo>
                  <a:pt x="1330" y="828"/>
                  <a:pt x="1307" y="833"/>
                  <a:pt x="1258" y="835"/>
                </a:cubicBezTo>
                <a:cubicBezTo>
                  <a:pt x="1205" y="837"/>
                  <a:pt x="1168" y="815"/>
                  <a:pt x="1137" y="771"/>
                </a:cubicBezTo>
                <a:cubicBezTo>
                  <a:pt x="1111" y="735"/>
                  <a:pt x="1096" y="679"/>
                  <a:pt x="1107" y="635"/>
                </a:cubicBezTo>
                <a:cubicBezTo>
                  <a:pt x="1123" y="574"/>
                  <a:pt x="1192" y="521"/>
                  <a:pt x="1232" y="477"/>
                </a:cubicBezTo>
                <a:moveTo>
                  <a:pt x="1545" y="0"/>
                </a:moveTo>
                <a:cubicBezTo>
                  <a:pt x="1543" y="58"/>
                  <a:pt x="1543" y="116"/>
                  <a:pt x="1542" y="174"/>
                </a:cubicBezTo>
                <a:cubicBezTo>
                  <a:pt x="1541" y="267"/>
                  <a:pt x="1513" y="411"/>
                  <a:pt x="1545" y="500"/>
                </a:cubicBezTo>
                <a:cubicBezTo>
                  <a:pt x="1550" y="507"/>
                  <a:pt x="1554" y="513"/>
                  <a:pt x="1559" y="520"/>
                </a:cubicBezTo>
                <a:moveTo>
                  <a:pt x="1884" y="229"/>
                </a:moveTo>
                <a:cubicBezTo>
                  <a:pt x="1894" y="242"/>
                  <a:pt x="1897" y="257"/>
                  <a:pt x="1904" y="278"/>
                </a:cubicBezTo>
                <a:cubicBezTo>
                  <a:pt x="1915" y="308"/>
                  <a:pt x="1927" y="335"/>
                  <a:pt x="1962" y="342"/>
                </a:cubicBezTo>
                <a:cubicBezTo>
                  <a:pt x="1999" y="349"/>
                  <a:pt x="2044" y="347"/>
                  <a:pt x="2074" y="324"/>
                </a:cubicBezTo>
                <a:cubicBezTo>
                  <a:pt x="2105" y="300"/>
                  <a:pt x="2117" y="264"/>
                  <a:pt x="2114" y="226"/>
                </a:cubicBezTo>
                <a:cubicBezTo>
                  <a:pt x="2110" y="180"/>
                  <a:pt x="2063" y="163"/>
                  <a:pt x="2022" y="159"/>
                </a:cubicBezTo>
                <a:cubicBezTo>
                  <a:pt x="1957" y="153"/>
                  <a:pt x="1917" y="180"/>
                  <a:pt x="1881" y="232"/>
                </a:cubicBezTo>
                <a:cubicBezTo>
                  <a:pt x="1843" y="284"/>
                  <a:pt x="1840" y="341"/>
                  <a:pt x="1839" y="403"/>
                </a:cubicBezTo>
                <a:cubicBezTo>
                  <a:pt x="1838" y="464"/>
                  <a:pt x="1866" y="507"/>
                  <a:pt x="1903" y="553"/>
                </a:cubicBezTo>
                <a:cubicBezTo>
                  <a:pt x="1927" y="578"/>
                  <a:pt x="1935" y="586"/>
                  <a:pt x="1954" y="599"/>
                </a:cubicBezTo>
                <a:moveTo>
                  <a:pt x="584" y="989"/>
                </a:moveTo>
                <a:cubicBezTo>
                  <a:pt x="609" y="1021"/>
                  <a:pt x="620" y="1045"/>
                  <a:pt x="626" y="1086"/>
                </a:cubicBezTo>
                <a:cubicBezTo>
                  <a:pt x="634" y="1137"/>
                  <a:pt x="616" y="1203"/>
                  <a:pt x="641" y="1249"/>
                </a:cubicBezTo>
                <a:cubicBezTo>
                  <a:pt x="662" y="1284"/>
                  <a:pt x="705" y="1279"/>
                  <a:pt x="740" y="1278"/>
                </a:cubicBezTo>
                <a:cubicBezTo>
                  <a:pt x="785" y="1277"/>
                  <a:pt x="807" y="1249"/>
                  <a:pt x="835" y="1217"/>
                </a:cubicBezTo>
                <a:cubicBezTo>
                  <a:pt x="854" y="1195"/>
                  <a:pt x="875" y="1164"/>
                  <a:pt x="907" y="1162"/>
                </a:cubicBezTo>
                <a:cubicBezTo>
                  <a:pt x="943" y="1160"/>
                  <a:pt x="949" y="1177"/>
                  <a:pt x="972" y="1202"/>
                </a:cubicBezTo>
                <a:cubicBezTo>
                  <a:pt x="1005" y="1238"/>
                  <a:pt x="1041" y="1259"/>
                  <a:pt x="1090" y="1264"/>
                </a:cubicBezTo>
                <a:cubicBezTo>
                  <a:pt x="1148" y="1270"/>
                  <a:pt x="1212" y="1270"/>
                  <a:pt x="1258" y="1230"/>
                </a:cubicBezTo>
                <a:cubicBezTo>
                  <a:pt x="1292" y="1201"/>
                  <a:pt x="1300" y="1138"/>
                  <a:pt x="1290" y="1096"/>
                </a:cubicBezTo>
                <a:cubicBezTo>
                  <a:pt x="1278" y="1046"/>
                  <a:pt x="1226" y="999"/>
                  <a:pt x="1181" y="978"/>
                </a:cubicBezTo>
                <a:cubicBezTo>
                  <a:pt x="1160" y="968"/>
                  <a:pt x="1106" y="956"/>
                  <a:pt x="1092" y="982"/>
                </a:cubicBezTo>
                <a:cubicBezTo>
                  <a:pt x="1079" y="1007"/>
                  <a:pt x="1090" y="1037"/>
                  <a:pt x="1095" y="1062"/>
                </a:cubicBezTo>
                <a:moveTo>
                  <a:pt x="1614" y="1086"/>
                </a:moveTo>
                <a:cubicBezTo>
                  <a:pt x="1614" y="1055"/>
                  <a:pt x="1609" y="1059"/>
                  <a:pt x="1576" y="1058"/>
                </a:cubicBezTo>
                <a:cubicBezTo>
                  <a:pt x="1526" y="1057"/>
                  <a:pt x="1485" y="1086"/>
                  <a:pt x="1460" y="1130"/>
                </a:cubicBezTo>
                <a:cubicBezTo>
                  <a:pt x="1445" y="1156"/>
                  <a:pt x="1440" y="1208"/>
                  <a:pt x="1469" y="1226"/>
                </a:cubicBezTo>
                <a:cubicBezTo>
                  <a:pt x="1502" y="1246"/>
                  <a:pt x="1559" y="1246"/>
                  <a:pt x="1596" y="1242"/>
                </a:cubicBezTo>
                <a:cubicBezTo>
                  <a:pt x="1629" y="1238"/>
                  <a:pt x="1656" y="1215"/>
                  <a:pt x="1666" y="1184"/>
                </a:cubicBezTo>
                <a:cubicBezTo>
                  <a:pt x="1672" y="1166"/>
                  <a:pt x="1671" y="1144"/>
                  <a:pt x="1671" y="1125"/>
                </a:cubicBezTo>
                <a:cubicBezTo>
                  <a:pt x="1671" y="1124"/>
                  <a:pt x="1671" y="1124"/>
                  <a:pt x="1671" y="1123"/>
                </a:cubicBezTo>
                <a:cubicBezTo>
                  <a:pt x="1671" y="1154"/>
                  <a:pt x="1660" y="1210"/>
                  <a:pt x="1675" y="1237"/>
                </a:cubicBezTo>
                <a:cubicBezTo>
                  <a:pt x="1696" y="1274"/>
                  <a:pt x="1741" y="1280"/>
                  <a:pt x="1778" y="1284"/>
                </a:cubicBezTo>
                <a:moveTo>
                  <a:pt x="1846" y="1047"/>
                </a:moveTo>
                <a:cubicBezTo>
                  <a:pt x="1857" y="1027"/>
                  <a:pt x="1855" y="1034"/>
                  <a:pt x="1868" y="1025"/>
                </a:cubicBezTo>
                <a:cubicBezTo>
                  <a:pt x="1879" y="1039"/>
                  <a:pt x="1893" y="1064"/>
                  <a:pt x="1907" y="1081"/>
                </a:cubicBezTo>
                <a:cubicBezTo>
                  <a:pt x="1939" y="1118"/>
                  <a:pt x="1979" y="1144"/>
                  <a:pt x="2028" y="1149"/>
                </a:cubicBezTo>
                <a:cubicBezTo>
                  <a:pt x="2059" y="1152"/>
                  <a:pt x="2068" y="1150"/>
                  <a:pt x="2070" y="1118"/>
                </a:cubicBezTo>
                <a:cubicBezTo>
                  <a:pt x="2072" y="1093"/>
                  <a:pt x="2071" y="1067"/>
                  <a:pt x="2065" y="1043"/>
                </a:cubicBezTo>
                <a:cubicBezTo>
                  <a:pt x="2062" y="1032"/>
                  <a:pt x="2063" y="1024"/>
                  <a:pt x="2062" y="1013"/>
                </a:cubicBezTo>
                <a:cubicBezTo>
                  <a:pt x="2063" y="1058"/>
                  <a:pt x="2064" y="1102"/>
                  <a:pt x="2064" y="1147"/>
                </a:cubicBezTo>
                <a:cubicBezTo>
                  <a:pt x="2064" y="1223"/>
                  <a:pt x="2048" y="1296"/>
                  <a:pt x="2045" y="1372"/>
                </a:cubicBezTo>
                <a:cubicBezTo>
                  <a:pt x="2043" y="1425"/>
                  <a:pt x="2037" y="1488"/>
                  <a:pt x="2051" y="1539"/>
                </a:cubicBezTo>
                <a:cubicBezTo>
                  <a:pt x="2056" y="1556"/>
                  <a:pt x="2061" y="1555"/>
                  <a:pt x="2070" y="1565"/>
                </a:cubicBezTo>
                <a:moveTo>
                  <a:pt x="2444" y="1352"/>
                </a:moveTo>
                <a:cubicBezTo>
                  <a:pt x="2466" y="1338"/>
                  <a:pt x="2475" y="1337"/>
                  <a:pt x="2501" y="1337"/>
                </a:cubicBezTo>
                <a:cubicBezTo>
                  <a:pt x="2504" y="1337"/>
                  <a:pt x="2508" y="1337"/>
                  <a:pt x="2511" y="1337"/>
                </a:cubicBezTo>
                <a:cubicBezTo>
                  <a:pt x="2515" y="1357"/>
                  <a:pt x="2519" y="1370"/>
                  <a:pt x="2501" y="1383"/>
                </a:cubicBezTo>
                <a:cubicBezTo>
                  <a:pt x="2477" y="1400"/>
                  <a:pt x="2451" y="1401"/>
                  <a:pt x="2423" y="1401"/>
                </a:cubicBezTo>
                <a:cubicBezTo>
                  <a:pt x="2414" y="1401"/>
                  <a:pt x="2411" y="1402"/>
                  <a:pt x="2407" y="1397"/>
                </a:cubicBezTo>
                <a:cubicBezTo>
                  <a:pt x="2407" y="1364"/>
                  <a:pt x="2424" y="1364"/>
                  <a:pt x="2455" y="1353"/>
                </a:cubicBezTo>
                <a:cubicBezTo>
                  <a:pt x="2469" y="1349"/>
                  <a:pt x="2484" y="1344"/>
                  <a:pt x="2498" y="134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5"/>
          <p:cNvSpPr/>
          <p:nvPr/>
        </p:nvSpPr>
        <p:spPr>
          <a:xfrm>
            <a:off x="6110280" y="3223080"/>
            <a:ext cx="412920" cy="245520"/>
          </a:xfrm>
          <a:custGeom>
            <a:avLst/>
            <a:gdLst/>
            <a:ahLst/>
            <a:rect l="l" t="t" r="r" b="b"/>
            <a:pathLst>
              <a:path w="1148" h="683">
                <a:moveTo>
                  <a:pt x="274" y="118"/>
                </a:moveTo>
                <a:cubicBezTo>
                  <a:pt x="300" y="111"/>
                  <a:pt x="305" y="96"/>
                  <a:pt x="316" y="69"/>
                </a:cubicBezTo>
                <a:cubicBezTo>
                  <a:pt x="324" y="49"/>
                  <a:pt x="322" y="29"/>
                  <a:pt x="322" y="8"/>
                </a:cubicBezTo>
                <a:cubicBezTo>
                  <a:pt x="322" y="7"/>
                  <a:pt x="322" y="5"/>
                  <a:pt x="322" y="4"/>
                </a:cubicBezTo>
                <a:cubicBezTo>
                  <a:pt x="304" y="4"/>
                  <a:pt x="282" y="0"/>
                  <a:pt x="267" y="11"/>
                </a:cubicBezTo>
                <a:cubicBezTo>
                  <a:pt x="221" y="44"/>
                  <a:pt x="230" y="113"/>
                  <a:pt x="229" y="161"/>
                </a:cubicBezTo>
                <a:cubicBezTo>
                  <a:pt x="228" y="271"/>
                  <a:pt x="265" y="364"/>
                  <a:pt x="292" y="468"/>
                </a:cubicBezTo>
                <a:cubicBezTo>
                  <a:pt x="302" y="506"/>
                  <a:pt x="321" y="585"/>
                  <a:pt x="302" y="624"/>
                </a:cubicBezTo>
                <a:cubicBezTo>
                  <a:pt x="286" y="660"/>
                  <a:pt x="245" y="669"/>
                  <a:pt x="212" y="682"/>
                </a:cubicBezTo>
                <a:moveTo>
                  <a:pt x="0" y="598"/>
                </a:moveTo>
                <a:cubicBezTo>
                  <a:pt x="39" y="551"/>
                  <a:pt x="87" y="532"/>
                  <a:pt x="147" y="513"/>
                </a:cubicBezTo>
                <a:cubicBezTo>
                  <a:pt x="274" y="473"/>
                  <a:pt x="415" y="464"/>
                  <a:pt x="537" y="409"/>
                </a:cubicBezTo>
                <a:cubicBezTo>
                  <a:pt x="550" y="403"/>
                  <a:pt x="559" y="392"/>
                  <a:pt x="568" y="386"/>
                </a:cubicBezTo>
                <a:cubicBezTo>
                  <a:pt x="569" y="386"/>
                  <a:pt x="569" y="386"/>
                  <a:pt x="570" y="386"/>
                </a:cubicBezTo>
                <a:cubicBezTo>
                  <a:pt x="574" y="419"/>
                  <a:pt x="576" y="452"/>
                  <a:pt x="583" y="484"/>
                </a:cubicBezTo>
                <a:cubicBezTo>
                  <a:pt x="592" y="527"/>
                  <a:pt x="601" y="570"/>
                  <a:pt x="611" y="612"/>
                </a:cubicBezTo>
                <a:cubicBezTo>
                  <a:pt x="615" y="631"/>
                  <a:pt x="618" y="645"/>
                  <a:pt x="618" y="664"/>
                </a:cubicBezTo>
                <a:moveTo>
                  <a:pt x="461" y="237"/>
                </a:moveTo>
                <a:cubicBezTo>
                  <a:pt x="462" y="188"/>
                  <a:pt x="451" y="159"/>
                  <a:pt x="507" y="156"/>
                </a:cubicBezTo>
                <a:cubicBezTo>
                  <a:pt x="551" y="154"/>
                  <a:pt x="566" y="183"/>
                  <a:pt x="593" y="214"/>
                </a:cubicBezTo>
                <a:moveTo>
                  <a:pt x="916" y="309"/>
                </a:moveTo>
                <a:cubicBezTo>
                  <a:pt x="916" y="354"/>
                  <a:pt x="913" y="387"/>
                  <a:pt x="893" y="428"/>
                </a:cubicBezTo>
                <a:cubicBezTo>
                  <a:pt x="868" y="481"/>
                  <a:pt x="834" y="521"/>
                  <a:pt x="783" y="548"/>
                </a:cubicBezTo>
                <a:moveTo>
                  <a:pt x="790" y="331"/>
                </a:moveTo>
                <a:cubicBezTo>
                  <a:pt x="870" y="335"/>
                  <a:pt x="903" y="355"/>
                  <a:pt x="965" y="409"/>
                </a:cubicBezTo>
                <a:cubicBezTo>
                  <a:pt x="1028" y="465"/>
                  <a:pt x="1086" y="527"/>
                  <a:pt x="1147" y="5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6"/>
          <p:cNvSpPr/>
          <p:nvPr/>
        </p:nvSpPr>
        <p:spPr>
          <a:xfrm>
            <a:off x="6661080" y="3459240"/>
            <a:ext cx="360" cy="9360"/>
          </a:xfrm>
          <a:custGeom>
            <a:avLst/>
            <a:gdLst/>
            <a:ahLst/>
            <a:rect l="l" t="t" r="r" b="b"/>
            <a:pathLst>
              <a:path w="1" h="27">
                <a:moveTo>
                  <a:pt x="0" y="23"/>
                </a:moveTo>
                <a:cubicBezTo>
                  <a:pt x="0" y="16"/>
                  <a:pt x="0" y="7"/>
                  <a:pt x="0" y="0"/>
                </a:cubicBezTo>
                <a:cubicBezTo>
                  <a:pt x="0" y="12"/>
                  <a:pt x="0" y="18"/>
                  <a:pt x="0" y="2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7"/>
          <p:cNvSpPr/>
          <p:nvPr/>
        </p:nvSpPr>
        <p:spPr>
          <a:xfrm>
            <a:off x="6788520" y="3311640"/>
            <a:ext cx="193320" cy="239760"/>
          </a:xfrm>
          <a:custGeom>
            <a:avLst/>
            <a:gdLst/>
            <a:ahLst/>
            <a:rect l="l" t="t" r="r" b="b"/>
            <a:pathLst>
              <a:path w="538" h="667">
                <a:moveTo>
                  <a:pt x="132" y="130"/>
                </a:moveTo>
                <a:cubicBezTo>
                  <a:pt x="145" y="130"/>
                  <a:pt x="150" y="130"/>
                  <a:pt x="163" y="130"/>
                </a:cubicBezTo>
                <a:cubicBezTo>
                  <a:pt x="194" y="131"/>
                  <a:pt x="199" y="127"/>
                  <a:pt x="214" y="98"/>
                </a:cubicBezTo>
                <a:cubicBezTo>
                  <a:pt x="228" y="70"/>
                  <a:pt x="230" y="39"/>
                  <a:pt x="237" y="9"/>
                </a:cubicBezTo>
                <a:cubicBezTo>
                  <a:pt x="239" y="4"/>
                  <a:pt x="238" y="3"/>
                  <a:pt x="240" y="0"/>
                </a:cubicBezTo>
                <a:cubicBezTo>
                  <a:pt x="242" y="40"/>
                  <a:pt x="244" y="86"/>
                  <a:pt x="242" y="127"/>
                </a:cubicBezTo>
                <a:cubicBezTo>
                  <a:pt x="238" y="220"/>
                  <a:pt x="225" y="314"/>
                  <a:pt x="212" y="406"/>
                </a:cubicBezTo>
                <a:cubicBezTo>
                  <a:pt x="202" y="470"/>
                  <a:pt x="199" y="552"/>
                  <a:pt x="165" y="609"/>
                </a:cubicBezTo>
                <a:cubicBezTo>
                  <a:pt x="146" y="641"/>
                  <a:pt x="119" y="651"/>
                  <a:pt x="87" y="665"/>
                </a:cubicBezTo>
                <a:moveTo>
                  <a:pt x="14" y="666"/>
                </a:moveTo>
                <a:cubicBezTo>
                  <a:pt x="11" y="666"/>
                  <a:pt x="7" y="666"/>
                  <a:pt x="4" y="666"/>
                </a:cubicBezTo>
                <a:cubicBezTo>
                  <a:pt x="2" y="641"/>
                  <a:pt x="0" y="641"/>
                  <a:pt x="37" y="632"/>
                </a:cubicBezTo>
                <a:cubicBezTo>
                  <a:pt x="120" y="613"/>
                  <a:pt x="209" y="614"/>
                  <a:pt x="293" y="613"/>
                </a:cubicBezTo>
                <a:cubicBezTo>
                  <a:pt x="375" y="612"/>
                  <a:pt x="455" y="613"/>
                  <a:pt x="537" y="61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8"/>
          <p:cNvSpPr/>
          <p:nvPr/>
        </p:nvSpPr>
        <p:spPr>
          <a:xfrm>
            <a:off x="6440760" y="4297320"/>
            <a:ext cx="438840" cy="212760"/>
          </a:xfrm>
          <a:custGeom>
            <a:avLst/>
            <a:gdLst/>
            <a:ahLst/>
            <a:rect l="l" t="t" r="r" b="b"/>
            <a:pathLst>
              <a:path w="1220" h="592">
                <a:moveTo>
                  <a:pt x="38" y="0"/>
                </a:moveTo>
                <a:cubicBezTo>
                  <a:pt x="35" y="37"/>
                  <a:pt x="22" y="72"/>
                  <a:pt x="17" y="109"/>
                </a:cubicBezTo>
                <a:cubicBezTo>
                  <a:pt x="11" y="153"/>
                  <a:pt x="0" y="228"/>
                  <a:pt x="19" y="270"/>
                </a:cubicBezTo>
                <a:cubicBezTo>
                  <a:pt x="28" y="290"/>
                  <a:pt x="50" y="298"/>
                  <a:pt x="69" y="299"/>
                </a:cubicBezTo>
                <a:cubicBezTo>
                  <a:pt x="94" y="300"/>
                  <a:pt x="109" y="291"/>
                  <a:pt x="133" y="281"/>
                </a:cubicBezTo>
                <a:cubicBezTo>
                  <a:pt x="162" y="269"/>
                  <a:pt x="192" y="265"/>
                  <a:pt x="224" y="268"/>
                </a:cubicBezTo>
                <a:cubicBezTo>
                  <a:pt x="253" y="271"/>
                  <a:pt x="249" y="319"/>
                  <a:pt x="238" y="339"/>
                </a:cubicBezTo>
                <a:cubicBezTo>
                  <a:pt x="219" y="375"/>
                  <a:pt x="175" y="399"/>
                  <a:pt x="136" y="407"/>
                </a:cubicBezTo>
                <a:cubicBezTo>
                  <a:pt x="123" y="410"/>
                  <a:pt x="72" y="419"/>
                  <a:pt x="64" y="402"/>
                </a:cubicBezTo>
                <a:cubicBezTo>
                  <a:pt x="64" y="397"/>
                  <a:pt x="64" y="391"/>
                  <a:pt x="64" y="386"/>
                </a:cubicBezTo>
                <a:moveTo>
                  <a:pt x="392" y="194"/>
                </a:moveTo>
                <a:cubicBezTo>
                  <a:pt x="414" y="214"/>
                  <a:pt x="413" y="206"/>
                  <a:pt x="423" y="246"/>
                </a:cubicBezTo>
                <a:cubicBezTo>
                  <a:pt x="431" y="277"/>
                  <a:pt x="439" y="301"/>
                  <a:pt x="471" y="312"/>
                </a:cubicBezTo>
                <a:cubicBezTo>
                  <a:pt x="500" y="322"/>
                  <a:pt x="566" y="320"/>
                  <a:pt x="595" y="312"/>
                </a:cubicBezTo>
                <a:cubicBezTo>
                  <a:pt x="628" y="303"/>
                  <a:pt x="646" y="284"/>
                  <a:pt x="657" y="255"/>
                </a:cubicBezTo>
                <a:cubicBezTo>
                  <a:pt x="657" y="251"/>
                  <a:pt x="657" y="246"/>
                  <a:pt x="657" y="242"/>
                </a:cubicBezTo>
                <a:cubicBezTo>
                  <a:pt x="615" y="223"/>
                  <a:pt x="589" y="216"/>
                  <a:pt x="537" y="215"/>
                </a:cubicBezTo>
                <a:cubicBezTo>
                  <a:pt x="454" y="214"/>
                  <a:pt x="375" y="253"/>
                  <a:pt x="343" y="337"/>
                </a:cubicBezTo>
                <a:cubicBezTo>
                  <a:pt x="323" y="387"/>
                  <a:pt x="332" y="431"/>
                  <a:pt x="376" y="461"/>
                </a:cubicBezTo>
                <a:cubicBezTo>
                  <a:pt x="449" y="511"/>
                  <a:pt x="572" y="509"/>
                  <a:pt x="655" y="499"/>
                </a:cubicBezTo>
                <a:cubicBezTo>
                  <a:pt x="725" y="491"/>
                  <a:pt x="818" y="463"/>
                  <a:pt x="868" y="409"/>
                </a:cubicBezTo>
                <a:cubicBezTo>
                  <a:pt x="912" y="362"/>
                  <a:pt x="904" y="297"/>
                  <a:pt x="904" y="236"/>
                </a:cubicBezTo>
                <a:cubicBezTo>
                  <a:pt x="904" y="188"/>
                  <a:pt x="892" y="126"/>
                  <a:pt x="917" y="83"/>
                </a:cubicBezTo>
                <a:cubicBezTo>
                  <a:pt x="940" y="45"/>
                  <a:pt x="990" y="50"/>
                  <a:pt x="1027" y="51"/>
                </a:cubicBezTo>
                <a:cubicBezTo>
                  <a:pt x="1088" y="52"/>
                  <a:pt x="1152" y="78"/>
                  <a:pt x="1185" y="133"/>
                </a:cubicBezTo>
                <a:cubicBezTo>
                  <a:pt x="1219" y="189"/>
                  <a:pt x="1201" y="273"/>
                  <a:pt x="1170" y="326"/>
                </a:cubicBezTo>
                <a:cubicBezTo>
                  <a:pt x="1128" y="396"/>
                  <a:pt x="1054" y="439"/>
                  <a:pt x="1049" y="524"/>
                </a:cubicBezTo>
                <a:cubicBezTo>
                  <a:pt x="1049" y="562"/>
                  <a:pt x="1052" y="577"/>
                  <a:pt x="1082" y="5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9"/>
          <p:cNvSpPr/>
          <p:nvPr/>
        </p:nvSpPr>
        <p:spPr>
          <a:xfrm>
            <a:off x="5103720" y="4351680"/>
            <a:ext cx="1100160" cy="163080"/>
          </a:xfrm>
          <a:custGeom>
            <a:avLst/>
            <a:gdLst/>
            <a:ahLst/>
            <a:rect l="l" t="t" r="r" b="b"/>
            <a:pathLst>
              <a:path w="3057" h="454">
                <a:moveTo>
                  <a:pt x="0" y="75"/>
                </a:moveTo>
                <a:cubicBezTo>
                  <a:pt x="2" y="57"/>
                  <a:pt x="18" y="55"/>
                  <a:pt x="52" y="48"/>
                </a:cubicBezTo>
                <a:cubicBezTo>
                  <a:pt x="144" y="28"/>
                  <a:pt x="238" y="16"/>
                  <a:pt x="333" y="12"/>
                </a:cubicBezTo>
                <a:cubicBezTo>
                  <a:pt x="408" y="9"/>
                  <a:pt x="498" y="0"/>
                  <a:pt x="570" y="24"/>
                </a:cubicBezTo>
                <a:cubicBezTo>
                  <a:pt x="577" y="28"/>
                  <a:pt x="585" y="32"/>
                  <a:pt x="592" y="36"/>
                </a:cubicBezTo>
                <a:moveTo>
                  <a:pt x="323" y="82"/>
                </a:moveTo>
                <a:cubicBezTo>
                  <a:pt x="325" y="129"/>
                  <a:pt x="340" y="163"/>
                  <a:pt x="352" y="207"/>
                </a:cubicBezTo>
                <a:cubicBezTo>
                  <a:pt x="367" y="261"/>
                  <a:pt x="370" y="315"/>
                  <a:pt x="375" y="371"/>
                </a:cubicBezTo>
                <a:cubicBezTo>
                  <a:pt x="378" y="399"/>
                  <a:pt x="381" y="421"/>
                  <a:pt x="390" y="447"/>
                </a:cubicBezTo>
                <a:moveTo>
                  <a:pt x="605" y="282"/>
                </a:moveTo>
                <a:cubicBezTo>
                  <a:pt x="613" y="264"/>
                  <a:pt x="612" y="260"/>
                  <a:pt x="627" y="254"/>
                </a:cubicBezTo>
                <a:cubicBezTo>
                  <a:pt x="630" y="281"/>
                  <a:pt x="628" y="313"/>
                  <a:pt x="637" y="339"/>
                </a:cubicBezTo>
                <a:cubicBezTo>
                  <a:pt x="648" y="371"/>
                  <a:pt x="671" y="383"/>
                  <a:pt x="703" y="385"/>
                </a:cubicBezTo>
                <a:cubicBezTo>
                  <a:pt x="738" y="388"/>
                  <a:pt x="776" y="387"/>
                  <a:pt x="804" y="364"/>
                </a:cubicBezTo>
                <a:cubicBezTo>
                  <a:pt x="818" y="352"/>
                  <a:pt x="832" y="313"/>
                  <a:pt x="822" y="295"/>
                </a:cubicBezTo>
                <a:cubicBezTo>
                  <a:pt x="801" y="259"/>
                  <a:pt x="738" y="246"/>
                  <a:pt x="703" y="236"/>
                </a:cubicBezTo>
                <a:cubicBezTo>
                  <a:pt x="691" y="233"/>
                  <a:pt x="679" y="229"/>
                  <a:pt x="667" y="226"/>
                </a:cubicBezTo>
                <a:moveTo>
                  <a:pt x="976" y="51"/>
                </a:moveTo>
                <a:cubicBezTo>
                  <a:pt x="1001" y="58"/>
                  <a:pt x="999" y="58"/>
                  <a:pt x="1007" y="92"/>
                </a:cubicBezTo>
                <a:cubicBezTo>
                  <a:pt x="1021" y="150"/>
                  <a:pt x="1016" y="212"/>
                  <a:pt x="1016" y="271"/>
                </a:cubicBezTo>
                <a:cubicBezTo>
                  <a:pt x="1016" y="332"/>
                  <a:pt x="1016" y="392"/>
                  <a:pt x="1016" y="453"/>
                </a:cubicBezTo>
                <a:moveTo>
                  <a:pt x="877" y="287"/>
                </a:moveTo>
                <a:cubicBezTo>
                  <a:pt x="905" y="274"/>
                  <a:pt x="951" y="262"/>
                  <a:pt x="990" y="258"/>
                </a:cubicBezTo>
                <a:cubicBezTo>
                  <a:pt x="1081" y="248"/>
                  <a:pt x="1174" y="248"/>
                  <a:pt x="1266" y="246"/>
                </a:cubicBezTo>
                <a:cubicBezTo>
                  <a:pt x="1329" y="244"/>
                  <a:pt x="1348" y="243"/>
                  <a:pt x="1388" y="244"/>
                </a:cubicBezTo>
                <a:moveTo>
                  <a:pt x="1618" y="214"/>
                </a:moveTo>
                <a:cubicBezTo>
                  <a:pt x="1618" y="214"/>
                  <a:pt x="1621" y="207"/>
                  <a:pt x="1618" y="206"/>
                </a:cubicBezTo>
                <a:cubicBezTo>
                  <a:pt x="1573" y="196"/>
                  <a:pt x="1520" y="236"/>
                  <a:pt x="1485" y="257"/>
                </a:cubicBezTo>
                <a:cubicBezTo>
                  <a:pt x="1454" y="276"/>
                  <a:pt x="1415" y="295"/>
                  <a:pt x="1410" y="333"/>
                </a:cubicBezTo>
                <a:cubicBezTo>
                  <a:pt x="1410" y="336"/>
                  <a:pt x="1410" y="340"/>
                  <a:pt x="1410" y="343"/>
                </a:cubicBezTo>
                <a:cubicBezTo>
                  <a:pt x="1457" y="352"/>
                  <a:pt x="1504" y="352"/>
                  <a:pt x="1552" y="350"/>
                </a:cubicBezTo>
                <a:cubicBezTo>
                  <a:pt x="1596" y="348"/>
                  <a:pt x="1667" y="340"/>
                  <a:pt x="1695" y="300"/>
                </a:cubicBezTo>
                <a:cubicBezTo>
                  <a:pt x="1696" y="298"/>
                  <a:pt x="1696" y="295"/>
                  <a:pt x="1697" y="293"/>
                </a:cubicBezTo>
                <a:cubicBezTo>
                  <a:pt x="1700" y="299"/>
                  <a:pt x="1691" y="299"/>
                  <a:pt x="1697" y="302"/>
                </a:cubicBezTo>
                <a:cubicBezTo>
                  <a:pt x="1720" y="311"/>
                  <a:pt x="1767" y="308"/>
                  <a:pt x="1790" y="302"/>
                </a:cubicBezTo>
                <a:cubicBezTo>
                  <a:pt x="1851" y="286"/>
                  <a:pt x="1932" y="248"/>
                  <a:pt x="1962" y="190"/>
                </a:cubicBezTo>
                <a:cubicBezTo>
                  <a:pt x="1980" y="156"/>
                  <a:pt x="1972" y="108"/>
                  <a:pt x="1972" y="71"/>
                </a:cubicBezTo>
                <a:cubicBezTo>
                  <a:pt x="1972" y="54"/>
                  <a:pt x="1972" y="50"/>
                  <a:pt x="1972" y="39"/>
                </a:cubicBezTo>
                <a:cubicBezTo>
                  <a:pt x="1971" y="43"/>
                  <a:pt x="1965" y="71"/>
                  <a:pt x="1965" y="82"/>
                </a:cubicBezTo>
                <a:cubicBezTo>
                  <a:pt x="1964" y="136"/>
                  <a:pt x="1957" y="198"/>
                  <a:pt x="1974" y="250"/>
                </a:cubicBezTo>
                <a:cubicBezTo>
                  <a:pt x="1992" y="287"/>
                  <a:pt x="1998" y="299"/>
                  <a:pt x="2018" y="319"/>
                </a:cubicBezTo>
                <a:moveTo>
                  <a:pt x="2277" y="180"/>
                </a:moveTo>
                <a:cubicBezTo>
                  <a:pt x="2267" y="178"/>
                  <a:pt x="2265" y="177"/>
                  <a:pt x="2257" y="174"/>
                </a:cubicBezTo>
                <a:cubicBezTo>
                  <a:pt x="2287" y="180"/>
                  <a:pt x="2304" y="199"/>
                  <a:pt x="2318" y="227"/>
                </a:cubicBezTo>
                <a:cubicBezTo>
                  <a:pt x="2332" y="256"/>
                  <a:pt x="2335" y="288"/>
                  <a:pt x="2340" y="319"/>
                </a:cubicBezTo>
                <a:cubicBezTo>
                  <a:pt x="2341" y="329"/>
                  <a:pt x="2344" y="337"/>
                  <a:pt x="2346" y="346"/>
                </a:cubicBezTo>
                <a:cubicBezTo>
                  <a:pt x="2356" y="337"/>
                  <a:pt x="2354" y="344"/>
                  <a:pt x="2364" y="322"/>
                </a:cubicBezTo>
                <a:cubicBezTo>
                  <a:pt x="2382" y="283"/>
                  <a:pt x="2411" y="248"/>
                  <a:pt x="2443" y="219"/>
                </a:cubicBezTo>
                <a:cubicBezTo>
                  <a:pt x="2474" y="191"/>
                  <a:pt x="2503" y="172"/>
                  <a:pt x="2545" y="169"/>
                </a:cubicBezTo>
                <a:cubicBezTo>
                  <a:pt x="2587" y="166"/>
                  <a:pt x="2601" y="178"/>
                  <a:pt x="2618" y="216"/>
                </a:cubicBezTo>
                <a:cubicBezTo>
                  <a:pt x="2632" y="249"/>
                  <a:pt x="2635" y="284"/>
                  <a:pt x="2649" y="316"/>
                </a:cubicBezTo>
                <a:moveTo>
                  <a:pt x="2731" y="132"/>
                </a:moveTo>
                <a:cubicBezTo>
                  <a:pt x="2735" y="122"/>
                  <a:pt x="2751" y="90"/>
                  <a:pt x="2770" y="107"/>
                </a:cubicBezTo>
                <a:cubicBezTo>
                  <a:pt x="2795" y="130"/>
                  <a:pt x="2795" y="192"/>
                  <a:pt x="2805" y="223"/>
                </a:cubicBezTo>
                <a:cubicBezTo>
                  <a:pt x="2814" y="253"/>
                  <a:pt x="2826" y="285"/>
                  <a:pt x="2857" y="299"/>
                </a:cubicBezTo>
                <a:cubicBezTo>
                  <a:pt x="2875" y="307"/>
                  <a:pt x="2891" y="305"/>
                  <a:pt x="2900" y="289"/>
                </a:cubicBezTo>
                <a:cubicBezTo>
                  <a:pt x="2914" y="265"/>
                  <a:pt x="2923" y="238"/>
                  <a:pt x="2936" y="213"/>
                </a:cubicBezTo>
                <a:cubicBezTo>
                  <a:pt x="2946" y="195"/>
                  <a:pt x="2954" y="184"/>
                  <a:pt x="2971" y="176"/>
                </a:cubicBezTo>
                <a:cubicBezTo>
                  <a:pt x="2972" y="176"/>
                  <a:pt x="2974" y="176"/>
                  <a:pt x="2975" y="176"/>
                </a:cubicBezTo>
                <a:cubicBezTo>
                  <a:pt x="2978" y="198"/>
                  <a:pt x="2976" y="222"/>
                  <a:pt x="2991" y="241"/>
                </a:cubicBezTo>
                <a:cubicBezTo>
                  <a:pt x="3008" y="262"/>
                  <a:pt x="3032" y="264"/>
                  <a:pt x="3056" y="26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0"/>
          <p:cNvSpPr/>
          <p:nvPr/>
        </p:nvSpPr>
        <p:spPr>
          <a:xfrm>
            <a:off x="6262560" y="4605120"/>
            <a:ext cx="1206720" cy="211680"/>
          </a:xfrm>
          <a:custGeom>
            <a:avLst/>
            <a:gdLst/>
            <a:ahLst/>
            <a:rect l="l" t="t" r="r" b="b"/>
            <a:pathLst>
              <a:path w="3353" h="589">
                <a:moveTo>
                  <a:pt x="227" y="22"/>
                </a:moveTo>
                <a:cubicBezTo>
                  <a:pt x="212" y="22"/>
                  <a:pt x="223" y="4"/>
                  <a:pt x="185" y="36"/>
                </a:cubicBezTo>
                <a:cubicBezTo>
                  <a:pt x="109" y="100"/>
                  <a:pt x="24" y="188"/>
                  <a:pt x="10" y="290"/>
                </a:cubicBezTo>
                <a:cubicBezTo>
                  <a:pt x="0" y="365"/>
                  <a:pt x="70" y="355"/>
                  <a:pt x="123" y="356"/>
                </a:cubicBezTo>
                <a:cubicBezTo>
                  <a:pt x="221" y="358"/>
                  <a:pt x="327" y="343"/>
                  <a:pt x="410" y="284"/>
                </a:cubicBezTo>
                <a:cubicBezTo>
                  <a:pt x="461" y="249"/>
                  <a:pt x="474" y="177"/>
                  <a:pt x="438" y="127"/>
                </a:cubicBezTo>
                <a:cubicBezTo>
                  <a:pt x="418" y="100"/>
                  <a:pt x="360" y="64"/>
                  <a:pt x="324" y="75"/>
                </a:cubicBezTo>
                <a:cubicBezTo>
                  <a:pt x="308" y="79"/>
                  <a:pt x="302" y="82"/>
                  <a:pt x="305" y="98"/>
                </a:cubicBezTo>
                <a:cubicBezTo>
                  <a:pt x="336" y="147"/>
                  <a:pt x="345" y="159"/>
                  <a:pt x="419" y="170"/>
                </a:cubicBezTo>
                <a:cubicBezTo>
                  <a:pt x="519" y="185"/>
                  <a:pt x="632" y="183"/>
                  <a:pt x="731" y="170"/>
                </a:cubicBezTo>
                <a:cubicBezTo>
                  <a:pt x="774" y="164"/>
                  <a:pt x="862" y="156"/>
                  <a:pt x="877" y="102"/>
                </a:cubicBezTo>
                <a:cubicBezTo>
                  <a:pt x="886" y="67"/>
                  <a:pt x="869" y="34"/>
                  <a:pt x="842" y="14"/>
                </a:cubicBezTo>
                <a:cubicBezTo>
                  <a:pt x="830" y="4"/>
                  <a:pt x="828" y="0"/>
                  <a:pt x="817" y="2"/>
                </a:cubicBezTo>
                <a:cubicBezTo>
                  <a:pt x="794" y="38"/>
                  <a:pt x="777" y="77"/>
                  <a:pt x="772" y="131"/>
                </a:cubicBezTo>
                <a:cubicBezTo>
                  <a:pt x="764" y="214"/>
                  <a:pt x="763" y="307"/>
                  <a:pt x="771" y="390"/>
                </a:cubicBezTo>
                <a:cubicBezTo>
                  <a:pt x="777" y="457"/>
                  <a:pt x="788" y="521"/>
                  <a:pt x="789" y="588"/>
                </a:cubicBezTo>
                <a:moveTo>
                  <a:pt x="534" y="469"/>
                </a:moveTo>
                <a:cubicBezTo>
                  <a:pt x="562" y="396"/>
                  <a:pt x="633" y="382"/>
                  <a:pt x="713" y="367"/>
                </a:cubicBezTo>
                <a:cubicBezTo>
                  <a:pt x="841" y="343"/>
                  <a:pt x="974" y="345"/>
                  <a:pt x="1104" y="338"/>
                </a:cubicBezTo>
                <a:moveTo>
                  <a:pt x="1517" y="235"/>
                </a:moveTo>
                <a:cubicBezTo>
                  <a:pt x="1526" y="271"/>
                  <a:pt x="1536" y="309"/>
                  <a:pt x="1545" y="346"/>
                </a:cubicBezTo>
                <a:cubicBezTo>
                  <a:pt x="1554" y="385"/>
                  <a:pt x="1566" y="429"/>
                  <a:pt x="1603" y="451"/>
                </a:cubicBezTo>
                <a:cubicBezTo>
                  <a:pt x="1626" y="464"/>
                  <a:pt x="1664" y="461"/>
                  <a:pt x="1688" y="453"/>
                </a:cubicBezTo>
                <a:cubicBezTo>
                  <a:pt x="1766" y="427"/>
                  <a:pt x="1784" y="361"/>
                  <a:pt x="1879" y="358"/>
                </a:cubicBezTo>
                <a:cubicBezTo>
                  <a:pt x="1946" y="356"/>
                  <a:pt x="2010" y="365"/>
                  <a:pt x="2076" y="367"/>
                </a:cubicBezTo>
                <a:cubicBezTo>
                  <a:pt x="2122" y="368"/>
                  <a:pt x="2177" y="377"/>
                  <a:pt x="2214" y="346"/>
                </a:cubicBezTo>
                <a:cubicBezTo>
                  <a:pt x="2244" y="321"/>
                  <a:pt x="2242" y="262"/>
                  <a:pt x="2225" y="230"/>
                </a:cubicBezTo>
                <a:cubicBezTo>
                  <a:pt x="2196" y="174"/>
                  <a:pt x="2128" y="132"/>
                  <a:pt x="2070" y="111"/>
                </a:cubicBezTo>
                <a:cubicBezTo>
                  <a:pt x="2019" y="92"/>
                  <a:pt x="1998" y="103"/>
                  <a:pt x="1964" y="117"/>
                </a:cubicBezTo>
                <a:cubicBezTo>
                  <a:pt x="1977" y="177"/>
                  <a:pt x="2025" y="189"/>
                  <a:pt x="2085" y="203"/>
                </a:cubicBezTo>
                <a:cubicBezTo>
                  <a:pt x="2170" y="223"/>
                  <a:pt x="2255" y="225"/>
                  <a:pt x="2341" y="225"/>
                </a:cubicBezTo>
                <a:cubicBezTo>
                  <a:pt x="2377" y="225"/>
                  <a:pt x="2406" y="234"/>
                  <a:pt x="2422" y="198"/>
                </a:cubicBezTo>
                <a:cubicBezTo>
                  <a:pt x="2422" y="188"/>
                  <a:pt x="2422" y="185"/>
                  <a:pt x="2422" y="179"/>
                </a:cubicBezTo>
                <a:cubicBezTo>
                  <a:pt x="2396" y="181"/>
                  <a:pt x="2397" y="166"/>
                  <a:pt x="2374" y="195"/>
                </a:cubicBezTo>
                <a:cubicBezTo>
                  <a:pt x="2357" y="217"/>
                  <a:pt x="2330" y="291"/>
                  <a:pt x="2346" y="320"/>
                </a:cubicBezTo>
                <a:cubicBezTo>
                  <a:pt x="2360" y="344"/>
                  <a:pt x="2411" y="349"/>
                  <a:pt x="2435" y="342"/>
                </a:cubicBezTo>
                <a:cubicBezTo>
                  <a:pt x="2467" y="333"/>
                  <a:pt x="2474" y="293"/>
                  <a:pt x="2502" y="282"/>
                </a:cubicBezTo>
                <a:cubicBezTo>
                  <a:pt x="2522" y="274"/>
                  <a:pt x="2526" y="283"/>
                  <a:pt x="2540" y="297"/>
                </a:cubicBezTo>
                <a:cubicBezTo>
                  <a:pt x="2561" y="317"/>
                  <a:pt x="2571" y="349"/>
                  <a:pt x="2592" y="370"/>
                </a:cubicBezTo>
                <a:cubicBezTo>
                  <a:pt x="2597" y="373"/>
                  <a:pt x="2602" y="377"/>
                  <a:pt x="2607" y="380"/>
                </a:cubicBezTo>
                <a:moveTo>
                  <a:pt x="2684" y="294"/>
                </a:moveTo>
                <a:cubicBezTo>
                  <a:pt x="2705" y="272"/>
                  <a:pt x="2718" y="266"/>
                  <a:pt x="2749" y="265"/>
                </a:cubicBezTo>
                <a:cubicBezTo>
                  <a:pt x="2783" y="264"/>
                  <a:pt x="2792" y="288"/>
                  <a:pt x="2808" y="315"/>
                </a:cubicBezTo>
                <a:cubicBezTo>
                  <a:pt x="2822" y="338"/>
                  <a:pt x="2832" y="360"/>
                  <a:pt x="2861" y="365"/>
                </a:cubicBezTo>
                <a:cubicBezTo>
                  <a:pt x="2885" y="369"/>
                  <a:pt x="2913" y="367"/>
                  <a:pt x="2935" y="355"/>
                </a:cubicBezTo>
                <a:cubicBezTo>
                  <a:pt x="2955" y="344"/>
                  <a:pt x="2971" y="324"/>
                  <a:pt x="2977" y="302"/>
                </a:cubicBezTo>
                <a:cubicBezTo>
                  <a:pt x="2979" y="292"/>
                  <a:pt x="2978" y="281"/>
                  <a:pt x="2978" y="272"/>
                </a:cubicBezTo>
                <a:cubicBezTo>
                  <a:pt x="2977" y="300"/>
                  <a:pt x="2972" y="325"/>
                  <a:pt x="2969" y="352"/>
                </a:cubicBezTo>
                <a:cubicBezTo>
                  <a:pt x="2965" y="389"/>
                  <a:pt x="2958" y="445"/>
                  <a:pt x="2972" y="480"/>
                </a:cubicBezTo>
                <a:cubicBezTo>
                  <a:pt x="2987" y="503"/>
                  <a:pt x="2991" y="510"/>
                  <a:pt x="3005" y="521"/>
                </a:cubicBezTo>
                <a:moveTo>
                  <a:pt x="3318" y="203"/>
                </a:moveTo>
                <a:cubicBezTo>
                  <a:pt x="3325" y="190"/>
                  <a:pt x="3331" y="179"/>
                  <a:pt x="3336" y="166"/>
                </a:cubicBezTo>
                <a:cubicBezTo>
                  <a:pt x="3303" y="177"/>
                  <a:pt x="3279" y="199"/>
                  <a:pt x="3261" y="231"/>
                </a:cubicBezTo>
                <a:cubicBezTo>
                  <a:pt x="3244" y="262"/>
                  <a:pt x="3241" y="312"/>
                  <a:pt x="3257" y="344"/>
                </a:cubicBezTo>
                <a:cubicBezTo>
                  <a:pt x="3278" y="385"/>
                  <a:pt x="3321" y="411"/>
                  <a:pt x="3338" y="456"/>
                </a:cubicBezTo>
                <a:cubicBezTo>
                  <a:pt x="3352" y="493"/>
                  <a:pt x="3334" y="508"/>
                  <a:pt x="3300" y="519"/>
                </a:cubicBezTo>
                <a:cubicBezTo>
                  <a:pt x="3262" y="531"/>
                  <a:pt x="3221" y="533"/>
                  <a:pt x="3182" y="5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1"/>
          <p:cNvSpPr/>
          <p:nvPr/>
        </p:nvSpPr>
        <p:spPr>
          <a:xfrm>
            <a:off x="5405400" y="5169960"/>
            <a:ext cx="2198520" cy="403920"/>
          </a:xfrm>
          <a:custGeom>
            <a:avLst/>
            <a:gdLst/>
            <a:ahLst/>
            <a:rect l="l" t="t" r="r" b="b"/>
            <a:pathLst>
              <a:path w="6108" h="1123">
                <a:moveTo>
                  <a:pt x="31" y="172"/>
                </a:moveTo>
                <a:cubicBezTo>
                  <a:pt x="7" y="153"/>
                  <a:pt x="12" y="152"/>
                  <a:pt x="0" y="130"/>
                </a:cubicBezTo>
                <a:cubicBezTo>
                  <a:pt x="45" y="108"/>
                  <a:pt x="93" y="94"/>
                  <a:pt x="152" y="90"/>
                </a:cubicBezTo>
                <a:cubicBezTo>
                  <a:pt x="230" y="84"/>
                  <a:pt x="328" y="70"/>
                  <a:pt x="386" y="135"/>
                </a:cubicBezTo>
                <a:cubicBezTo>
                  <a:pt x="450" y="206"/>
                  <a:pt x="437" y="331"/>
                  <a:pt x="437" y="419"/>
                </a:cubicBezTo>
                <a:cubicBezTo>
                  <a:pt x="437" y="481"/>
                  <a:pt x="433" y="540"/>
                  <a:pt x="423" y="601"/>
                </a:cubicBezTo>
                <a:moveTo>
                  <a:pt x="338" y="388"/>
                </a:moveTo>
                <a:cubicBezTo>
                  <a:pt x="453" y="358"/>
                  <a:pt x="570" y="342"/>
                  <a:pt x="689" y="331"/>
                </a:cubicBezTo>
                <a:cubicBezTo>
                  <a:pt x="784" y="324"/>
                  <a:pt x="813" y="322"/>
                  <a:pt x="875" y="319"/>
                </a:cubicBezTo>
                <a:moveTo>
                  <a:pt x="1196" y="221"/>
                </a:moveTo>
                <a:cubicBezTo>
                  <a:pt x="1195" y="281"/>
                  <a:pt x="1184" y="330"/>
                  <a:pt x="1168" y="388"/>
                </a:cubicBezTo>
                <a:cubicBezTo>
                  <a:pt x="1150" y="455"/>
                  <a:pt x="1131" y="525"/>
                  <a:pt x="1104" y="590"/>
                </a:cubicBezTo>
                <a:cubicBezTo>
                  <a:pt x="1089" y="620"/>
                  <a:pt x="1085" y="628"/>
                  <a:pt x="1071" y="644"/>
                </a:cubicBezTo>
                <a:moveTo>
                  <a:pt x="832" y="336"/>
                </a:moveTo>
                <a:cubicBezTo>
                  <a:pt x="924" y="332"/>
                  <a:pt x="1009" y="330"/>
                  <a:pt x="1099" y="351"/>
                </a:cubicBezTo>
                <a:cubicBezTo>
                  <a:pt x="1192" y="373"/>
                  <a:pt x="1282" y="412"/>
                  <a:pt x="1373" y="442"/>
                </a:cubicBezTo>
                <a:moveTo>
                  <a:pt x="1626" y="343"/>
                </a:moveTo>
                <a:cubicBezTo>
                  <a:pt x="1626" y="320"/>
                  <a:pt x="1624" y="303"/>
                  <a:pt x="1618" y="283"/>
                </a:cubicBezTo>
                <a:cubicBezTo>
                  <a:pt x="1599" y="293"/>
                  <a:pt x="1593" y="303"/>
                  <a:pt x="1588" y="329"/>
                </a:cubicBezTo>
                <a:cubicBezTo>
                  <a:pt x="1578" y="379"/>
                  <a:pt x="1584" y="419"/>
                  <a:pt x="1612" y="461"/>
                </a:cubicBezTo>
                <a:cubicBezTo>
                  <a:pt x="1645" y="511"/>
                  <a:pt x="1693" y="550"/>
                  <a:pt x="1724" y="601"/>
                </a:cubicBezTo>
                <a:cubicBezTo>
                  <a:pt x="1746" y="637"/>
                  <a:pt x="1757" y="688"/>
                  <a:pt x="1718" y="712"/>
                </a:cubicBezTo>
                <a:cubicBezTo>
                  <a:pt x="1688" y="731"/>
                  <a:pt x="1652" y="731"/>
                  <a:pt x="1618" y="732"/>
                </a:cubicBezTo>
                <a:cubicBezTo>
                  <a:pt x="1601" y="732"/>
                  <a:pt x="1601" y="729"/>
                  <a:pt x="1594" y="726"/>
                </a:cubicBezTo>
                <a:moveTo>
                  <a:pt x="2056" y="22"/>
                </a:moveTo>
                <a:cubicBezTo>
                  <a:pt x="2042" y="16"/>
                  <a:pt x="2045" y="0"/>
                  <a:pt x="2009" y="9"/>
                </a:cubicBezTo>
                <a:cubicBezTo>
                  <a:pt x="1925" y="30"/>
                  <a:pt x="1851" y="109"/>
                  <a:pt x="1793" y="168"/>
                </a:cubicBezTo>
                <a:cubicBezTo>
                  <a:pt x="1719" y="243"/>
                  <a:pt x="1646" y="329"/>
                  <a:pt x="1615" y="432"/>
                </a:cubicBezTo>
                <a:cubicBezTo>
                  <a:pt x="1591" y="512"/>
                  <a:pt x="1596" y="589"/>
                  <a:pt x="1664" y="643"/>
                </a:cubicBezTo>
                <a:cubicBezTo>
                  <a:pt x="1751" y="712"/>
                  <a:pt x="1873" y="706"/>
                  <a:pt x="1978" y="707"/>
                </a:cubicBezTo>
                <a:cubicBezTo>
                  <a:pt x="2029" y="707"/>
                  <a:pt x="2083" y="706"/>
                  <a:pt x="2079" y="642"/>
                </a:cubicBezTo>
                <a:cubicBezTo>
                  <a:pt x="2075" y="572"/>
                  <a:pt x="1993" y="520"/>
                  <a:pt x="1937" y="491"/>
                </a:cubicBezTo>
                <a:cubicBezTo>
                  <a:pt x="1884" y="463"/>
                  <a:pt x="1795" y="442"/>
                  <a:pt x="1734" y="458"/>
                </a:cubicBezTo>
                <a:cubicBezTo>
                  <a:pt x="1692" y="469"/>
                  <a:pt x="1680" y="503"/>
                  <a:pt x="1678" y="540"/>
                </a:cubicBezTo>
                <a:cubicBezTo>
                  <a:pt x="1678" y="546"/>
                  <a:pt x="1678" y="551"/>
                  <a:pt x="1678" y="557"/>
                </a:cubicBezTo>
                <a:moveTo>
                  <a:pt x="2562" y="279"/>
                </a:moveTo>
                <a:cubicBezTo>
                  <a:pt x="2589" y="241"/>
                  <a:pt x="2488" y="368"/>
                  <a:pt x="2480" y="379"/>
                </a:cubicBezTo>
                <a:cubicBezTo>
                  <a:pt x="2427" y="452"/>
                  <a:pt x="2387" y="531"/>
                  <a:pt x="2340" y="607"/>
                </a:cubicBezTo>
                <a:cubicBezTo>
                  <a:pt x="2319" y="638"/>
                  <a:pt x="2314" y="647"/>
                  <a:pt x="2300" y="666"/>
                </a:cubicBezTo>
                <a:moveTo>
                  <a:pt x="2244" y="381"/>
                </a:moveTo>
                <a:cubicBezTo>
                  <a:pt x="2308" y="378"/>
                  <a:pt x="2354" y="382"/>
                  <a:pt x="2413" y="410"/>
                </a:cubicBezTo>
                <a:cubicBezTo>
                  <a:pt x="2468" y="436"/>
                  <a:pt x="2509" y="480"/>
                  <a:pt x="2562" y="509"/>
                </a:cubicBezTo>
                <a:cubicBezTo>
                  <a:pt x="2574" y="515"/>
                  <a:pt x="2585" y="520"/>
                  <a:pt x="2597" y="526"/>
                </a:cubicBezTo>
                <a:moveTo>
                  <a:pt x="2784" y="402"/>
                </a:moveTo>
                <a:cubicBezTo>
                  <a:pt x="2787" y="374"/>
                  <a:pt x="2789" y="348"/>
                  <a:pt x="2789" y="320"/>
                </a:cubicBezTo>
                <a:cubicBezTo>
                  <a:pt x="2754" y="331"/>
                  <a:pt x="2741" y="365"/>
                  <a:pt x="2732" y="402"/>
                </a:cubicBezTo>
                <a:cubicBezTo>
                  <a:pt x="2720" y="452"/>
                  <a:pt x="2716" y="522"/>
                  <a:pt x="2743" y="567"/>
                </a:cubicBezTo>
                <a:cubicBezTo>
                  <a:pt x="2775" y="621"/>
                  <a:pt x="2836" y="655"/>
                  <a:pt x="2878" y="700"/>
                </a:cubicBezTo>
                <a:cubicBezTo>
                  <a:pt x="2890" y="713"/>
                  <a:pt x="2928" y="758"/>
                  <a:pt x="2889" y="763"/>
                </a:cubicBezTo>
                <a:cubicBezTo>
                  <a:pt x="2878" y="763"/>
                  <a:pt x="2867" y="763"/>
                  <a:pt x="2856" y="763"/>
                </a:cubicBezTo>
                <a:moveTo>
                  <a:pt x="2862" y="293"/>
                </a:moveTo>
                <a:cubicBezTo>
                  <a:pt x="2941" y="279"/>
                  <a:pt x="3015" y="275"/>
                  <a:pt x="3098" y="275"/>
                </a:cubicBezTo>
                <a:cubicBezTo>
                  <a:pt x="3163" y="275"/>
                  <a:pt x="3183" y="275"/>
                  <a:pt x="3225" y="275"/>
                </a:cubicBezTo>
                <a:moveTo>
                  <a:pt x="3467" y="245"/>
                </a:moveTo>
                <a:cubicBezTo>
                  <a:pt x="3464" y="312"/>
                  <a:pt x="3442" y="363"/>
                  <a:pt x="3416" y="426"/>
                </a:cubicBezTo>
                <a:cubicBezTo>
                  <a:pt x="3384" y="502"/>
                  <a:pt x="3353" y="579"/>
                  <a:pt x="3318" y="653"/>
                </a:cubicBezTo>
                <a:cubicBezTo>
                  <a:pt x="3302" y="684"/>
                  <a:pt x="3297" y="692"/>
                  <a:pt x="3285" y="711"/>
                </a:cubicBezTo>
                <a:moveTo>
                  <a:pt x="3207" y="390"/>
                </a:moveTo>
                <a:cubicBezTo>
                  <a:pt x="3253" y="388"/>
                  <a:pt x="3281" y="393"/>
                  <a:pt x="3322" y="416"/>
                </a:cubicBezTo>
                <a:cubicBezTo>
                  <a:pt x="3367" y="442"/>
                  <a:pt x="3402" y="479"/>
                  <a:pt x="3438" y="515"/>
                </a:cubicBezTo>
                <a:cubicBezTo>
                  <a:pt x="3456" y="533"/>
                  <a:pt x="3461" y="538"/>
                  <a:pt x="3474" y="547"/>
                </a:cubicBezTo>
                <a:moveTo>
                  <a:pt x="3968" y="95"/>
                </a:moveTo>
                <a:cubicBezTo>
                  <a:pt x="3925" y="109"/>
                  <a:pt x="3909" y="155"/>
                  <a:pt x="3895" y="200"/>
                </a:cubicBezTo>
                <a:cubicBezTo>
                  <a:pt x="3878" y="256"/>
                  <a:pt x="3866" y="331"/>
                  <a:pt x="3877" y="389"/>
                </a:cubicBezTo>
                <a:cubicBezTo>
                  <a:pt x="3889" y="453"/>
                  <a:pt x="3941" y="491"/>
                  <a:pt x="4002" y="495"/>
                </a:cubicBezTo>
                <a:cubicBezTo>
                  <a:pt x="4056" y="499"/>
                  <a:pt x="4094" y="488"/>
                  <a:pt x="4144" y="469"/>
                </a:cubicBezTo>
                <a:cubicBezTo>
                  <a:pt x="4176" y="457"/>
                  <a:pt x="4200" y="451"/>
                  <a:pt x="4233" y="449"/>
                </a:cubicBezTo>
                <a:cubicBezTo>
                  <a:pt x="4236" y="504"/>
                  <a:pt x="4233" y="549"/>
                  <a:pt x="4220" y="603"/>
                </a:cubicBezTo>
                <a:cubicBezTo>
                  <a:pt x="4208" y="653"/>
                  <a:pt x="4193" y="701"/>
                  <a:pt x="4178" y="750"/>
                </a:cubicBezTo>
                <a:moveTo>
                  <a:pt x="5091" y="176"/>
                </a:moveTo>
                <a:cubicBezTo>
                  <a:pt x="5056" y="211"/>
                  <a:pt x="5016" y="254"/>
                  <a:pt x="4981" y="292"/>
                </a:cubicBezTo>
                <a:cubicBezTo>
                  <a:pt x="4914" y="367"/>
                  <a:pt x="4858" y="447"/>
                  <a:pt x="4802" y="530"/>
                </a:cubicBezTo>
                <a:cubicBezTo>
                  <a:pt x="4772" y="576"/>
                  <a:pt x="4764" y="589"/>
                  <a:pt x="4740" y="614"/>
                </a:cubicBezTo>
                <a:moveTo>
                  <a:pt x="4447" y="200"/>
                </a:moveTo>
                <a:cubicBezTo>
                  <a:pt x="4542" y="244"/>
                  <a:pt x="4631" y="302"/>
                  <a:pt x="4718" y="361"/>
                </a:cubicBezTo>
                <a:cubicBezTo>
                  <a:pt x="4856" y="454"/>
                  <a:pt x="4975" y="571"/>
                  <a:pt x="5112" y="664"/>
                </a:cubicBezTo>
                <a:cubicBezTo>
                  <a:pt x="5132" y="676"/>
                  <a:pt x="5152" y="688"/>
                  <a:pt x="5172" y="700"/>
                </a:cubicBezTo>
                <a:moveTo>
                  <a:pt x="5777" y="304"/>
                </a:moveTo>
                <a:cubicBezTo>
                  <a:pt x="5777" y="324"/>
                  <a:pt x="5756" y="326"/>
                  <a:pt x="5789" y="334"/>
                </a:cubicBezTo>
                <a:cubicBezTo>
                  <a:pt x="5814" y="340"/>
                  <a:pt x="5871" y="346"/>
                  <a:pt x="5895" y="333"/>
                </a:cubicBezTo>
                <a:cubicBezTo>
                  <a:pt x="5930" y="315"/>
                  <a:pt x="5923" y="264"/>
                  <a:pt x="5923" y="232"/>
                </a:cubicBezTo>
                <a:cubicBezTo>
                  <a:pt x="5924" y="179"/>
                  <a:pt x="5924" y="128"/>
                  <a:pt x="5917" y="76"/>
                </a:cubicBezTo>
                <a:cubicBezTo>
                  <a:pt x="5912" y="38"/>
                  <a:pt x="5906" y="45"/>
                  <a:pt x="5895" y="29"/>
                </a:cubicBezTo>
                <a:cubicBezTo>
                  <a:pt x="5856" y="130"/>
                  <a:pt x="5847" y="250"/>
                  <a:pt x="5859" y="356"/>
                </a:cubicBezTo>
                <a:cubicBezTo>
                  <a:pt x="5870" y="451"/>
                  <a:pt x="5905" y="541"/>
                  <a:pt x="5907" y="637"/>
                </a:cubicBezTo>
                <a:cubicBezTo>
                  <a:pt x="5908" y="665"/>
                  <a:pt x="5907" y="680"/>
                  <a:pt x="5876" y="689"/>
                </a:cubicBezTo>
                <a:cubicBezTo>
                  <a:pt x="5852" y="696"/>
                  <a:pt x="5823" y="694"/>
                  <a:pt x="5798" y="694"/>
                </a:cubicBezTo>
                <a:cubicBezTo>
                  <a:pt x="5784" y="694"/>
                  <a:pt x="5769" y="694"/>
                  <a:pt x="5755" y="694"/>
                </a:cubicBezTo>
                <a:cubicBezTo>
                  <a:pt x="5805" y="697"/>
                  <a:pt x="5854" y="702"/>
                  <a:pt x="5904" y="705"/>
                </a:cubicBezTo>
                <a:cubicBezTo>
                  <a:pt x="5963" y="709"/>
                  <a:pt x="6022" y="710"/>
                  <a:pt x="6080" y="717"/>
                </a:cubicBezTo>
                <a:cubicBezTo>
                  <a:pt x="6089" y="718"/>
                  <a:pt x="6098" y="720"/>
                  <a:pt x="6107" y="721"/>
                </a:cubicBezTo>
                <a:moveTo>
                  <a:pt x="5480" y="1006"/>
                </a:moveTo>
                <a:cubicBezTo>
                  <a:pt x="5650" y="1006"/>
                  <a:pt x="5819" y="1006"/>
                  <a:pt x="5989" y="1006"/>
                </a:cubicBezTo>
                <a:moveTo>
                  <a:pt x="5673" y="1089"/>
                </a:moveTo>
                <a:cubicBezTo>
                  <a:pt x="5723" y="1104"/>
                  <a:pt x="5779" y="1102"/>
                  <a:pt x="5831" y="1105"/>
                </a:cubicBezTo>
                <a:cubicBezTo>
                  <a:pt x="5918" y="1109"/>
                  <a:pt x="6004" y="1120"/>
                  <a:pt x="6091" y="112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2"/>
          <p:cNvSpPr/>
          <p:nvPr/>
        </p:nvSpPr>
        <p:spPr>
          <a:xfrm>
            <a:off x="5964120" y="5830920"/>
            <a:ext cx="162000" cy="34920"/>
          </a:xfrm>
          <a:custGeom>
            <a:avLst/>
            <a:gdLst/>
            <a:ahLst/>
            <a:rect l="l" t="t" r="r" b="b"/>
            <a:pathLst>
              <a:path w="451" h="98">
                <a:moveTo>
                  <a:pt x="99" y="0"/>
                </a:moveTo>
                <a:cubicBezTo>
                  <a:pt x="90" y="0"/>
                  <a:pt x="0" y="0"/>
                  <a:pt x="42" y="0"/>
                </a:cubicBezTo>
                <a:cubicBezTo>
                  <a:pt x="102" y="0"/>
                  <a:pt x="160" y="2"/>
                  <a:pt x="220" y="9"/>
                </a:cubicBezTo>
                <a:cubicBezTo>
                  <a:pt x="262" y="15"/>
                  <a:pt x="273" y="17"/>
                  <a:pt x="300" y="22"/>
                </a:cubicBezTo>
                <a:moveTo>
                  <a:pt x="133" y="87"/>
                </a:moveTo>
                <a:cubicBezTo>
                  <a:pt x="174" y="97"/>
                  <a:pt x="215" y="97"/>
                  <a:pt x="256" y="97"/>
                </a:cubicBezTo>
                <a:cubicBezTo>
                  <a:pt x="321" y="97"/>
                  <a:pt x="385" y="97"/>
                  <a:pt x="450" y="9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3"/>
          <p:cNvSpPr/>
          <p:nvPr/>
        </p:nvSpPr>
        <p:spPr>
          <a:xfrm>
            <a:off x="6313320" y="5771880"/>
            <a:ext cx="1473120" cy="314640"/>
          </a:xfrm>
          <a:custGeom>
            <a:avLst/>
            <a:gdLst/>
            <a:ahLst/>
            <a:rect l="l" t="t" r="r" b="b"/>
            <a:pathLst>
              <a:path w="4093" h="875">
                <a:moveTo>
                  <a:pt x="30" y="149"/>
                </a:moveTo>
                <a:cubicBezTo>
                  <a:pt x="3" y="133"/>
                  <a:pt x="12" y="139"/>
                  <a:pt x="0" y="123"/>
                </a:cubicBezTo>
                <a:cubicBezTo>
                  <a:pt x="61" y="118"/>
                  <a:pt x="127" y="114"/>
                  <a:pt x="187" y="130"/>
                </a:cubicBezTo>
                <a:cubicBezTo>
                  <a:pt x="269" y="152"/>
                  <a:pt x="336" y="196"/>
                  <a:pt x="367" y="276"/>
                </a:cubicBezTo>
                <a:cubicBezTo>
                  <a:pt x="388" y="329"/>
                  <a:pt x="392" y="420"/>
                  <a:pt x="376" y="477"/>
                </a:cubicBezTo>
                <a:cubicBezTo>
                  <a:pt x="358" y="513"/>
                  <a:pt x="352" y="525"/>
                  <a:pt x="330" y="541"/>
                </a:cubicBezTo>
                <a:moveTo>
                  <a:pt x="120" y="348"/>
                </a:moveTo>
                <a:cubicBezTo>
                  <a:pt x="233" y="328"/>
                  <a:pt x="346" y="320"/>
                  <a:pt x="461" y="313"/>
                </a:cubicBezTo>
                <a:cubicBezTo>
                  <a:pt x="586" y="306"/>
                  <a:pt x="712" y="305"/>
                  <a:pt x="836" y="291"/>
                </a:cubicBezTo>
                <a:cubicBezTo>
                  <a:pt x="871" y="287"/>
                  <a:pt x="974" y="283"/>
                  <a:pt x="1001" y="248"/>
                </a:cubicBezTo>
                <a:cubicBezTo>
                  <a:pt x="1008" y="238"/>
                  <a:pt x="1002" y="236"/>
                  <a:pt x="1006" y="228"/>
                </a:cubicBezTo>
                <a:cubicBezTo>
                  <a:pt x="993" y="264"/>
                  <a:pt x="975" y="296"/>
                  <a:pt x="958" y="331"/>
                </a:cubicBezTo>
                <a:cubicBezTo>
                  <a:pt x="925" y="399"/>
                  <a:pt x="889" y="488"/>
                  <a:pt x="824" y="532"/>
                </a:cubicBezTo>
                <a:cubicBezTo>
                  <a:pt x="817" y="536"/>
                  <a:pt x="809" y="539"/>
                  <a:pt x="802" y="543"/>
                </a:cubicBezTo>
                <a:moveTo>
                  <a:pt x="697" y="354"/>
                </a:moveTo>
                <a:cubicBezTo>
                  <a:pt x="776" y="357"/>
                  <a:pt x="842" y="373"/>
                  <a:pt x="915" y="403"/>
                </a:cubicBezTo>
                <a:cubicBezTo>
                  <a:pt x="985" y="432"/>
                  <a:pt x="1047" y="473"/>
                  <a:pt x="1115" y="506"/>
                </a:cubicBezTo>
                <a:cubicBezTo>
                  <a:pt x="1151" y="522"/>
                  <a:pt x="1161" y="528"/>
                  <a:pt x="1187" y="532"/>
                </a:cubicBezTo>
                <a:moveTo>
                  <a:pt x="1497" y="248"/>
                </a:moveTo>
                <a:cubicBezTo>
                  <a:pt x="1512" y="214"/>
                  <a:pt x="1525" y="184"/>
                  <a:pt x="1545" y="153"/>
                </a:cubicBezTo>
                <a:cubicBezTo>
                  <a:pt x="1574" y="145"/>
                  <a:pt x="1535" y="178"/>
                  <a:pt x="1522" y="191"/>
                </a:cubicBezTo>
                <a:cubicBezTo>
                  <a:pt x="1456" y="259"/>
                  <a:pt x="1378" y="315"/>
                  <a:pt x="1323" y="393"/>
                </a:cubicBezTo>
                <a:cubicBezTo>
                  <a:pt x="1300" y="426"/>
                  <a:pt x="1257" y="512"/>
                  <a:pt x="1293" y="553"/>
                </a:cubicBezTo>
                <a:cubicBezTo>
                  <a:pt x="1330" y="595"/>
                  <a:pt x="1415" y="593"/>
                  <a:pt x="1464" y="595"/>
                </a:cubicBezTo>
                <a:cubicBezTo>
                  <a:pt x="1513" y="597"/>
                  <a:pt x="1540" y="606"/>
                  <a:pt x="1558" y="560"/>
                </a:cubicBezTo>
                <a:cubicBezTo>
                  <a:pt x="1556" y="514"/>
                  <a:pt x="1544" y="504"/>
                  <a:pt x="1496" y="493"/>
                </a:cubicBezTo>
                <a:cubicBezTo>
                  <a:pt x="1447" y="482"/>
                  <a:pt x="1378" y="479"/>
                  <a:pt x="1328" y="487"/>
                </a:cubicBezTo>
                <a:cubicBezTo>
                  <a:pt x="1319" y="490"/>
                  <a:pt x="1311" y="493"/>
                  <a:pt x="1302" y="496"/>
                </a:cubicBezTo>
                <a:moveTo>
                  <a:pt x="2174" y="224"/>
                </a:moveTo>
                <a:cubicBezTo>
                  <a:pt x="2112" y="237"/>
                  <a:pt x="2090" y="278"/>
                  <a:pt x="2060" y="337"/>
                </a:cubicBezTo>
                <a:cubicBezTo>
                  <a:pt x="2026" y="403"/>
                  <a:pt x="2009" y="470"/>
                  <a:pt x="1997" y="542"/>
                </a:cubicBezTo>
                <a:cubicBezTo>
                  <a:pt x="1991" y="573"/>
                  <a:pt x="1990" y="582"/>
                  <a:pt x="1989" y="602"/>
                </a:cubicBezTo>
                <a:moveTo>
                  <a:pt x="1943" y="311"/>
                </a:moveTo>
                <a:cubicBezTo>
                  <a:pt x="2007" y="336"/>
                  <a:pt x="2066" y="374"/>
                  <a:pt x="2127" y="407"/>
                </a:cubicBezTo>
                <a:cubicBezTo>
                  <a:pt x="2197" y="446"/>
                  <a:pt x="2266" y="481"/>
                  <a:pt x="2341" y="510"/>
                </a:cubicBezTo>
                <a:moveTo>
                  <a:pt x="2573" y="283"/>
                </a:moveTo>
                <a:cubicBezTo>
                  <a:pt x="2571" y="255"/>
                  <a:pt x="2569" y="255"/>
                  <a:pt x="2560" y="234"/>
                </a:cubicBezTo>
                <a:cubicBezTo>
                  <a:pt x="2533" y="243"/>
                  <a:pt x="2530" y="252"/>
                  <a:pt x="2517" y="284"/>
                </a:cubicBezTo>
                <a:cubicBezTo>
                  <a:pt x="2492" y="346"/>
                  <a:pt x="2487" y="430"/>
                  <a:pt x="2520" y="490"/>
                </a:cubicBezTo>
                <a:cubicBezTo>
                  <a:pt x="2549" y="541"/>
                  <a:pt x="2602" y="573"/>
                  <a:pt x="2636" y="620"/>
                </a:cubicBezTo>
                <a:cubicBezTo>
                  <a:pt x="2653" y="643"/>
                  <a:pt x="2643" y="641"/>
                  <a:pt x="2642" y="661"/>
                </a:cubicBezTo>
                <a:cubicBezTo>
                  <a:pt x="2591" y="662"/>
                  <a:pt x="2551" y="664"/>
                  <a:pt x="2504" y="642"/>
                </a:cubicBezTo>
                <a:cubicBezTo>
                  <a:pt x="2491" y="635"/>
                  <a:pt x="2479" y="627"/>
                  <a:pt x="2466" y="620"/>
                </a:cubicBezTo>
                <a:moveTo>
                  <a:pt x="2709" y="258"/>
                </a:moveTo>
                <a:cubicBezTo>
                  <a:pt x="2795" y="259"/>
                  <a:pt x="2873" y="266"/>
                  <a:pt x="2957" y="284"/>
                </a:cubicBezTo>
                <a:cubicBezTo>
                  <a:pt x="2997" y="293"/>
                  <a:pt x="3008" y="296"/>
                  <a:pt x="3034" y="301"/>
                </a:cubicBezTo>
                <a:moveTo>
                  <a:pt x="3217" y="214"/>
                </a:moveTo>
                <a:cubicBezTo>
                  <a:pt x="3217" y="278"/>
                  <a:pt x="3197" y="306"/>
                  <a:pt x="3157" y="358"/>
                </a:cubicBezTo>
                <a:cubicBezTo>
                  <a:pt x="3068" y="476"/>
                  <a:pt x="2982" y="586"/>
                  <a:pt x="2912" y="716"/>
                </a:cubicBezTo>
                <a:moveTo>
                  <a:pt x="2793" y="429"/>
                </a:moveTo>
                <a:cubicBezTo>
                  <a:pt x="2848" y="450"/>
                  <a:pt x="2900" y="477"/>
                  <a:pt x="2955" y="496"/>
                </a:cubicBezTo>
                <a:cubicBezTo>
                  <a:pt x="3032" y="523"/>
                  <a:pt x="3111" y="543"/>
                  <a:pt x="3190" y="565"/>
                </a:cubicBezTo>
                <a:cubicBezTo>
                  <a:pt x="3206" y="570"/>
                  <a:pt x="3223" y="574"/>
                  <a:pt x="3239" y="579"/>
                </a:cubicBezTo>
                <a:moveTo>
                  <a:pt x="3663" y="19"/>
                </a:moveTo>
                <a:cubicBezTo>
                  <a:pt x="3663" y="19"/>
                  <a:pt x="3668" y="0"/>
                  <a:pt x="3669" y="6"/>
                </a:cubicBezTo>
                <a:cubicBezTo>
                  <a:pt x="3679" y="70"/>
                  <a:pt x="3634" y="152"/>
                  <a:pt x="3617" y="212"/>
                </a:cubicBezTo>
                <a:cubicBezTo>
                  <a:pt x="3596" y="285"/>
                  <a:pt x="3583" y="354"/>
                  <a:pt x="3582" y="429"/>
                </a:cubicBezTo>
                <a:cubicBezTo>
                  <a:pt x="3581" y="462"/>
                  <a:pt x="3574" y="487"/>
                  <a:pt x="3611" y="496"/>
                </a:cubicBezTo>
                <a:cubicBezTo>
                  <a:pt x="3635" y="502"/>
                  <a:pt x="3677" y="501"/>
                  <a:pt x="3700" y="493"/>
                </a:cubicBezTo>
                <a:cubicBezTo>
                  <a:pt x="3731" y="482"/>
                  <a:pt x="3760" y="459"/>
                  <a:pt x="3789" y="443"/>
                </a:cubicBezTo>
                <a:cubicBezTo>
                  <a:pt x="3810" y="431"/>
                  <a:pt x="3838" y="417"/>
                  <a:pt x="3863" y="421"/>
                </a:cubicBezTo>
                <a:cubicBezTo>
                  <a:pt x="3883" y="425"/>
                  <a:pt x="3888" y="434"/>
                  <a:pt x="3894" y="456"/>
                </a:cubicBezTo>
                <a:cubicBezTo>
                  <a:pt x="3902" y="483"/>
                  <a:pt x="3899" y="517"/>
                  <a:pt x="3894" y="539"/>
                </a:cubicBezTo>
                <a:moveTo>
                  <a:pt x="3751" y="417"/>
                </a:moveTo>
                <a:cubicBezTo>
                  <a:pt x="3765" y="421"/>
                  <a:pt x="3788" y="425"/>
                  <a:pt x="3805" y="427"/>
                </a:cubicBezTo>
                <a:cubicBezTo>
                  <a:pt x="3853" y="432"/>
                  <a:pt x="3901" y="432"/>
                  <a:pt x="3949" y="434"/>
                </a:cubicBezTo>
                <a:cubicBezTo>
                  <a:pt x="3993" y="436"/>
                  <a:pt x="4037" y="436"/>
                  <a:pt x="4081" y="436"/>
                </a:cubicBezTo>
                <a:cubicBezTo>
                  <a:pt x="4088" y="436"/>
                  <a:pt x="4088" y="436"/>
                  <a:pt x="4092" y="436"/>
                </a:cubicBezTo>
                <a:moveTo>
                  <a:pt x="3948" y="194"/>
                </a:moveTo>
                <a:cubicBezTo>
                  <a:pt x="3946" y="223"/>
                  <a:pt x="3942" y="264"/>
                  <a:pt x="3936" y="295"/>
                </a:cubicBezTo>
                <a:cubicBezTo>
                  <a:pt x="3920" y="385"/>
                  <a:pt x="3902" y="476"/>
                  <a:pt x="3882" y="566"/>
                </a:cubicBezTo>
                <a:cubicBezTo>
                  <a:pt x="3864" y="645"/>
                  <a:pt x="3846" y="725"/>
                  <a:pt x="3819" y="802"/>
                </a:cubicBezTo>
                <a:cubicBezTo>
                  <a:pt x="3804" y="839"/>
                  <a:pt x="3799" y="851"/>
                  <a:pt x="3786" y="8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40200" y="144360"/>
            <a:ext cx="977760" cy="282600"/>
          </a:xfrm>
          <a:custGeom>
            <a:avLst/>
            <a:gdLst/>
            <a:ahLst/>
            <a:rect l="l" t="t" r="r" b="b"/>
            <a:pathLst>
              <a:path w="2717" h="786">
                <a:moveTo>
                  <a:pt x="323" y="305"/>
                </a:moveTo>
                <a:cubicBezTo>
                  <a:pt x="339" y="297"/>
                  <a:pt x="357" y="290"/>
                  <a:pt x="367" y="275"/>
                </a:cubicBezTo>
                <a:cubicBezTo>
                  <a:pt x="370" y="271"/>
                  <a:pt x="368" y="267"/>
                  <a:pt x="370" y="264"/>
                </a:cubicBezTo>
                <a:cubicBezTo>
                  <a:pt x="354" y="264"/>
                  <a:pt x="342" y="262"/>
                  <a:pt x="326" y="264"/>
                </a:cubicBezTo>
                <a:cubicBezTo>
                  <a:pt x="269" y="273"/>
                  <a:pt x="214" y="287"/>
                  <a:pt x="156" y="292"/>
                </a:cubicBezTo>
                <a:cubicBezTo>
                  <a:pt x="131" y="294"/>
                  <a:pt x="106" y="293"/>
                  <a:pt x="81" y="293"/>
                </a:cubicBezTo>
                <a:cubicBezTo>
                  <a:pt x="81" y="334"/>
                  <a:pt x="73" y="366"/>
                  <a:pt x="62" y="406"/>
                </a:cubicBezTo>
                <a:cubicBezTo>
                  <a:pt x="47" y="463"/>
                  <a:pt x="25" y="518"/>
                  <a:pt x="15" y="576"/>
                </a:cubicBezTo>
                <a:cubicBezTo>
                  <a:pt x="9" y="608"/>
                  <a:pt x="0" y="659"/>
                  <a:pt x="26" y="684"/>
                </a:cubicBezTo>
                <a:cubicBezTo>
                  <a:pt x="62" y="717"/>
                  <a:pt x="122" y="711"/>
                  <a:pt x="166" y="711"/>
                </a:cubicBezTo>
                <a:cubicBezTo>
                  <a:pt x="236" y="712"/>
                  <a:pt x="285" y="706"/>
                  <a:pt x="352" y="682"/>
                </a:cubicBezTo>
                <a:moveTo>
                  <a:pt x="29" y="542"/>
                </a:moveTo>
                <a:cubicBezTo>
                  <a:pt x="45" y="545"/>
                  <a:pt x="71" y="549"/>
                  <a:pt x="92" y="549"/>
                </a:cubicBezTo>
                <a:cubicBezTo>
                  <a:pt x="204" y="550"/>
                  <a:pt x="311" y="536"/>
                  <a:pt x="422" y="517"/>
                </a:cubicBezTo>
                <a:cubicBezTo>
                  <a:pt x="497" y="504"/>
                  <a:pt x="572" y="491"/>
                  <a:pt x="645" y="470"/>
                </a:cubicBezTo>
                <a:cubicBezTo>
                  <a:pt x="658" y="465"/>
                  <a:pt x="659" y="464"/>
                  <a:pt x="667" y="463"/>
                </a:cubicBezTo>
                <a:cubicBezTo>
                  <a:pt x="642" y="490"/>
                  <a:pt x="617" y="518"/>
                  <a:pt x="591" y="544"/>
                </a:cubicBezTo>
                <a:cubicBezTo>
                  <a:pt x="553" y="582"/>
                  <a:pt x="511" y="619"/>
                  <a:pt x="468" y="652"/>
                </a:cubicBezTo>
                <a:cubicBezTo>
                  <a:pt x="448" y="667"/>
                  <a:pt x="428" y="680"/>
                  <a:pt x="406" y="692"/>
                </a:cubicBezTo>
                <a:moveTo>
                  <a:pt x="345" y="547"/>
                </a:moveTo>
                <a:cubicBezTo>
                  <a:pt x="370" y="516"/>
                  <a:pt x="391" y="502"/>
                  <a:pt x="433" y="499"/>
                </a:cubicBezTo>
                <a:cubicBezTo>
                  <a:pt x="490" y="494"/>
                  <a:pt x="531" y="503"/>
                  <a:pt x="582" y="528"/>
                </a:cubicBezTo>
                <a:cubicBezTo>
                  <a:pt x="621" y="547"/>
                  <a:pt x="655" y="564"/>
                  <a:pt x="694" y="578"/>
                </a:cubicBezTo>
                <a:moveTo>
                  <a:pt x="1012" y="482"/>
                </a:moveTo>
                <a:cubicBezTo>
                  <a:pt x="990" y="457"/>
                  <a:pt x="969" y="428"/>
                  <a:pt x="933" y="422"/>
                </a:cubicBezTo>
                <a:cubicBezTo>
                  <a:pt x="882" y="414"/>
                  <a:pt x="855" y="444"/>
                  <a:pt x="834" y="487"/>
                </a:cubicBezTo>
                <a:cubicBezTo>
                  <a:pt x="816" y="525"/>
                  <a:pt x="805" y="590"/>
                  <a:pt x="840" y="621"/>
                </a:cubicBezTo>
                <a:cubicBezTo>
                  <a:pt x="873" y="650"/>
                  <a:pt x="934" y="653"/>
                  <a:pt x="975" y="647"/>
                </a:cubicBezTo>
                <a:cubicBezTo>
                  <a:pt x="1015" y="641"/>
                  <a:pt x="1042" y="613"/>
                  <a:pt x="1055" y="576"/>
                </a:cubicBezTo>
                <a:cubicBezTo>
                  <a:pt x="1065" y="548"/>
                  <a:pt x="1057" y="522"/>
                  <a:pt x="1061" y="494"/>
                </a:cubicBezTo>
                <a:cubicBezTo>
                  <a:pt x="1061" y="488"/>
                  <a:pt x="1060" y="486"/>
                  <a:pt x="1064" y="487"/>
                </a:cubicBezTo>
                <a:cubicBezTo>
                  <a:pt x="1070" y="520"/>
                  <a:pt x="1073" y="553"/>
                  <a:pt x="1078" y="586"/>
                </a:cubicBezTo>
                <a:cubicBezTo>
                  <a:pt x="1080" y="594"/>
                  <a:pt x="1081" y="602"/>
                  <a:pt x="1083" y="610"/>
                </a:cubicBezTo>
                <a:moveTo>
                  <a:pt x="1243" y="450"/>
                </a:moveTo>
                <a:cubicBezTo>
                  <a:pt x="1251" y="431"/>
                  <a:pt x="1252" y="419"/>
                  <a:pt x="1274" y="419"/>
                </a:cubicBezTo>
                <a:cubicBezTo>
                  <a:pt x="1311" y="420"/>
                  <a:pt x="1332" y="479"/>
                  <a:pt x="1337" y="508"/>
                </a:cubicBezTo>
                <a:cubicBezTo>
                  <a:pt x="1343" y="543"/>
                  <a:pt x="1338" y="583"/>
                  <a:pt x="1338" y="619"/>
                </a:cubicBezTo>
                <a:cubicBezTo>
                  <a:pt x="1338" y="634"/>
                  <a:pt x="1336" y="639"/>
                  <a:pt x="1338" y="614"/>
                </a:cubicBezTo>
                <a:cubicBezTo>
                  <a:pt x="1342" y="575"/>
                  <a:pt x="1365" y="542"/>
                  <a:pt x="1383" y="508"/>
                </a:cubicBezTo>
                <a:cubicBezTo>
                  <a:pt x="1406" y="466"/>
                  <a:pt x="1434" y="409"/>
                  <a:pt x="1484" y="394"/>
                </a:cubicBezTo>
                <a:cubicBezTo>
                  <a:pt x="1528" y="379"/>
                  <a:pt x="1553" y="406"/>
                  <a:pt x="1565" y="446"/>
                </a:cubicBezTo>
                <a:cubicBezTo>
                  <a:pt x="1573" y="474"/>
                  <a:pt x="1576" y="526"/>
                  <a:pt x="1563" y="553"/>
                </a:cubicBezTo>
                <a:cubicBezTo>
                  <a:pt x="1555" y="561"/>
                  <a:pt x="1552" y="561"/>
                  <a:pt x="1553" y="568"/>
                </a:cubicBezTo>
                <a:cubicBezTo>
                  <a:pt x="1566" y="544"/>
                  <a:pt x="1577" y="530"/>
                  <a:pt x="1599" y="511"/>
                </a:cubicBezTo>
                <a:cubicBezTo>
                  <a:pt x="1625" y="489"/>
                  <a:pt x="1654" y="460"/>
                  <a:pt x="1687" y="449"/>
                </a:cubicBezTo>
                <a:cubicBezTo>
                  <a:pt x="1716" y="440"/>
                  <a:pt x="1748" y="440"/>
                  <a:pt x="1764" y="465"/>
                </a:cubicBezTo>
                <a:cubicBezTo>
                  <a:pt x="1787" y="500"/>
                  <a:pt x="1779" y="537"/>
                  <a:pt x="1782" y="576"/>
                </a:cubicBezTo>
                <a:cubicBezTo>
                  <a:pt x="1785" y="592"/>
                  <a:pt x="1785" y="597"/>
                  <a:pt x="1790" y="606"/>
                </a:cubicBezTo>
                <a:moveTo>
                  <a:pt x="1860" y="425"/>
                </a:moveTo>
                <a:cubicBezTo>
                  <a:pt x="1863" y="413"/>
                  <a:pt x="1863" y="393"/>
                  <a:pt x="1887" y="412"/>
                </a:cubicBezTo>
                <a:cubicBezTo>
                  <a:pt x="1928" y="447"/>
                  <a:pt x="1952" y="514"/>
                  <a:pt x="1964" y="564"/>
                </a:cubicBezTo>
                <a:cubicBezTo>
                  <a:pt x="1978" y="621"/>
                  <a:pt x="1982" y="683"/>
                  <a:pt x="1985" y="742"/>
                </a:cubicBezTo>
                <a:cubicBezTo>
                  <a:pt x="1986" y="761"/>
                  <a:pt x="1980" y="778"/>
                  <a:pt x="1978" y="785"/>
                </a:cubicBezTo>
                <a:cubicBezTo>
                  <a:pt x="1943" y="767"/>
                  <a:pt x="1927" y="737"/>
                  <a:pt x="1912" y="699"/>
                </a:cubicBezTo>
                <a:cubicBezTo>
                  <a:pt x="1879" y="614"/>
                  <a:pt x="1878" y="491"/>
                  <a:pt x="1904" y="405"/>
                </a:cubicBezTo>
                <a:cubicBezTo>
                  <a:pt x="1921" y="349"/>
                  <a:pt x="1959" y="274"/>
                  <a:pt x="2021" y="257"/>
                </a:cubicBezTo>
                <a:cubicBezTo>
                  <a:pt x="2078" y="241"/>
                  <a:pt x="2112" y="270"/>
                  <a:pt x="2127" y="325"/>
                </a:cubicBezTo>
                <a:cubicBezTo>
                  <a:pt x="2139" y="368"/>
                  <a:pt x="2143" y="443"/>
                  <a:pt x="2129" y="487"/>
                </a:cubicBezTo>
                <a:cubicBezTo>
                  <a:pt x="2119" y="520"/>
                  <a:pt x="2089" y="523"/>
                  <a:pt x="2060" y="521"/>
                </a:cubicBezTo>
                <a:cubicBezTo>
                  <a:pt x="2024" y="519"/>
                  <a:pt x="2029" y="502"/>
                  <a:pt x="2025" y="472"/>
                </a:cubicBezTo>
                <a:moveTo>
                  <a:pt x="2253" y="0"/>
                </a:moveTo>
                <a:cubicBezTo>
                  <a:pt x="2257" y="43"/>
                  <a:pt x="2264" y="86"/>
                  <a:pt x="2266" y="130"/>
                </a:cubicBezTo>
                <a:cubicBezTo>
                  <a:pt x="2269" y="207"/>
                  <a:pt x="2270" y="283"/>
                  <a:pt x="2273" y="360"/>
                </a:cubicBezTo>
                <a:cubicBezTo>
                  <a:pt x="2275" y="419"/>
                  <a:pt x="2280" y="464"/>
                  <a:pt x="2305" y="517"/>
                </a:cubicBezTo>
                <a:moveTo>
                  <a:pt x="2492" y="334"/>
                </a:moveTo>
                <a:cubicBezTo>
                  <a:pt x="2493" y="345"/>
                  <a:pt x="2498" y="365"/>
                  <a:pt x="2508" y="381"/>
                </a:cubicBezTo>
                <a:cubicBezTo>
                  <a:pt x="2524" y="408"/>
                  <a:pt x="2548" y="432"/>
                  <a:pt x="2579" y="440"/>
                </a:cubicBezTo>
                <a:cubicBezTo>
                  <a:pt x="2607" y="448"/>
                  <a:pt x="2635" y="444"/>
                  <a:pt x="2653" y="421"/>
                </a:cubicBezTo>
                <a:cubicBezTo>
                  <a:pt x="2673" y="395"/>
                  <a:pt x="2682" y="346"/>
                  <a:pt x="2673" y="315"/>
                </a:cubicBezTo>
                <a:cubicBezTo>
                  <a:pt x="2661" y="272"/>
                  <a:pt x="2616" y="238"/>
                  <a:pt x="2573" y="231"/>
                </a:cubicBezTo>
                <a:cubicBezTo>
                  <a:pt x="2512" y="220"/>
                  <a:pt x="2494" y="260"/>
                  <a:pt x="2477" y="312"/>
                </a:cubicBezTo>
                <a:cubicBezTo>
                  <a:pt x="2459" y="368"/>
                  <a:pt x="2437" y="467"/>
                  <a:pt x="2459" y="525"/>
                </a:cubicBezTo>
                <a:cubicBezTo>
                  <a:pt x="2480" y="582"/>
                  <a:pt x="2548" y="620"/>
                  <a:pt x="2604" y="631"/>
                </a:cubicBezTo>
                <a:cubicBezTo>
                  <a:pt x="2658" y="635"/>
                  <a:pt x="2679" y="637"/>
                  <a:pt x="2716" y="6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527040" y="449640"/>
            <a:ext cx="774720" cy="440640"/>
          </a:xfrm>
          <a:custGeom>
            <a:avLst/>
            <a:gdLst/>
            <a:ahLst/>
            <a:rect l="l" t="t" r="r" b="b"/>
            <a:pathLst>
              <a:path w="2153" h="1225">
                <a:moveTo>
                  <a:pt x="0" y="150"/>
                </a:moveTo>
                <a:cubicBezTo>
                  <a:pt x="2" y="150"/>
                  <a:pt x="119" y="153"/>
                  <a:pt x="140" y="152"/>
                </a:cubicBezTo>
                <a:cubicBezTo>
                  <a:pt x="353" y="143"/>
                  <a:pt x="566" y="122"/>
                  <a:pt x="780" y="106"/>
                </a:cubicBezTo>
                <a:cubicBezTo>
                  <a:pt x="1069" y="85"/>
                  <a:pt x="1359" y="68"/>
                  <a:pt x="1647" y="41"/>
                </a:cubicBezTo>
                <a:cubicBezTo>
                  <a:pt x="1704" y="36"/>
                  <a:pt x="1852" y="56"/>
                  <a:pt x="1815" y="12"/>
                </a:cubicBezTo>
                <a:cubicBezTo>
                  <a:pt x="1805" y="2"/>
                  <a:pt x="1793" y="0"/>
                  <a:pt x="1776" y="7"/>
                </a:cubicBezTo>
                <a:moveTo>
                  <a:pt x="14" y="276"/>
                </a:moveTo>
                <a:cubicBezTo>
                  <a:pt x="200" y="276"/>
                  <a:pt x="376" y="256"/>
                  <a:pt x="560" y="231"/>
                </a:cubicBezTo>
                <a:cubicBezTo>
                  <a:pt x="831" y="195"/>
                  <a:pt x="1102" y="160"/>
                  <a:pt x="1374" y="127"/>
                </a:cubicBezTo>
                <a:cubicBezTo>
                  <a:pt x="1491" y="113"/>
                  <a:pt x="1607" y="98"/>
                  <a:pt x="1723" y="88"/>
                </a:cubicBezTo>
                <a:cubicBezTo>
                  <a:pt x="1789" y="82"/>
                  <a:pt x="1709" y="88"/>
                  <a:pt x="1698" y="88"/>
                </a:cubicBezTo>
                <a:moveTo>
                  <a:pt x="651" y="619"/>
                </a:moveTo>
                <a:cubicBezTo>
                  <a:pt x="643" y="613"/>
                  <a:pt x="635" y="603"/>
                  <a:pt x="624" y="595"/>
                </a:cubicBezTo>
                <a:cubicBezTo>
                  <a:pt x="614" y="588"/>
                  <a:pt x="599" y="577"/>
                  <a:pt x="588" y="573"/>
                </a:cubicBezTo>
                <a:cubicBezTo>
                  <a:pt x="577" y="569"/>
                  <a:pt x="550" y="564"/>
                  <a:pt x="539" y="569"/>
                </a:cubicBezTo>
                <a:cubicBezTo>
                  <a:pt x="479" y="597"/>
                  <a:pt x="429" y="687"/>
                  <a:pt x="396" y="740"/>
                </a:cubicBezTo>
                <a:cubicBezTo>
                  <a:pt x="345" y="823"/>
                  <a:pt x="313" y="909"/>
                  <a:pt x="305" y="1007"/>
                </a:cubicBezTo>
                <a:cubicBezTo>
                  <a:pt x="300" y="1068"/>
                  <a:pt x="302" y="1119"/>
                  <a:pt x="368" y="1142"/>
                </a:cubicBezTo>
                <a:cubicBezTo>
                  <a:pt x="422" y="1160"/>
                  <a:pt x="489" y="1149"/>
                  <a:pt x="538" y="1125"/>
                </a:cubicBezTo>
                <a:cubicBezTo>
                  <a:pt x="579" y="1105"/>
                  <a:pt x="615" y="1078"/>
                  <a:pt x="621" y="1033"/>
                </a:cubicBezTo>
                <a:cubicBezTo>
                  <a:pt x="625" y="1000"/>
                  <a:pt x="608" y="978"/>
                  <a:pt x="578" y="965"/>
                </a:cubicBezTo>
                <a:cubicBezTo>
                  <a:pt x="547" y="951"/>
                  <a:pt x="541" y="966"/>
                  <a:pt x="529" y="970"/>
                </a:cubicBezTo>
                <a:cubicBezTo>
                  <a:pt x="544" y="999"/>
                  <a:pt x="546" y="1001"/>
                  <a:pt x="588" y="1003"/>
                </a:cubicBezTo>
                <a:cubicBezTo>
                  <a:pt x="627" y="1005"/>
                  <a:pt x="678" y="1009"/>
                  <a:pt x="716" y="997"/>
                </a:cubicBezTo>
                <a:cubicBezTo>
                  <a:pt x="754" y="984"/>
                  <a:pt x="752" y="961"/>
                  <a:pt x="755" y="928"/>
                </a:cubicBezTo>
                <a:cubicBezTo>
                  <a:pt x="756" y="918"/>
                  <a:pt x="753" y="911"/>
                  <a:pt x="752" y="903"/>
                </a:cubicBezTo>
                <a:cubicBezTo>
                  <a:pt x="745" y="930"/>
                  <a:pt x="741" y="964"/>
                  <a:pt x="740" y="996"/>
                </a:cubicBezTo>
                <a:cubicBezTo>
                  <a:pt x="737" y="1063"/>
                  <a:pt x="727" y="1170"/>
                  <a:pt x="746" y="1224"/>
                </a:cubicBezTo>
                <a:moveTo>
                  <a:pt x="843" y="870"/>
                </a:moveTo>
                <a:cubicBezTo>
                  <a:pt x="864" y="860"/>
                  <a:pt x="874" y="860"/>
                  <a:pt x="892" y="880"/>
                </a:cubicBezTo>
                <a:cubicBezTo>
                  <a:pt x="921" y="913"/>
                  <a:pt x="931" y="954"/>
                  <a:pt x="934" y="997"/>
                </a:cubicBezTo>
                <a:cubicBezTo>
                  <a:pt x="936" y="1024"/>
                  <a:pt x="934" y="1053"/>
                  <a:pt x="934" y="1081"/>
                </a:cubicBezTo>
                <a:moveTo>
                  <a:pt x="807" y="614"/>
                </a:moveTo>
                <a:cubicBezTo>
                  <a:pt x="797" y="632"/>
                  <a:pt x="808" y="662"/>
                  <a:pt x="813" y="683"/>
                </a:cubicBezTo>
                <a:moveTo>
                  <a:pt x="1018" y="787"/>
                </a:moveTo>
                <a:cubicBezTo>
                  <a:pt x="1061" y="861"/>
                  <a:pt x="1092" y="935"/>
                  <a:pt x="1125" y="1013"/>
                </a:cubicBezTo>
                <a:cubicBezTo>
                  <a:pt x="1133" y="1032"/>
                  <a:pt x="1141" y="1050"/>
                  <a:pt x="1153" y="1068"/>
                </a:cubicBezTo>
                <a:cubicBezTo>
                  <a:pt x="1154" y="1069"/>
                  <a:pt x="1156" y="1069"/>
                  <a:pt x="1157" y="1070"/>
                </a:cubicBezTo>
                <a:cubicBezTo>
                  <a:pt x="1165" y="1056"/>
                  <a:pt x="1171" y="1045"/>
                  <a:pt x="1175" y="1024"/>
                </a:cubicBezTo>
                <a:cubicBezTo>
                  <a:pt x="1187" y="969"/>
                  <a:pt x="1183" y="910"/>
                  <a:pt x="1194" y="854"/>
                </a:cubicBezTo>
                <a:cubicBezTo>
                  <a:pt x="1201" y="821"/>
                  <a:pt x="1217" y="774"/>
                  <a:pt x="1255" y="768"/>
                </a:cubicBezTo>
                <a:cubicBezTo>
                  <a:pt x="1293" y="763"/>
                  <a:pt x="1309" y="786"/>
                  <a:pt x="1330" y="814"/>
                </a:cubicBezTo>
                <a:cubicBezTo>
                  <a:pt x="1351" y="843"/>
                  <a:pt x="1373" y="876"/>
                  <a:pt x="1404" y="896"/>
                </a:cubicBezTo>
                <a:cubicBezTo>
                  <a:pt x="1441" y="920"/>
                  <a:pt x="1518" y="921"/>
                  <a:pt x="1559" y="913"/>
                </a:cubicBezTo>
                <a:cubicBezTo>
                  <a:pt x="1600" y="905"/>
                  <a:pt x="1659" y="874"/>
                  <a:pt x="1678" y="835"/>
                </a:cubicBezTo>
                <a:cubicBezTo>
                  <a:pt x="1694" y="803"/>
                  <a:pt x="1687" y="756"/>
                  <a:pt x="1659" y="733"/>
                </a:cubicBezTo>
                <a:cubicBezTo>
                  <a:pt x="1622" y="703"/>
                  <a:pt x="1561" y="711"/>
                  <a:pt x="1523" y="732"/>
                </a:cubicBezTo>
                <a:cubicBezTo>
                  <a:pt x="1438" y="777"/>
                  <a:pt x="1389" y="861"/>
                  <a:pt x="1382" y="953"/>
                </a:cubicBezTo>
                <a:cubicBezTo>
                  <a:pt x="1377" y="1016"/>
                  <a:pt x="1405" y="1039"/>
                  <a:pt x="1465" y="1054"/>
                </a:cubicBezTo>
                <a:cubicBezTo>
                  <a:pt x="1518" y="1067"/>
                  <a:pt x="1599" y="1070"/>
                  <a:pt x="1651" y="1058"/>
                </a:cubicBezTo>
                <a:cubicBezTo>
                  <a:pt x="1699" y="1047"/>
                  <a:pt x="1749" y="1017"/>
                  <a:pt x="1763" y="968"/>
                </a:cubicBezTo>
                <a:cubicBezTo>
                  <a:pt x="1783" y="894"/>
                  <a:pt x="1746" y="821"/>
                  <a:pt x="1741" y="750"/>
                </a:cubicBezTo>
                <a:cubicBezTo>
                  <a:pt x="1740" y="736"/>
                  <a:pt x="1741" y="723"/>
                  <a:pt x="1741" y="709"/>
                </a:cubicBezTo>
                <a:cubicBezTo>
                  <a:pt x="1776" y="717"/>
                  <a:pt x="1782" y="709"/>
                  <a:pt x="1812" y="737"/>
                </a:cubicBezTo>
                <a:cubicBezTo>
                  <a:pt x="1879" y="797"/>
                  <a:pt x="1917" y="892"/>
                  <a:pt x="1955" y="972"/>
                </a:cubicBezTo>
                <a:cubicBezTo>
                  <a:pt x="1959" y="980"/>
                  <a:pt x="1962" y="989"/>
                  <a:pt x="1966" y="997"/>
                </a:cubicBezTo>
                <a:cubicBezTo>
                  <a:pt x="1932" y="992"/>
                  <a:pt x="1920" y="991"/>
                  <a:pt x="1895" y="962"/>
                </a:cubicBezTo>
                <a:cubicBezTo>
                  <a:pt x="1858" y="918"/>
                  <a:pt x="1852" y="862"/>
                  <a:pt x="1858" y="807"/>
                </a:cubicBezTo>
                <a:cubicBezTo>
                  <a:pt x="1863" y="762"/>
                  <a:pt x="1895" y="737"/>
                  <a:pt x="1939" y="732"/>
                </a:cubicBezTo>
                <a:cubicBezTo>
                  <a:pt x="1995" y="726"/>
                  <a:pt x="2030" y="760"/>
                  <a:pt x="2059" y="803"/>
                </a:cubicBezTo>
                <a:cubicBezTo>
                  <a:pt x="2104" y="872"/>
                  <a:pt x="2081" y="977"/>
                  <a:pt x="2128" y="1037"/>
                </a:cubicBezTo>
                <a:cubicBezTo>
                  <a:pt x="2136" y="1043"/>
                  <a:pt x="2144" y="1048"/>
                  <a:pt x="2152" y="10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1574280" y="506520"/>
            <a:ext cx="341640" cy="324000"/>
          </a:xfrm>
          <a:custGeom>
            <a:avLst/>
            <a:gdLst/>
            <a:ahLst/>
            <a:rect l="l" t="t" r="r" b="b"/>
            <a:pathLst>
              <a:path w="950" h="901">
                <a:moveTo>
                  <a:pt x="53" y="678"/>
                </a:moveTo>
                <a:cubicBezTo>
                  <a:pt x="43" y="658"/>
                  <a:pt x="42" y="657"/>
                  <a:pt x="22" y="640"/>
                </a:cubicBezTo>
                <a:cubicBezTo>
                  <a:pt x="4" y="624"/>
                  <a:pt x="2" y="614"/>
                  <a:pt x="1" y="590"/>
                </a:cubicBezTo>
                <a:cubicBezTo>
                  <a:pt x="0" y="553"/>
                  <a:pt x="29" y="531"/>
                  <a:pt x="59" y="514"/>
                </a:cubicBezTo>
                <a:cubicBezTo>
                  <a:pt x="100" y="491"/>
                  <a:pt x="179" y="466"/>
                  <a:pt x="227" y="482"/>
                </a:cubicBezTo>
                <a:cubicBezTo>
                  <a:pt x="284" y="502"/>
                  <a:pt x="275" y="584"/>
                  <a:pt x="275" y="630"/>
                </a:cubicBezTo>
                <a:cubicBezTo>
                  <a:pt x="275" y="711"/>
                  <a:pt x="240" y="764"/>
                  <a:pt x="183" y="819"/>
                </a:cubicBezTo>
                <a:cubicBezTo>
                  <a:pt x="150" y="851"/>
                  <a:pt x="109" y="875"/>
                  <a:pt x="71" y="900"/>
                </a:cubicBezTo>
                <a:cubicBezTo>
                  <a:pt x="150" y="900"/>
                  <a:pt x="224" y="889"/>
                  <a:pt x="302" y="874"/>
                </a:cubicBezTo>
                <a:cubicBezTo>
                  <a:pt x="364" y="862"/>
                  <a:pt x="426" y="850"/>
                  <a:pt x="488" y="835"/>
                </a:cubicBezTo>
                <a:cubicBezTo>
                  <a:pt x="510" y="830"/>
                  <a:pt x="513" y="825"/>
                  <a:pt x="530" y="815"/>
                </a:cubicBezTo>
                <a:moveTo>
                  <a:pt x="393" y="216"/>
                </a:moveTo>
                <a:cubicBezTo>
                  <a:pt x="381" y="196"/>
                  <a:pt x="377" y="193"/>
                  <a:pt x="375" y="172"/>
                </a:cubicBezTo>
                <a:cubicBezTo>
                  <a:pt x="375" y="163"/>
                  <a:pt x="375" y="160"/>
                  <a:pt x="375" y="154"/>
                </a:cubicBezTo>
                <a:cubicBezTo>
                  <a:pt x="415" y="134"/>
                  <a:pt x="447" y="132"/>
                  <a:pt x="493" y="131"/>
                </a:cubicBezTo>
                <a:cubicBezTo>
                  <a:pt x="555" y="130"/>
                  <a:pt x="592" y="146"/>
                  <a:pt x="604" y="212"/>
                </a:cubicBezTo>
                <a:cubicBezTo>
                  <a:pt x="613" y="262"/>
                  <a:pt x="617" y="335"/>
                  <a:pt x="586" y="377"/>
                </a:cubicBezTo>
                <a:cubicBezTo>
                  <a:pt x="551" y="425"/>
                  <a:pt x="490" y="434"/>
                  <a:pt x="435" y="436"/>
                </a:cubicBezTo>
                <a:cubicBezTo>
                  <a:pt x="432" y="436"/>
                  <a:pt x="429" y="436"/>
                  <a:pt x="426" y="436"/>
                </a:cubicBezTo>
                <a:cubicBezTo>
                  <a:pt x="432" y="389"/>
                  <a:pt x="439" y="379"/>
                  <a:pt x="479" y="343"/>
                </a:cubicBezTo>
                <a:cubicBezTo>
                  <a:pt x="571" y="257"/>
                  <a:pt x="674" y="183"/>
                  <a:pt x="766" y="97"/>
                </a:cubicBezTo>
                <a:cubicBezTo>
                  <a:pt x="799" y="66"/>
                  <a:pt x="826" y="42"/>
                  <a:pt x="843" y="3"/>
                </a:cubicBezTo>
                <a:cubicBezTo>
                  <a:pt x="843" y="2"/>
                  <a:pt x="843" y="1"/>
                  <a:pt x="843" y="0"/>
                </a:cubicBezTo>
                <a:cubicBezTo>
                  <a:pt x="793" y="2"/>
                  <a:pt x="759" y="20"/>
                  <a:pt x="719" y="52"/>
                </a:cubicBezTo>
                <a:cubicBezTo>
                  <a:pt x="652" y="105"/>
                  <a:pt x="599" y="174"/>
                  <a:pt x="591" y="261"/>
                </a:cubicBezTo>
                <a:cubicBezTo>
                  <a:pt x="587" y="311"/>
                  <a:pt x="593" y="340"/>
                  <a:pt x="643" y="357"/>
                </a:cubicBezTo>
                <a:cubicBezTo>
                  <a:pt x="697" y="376"/>
                  <a:pt x="775" y="372"/>
                  <a:pt x="832" y="367"/>
                </a:cubicBezTo>
                <a:cubicBezTo>
                  <a:pt x="871" y="364"/>
                  <a:pt x="908" y="349"/>
                  <a:pt x="945" y="337"/>
                </a:cubicBezTo>
                <a:cubicBezTo>
                  <a:pt x="949" y="336"/>
                  <a:pt x="947" y="337"/>
                  <a:pt x="949" y="3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2152440" y="425520"/>
            <a:ext cx="3489840" cy="341280"/>
          </a:xfrm>
          <a:custGeom>
            <a:avLst/>
            <a:gdLst/>
            <a:ahLst/>
            <a:rect l="l" t="t" r="r" b="b"/>
            <a:pathLst>
              <a:path w="9695" h="949">
                <a:moveTo>
                  <a:pt x="60" y="667"/>
                </a:moveTo>
                <a:cubicBezTo>
                  <a:pt x="57" y="666"/>
                  <a:pt x="48" y="662"/>
                  <a:pt x="47" y="662"/>
                </a:cubicBezTo>
                <a:cubicBezTo>
                  <a:pt x="36" y="660"/>
                  <a:pt x="24" y="655"/>
                  <a:pt x="14" y="652"/>
                </a:cubicBezTo>
                <a:cubicBezTo>
                  <a:pt x="12" y="651"/>
                  <a:pt x="9" y="652"/>
                  <a:pt x="7" y="651"/>
                </a:cubicBezTo>
                <a:cubicBezTo>
                  <a:pt x="6" y="651"/>
                  <a:pt x="6" y="651"/>
                  <a:pt x="5" y="651"/>
                </a:cubicBezTo>
                <a:cubicBezTo>
                  <a:pt x="8" y="639"/>
                  <a:pt x="0" y="638"/>
                  <a:pt x="15" y="629"/>
                </a:cubicBezTo>
                <a:cubicBezTo>
                  <a:pt x="35" y="617"/>
                  <a:pt x="85" y="600"/>
                  <a:pt x="109" y="609"/>
                </a:cubicBezTo>
                <a:cubicBezTo>
                  <a:pt x="140" y="621"/>
                  <a:pt x="148" y="670"/>
                  <a:pt x="156" y="697"/>
                </a:cubicBezTo>
                <a:cubicBezTo>
                  <a:pt x="168" y="736"/>
                  <a:pt x="177" y="777"/>
                  <a:pt x="180" y="818"/>
                </a:cubicBezTo>
                <a:cubicBezTo>
                  <a:pt x="181" y="835"/>
                  <a:pt x="180" y="852"/>
                  <a:pt x="180" y="869"/>
                </a:cubicBezTo>
                <a:cubicBezTo>
                  <a:pt x="172" y="870"/>
                  <a:pt x="147" y="879"/>
                  <a:pt x="139" y="873"/>
                </a:cubicBezTo>
                <a:cubicBezTo>
                  <a:pt x="115" y="855"/>
                  <a:pt x="122" y="803"/>
                  <a:pt x="122" y="778"/>
                </a:cubicBezTo>
                <a:cubicBezTo>
                  <a:pt x="122" y="735"/>
                  <a:pt x="138" y="704"/>
                  <a:pt x="166" y="671"/>
                </a:cubicBezTo>
                <a:cubicBezTo>
                  <a:pt x="192" y="639"/>
                  <a:pt x="217" y="627"/>
                  <a:pt x="257" y="625"/>
                </a:cubicBezTo>
                <a:cubicBezTo>
                  <a:pt x="298" y="623"/>
                  <a:pt x="316" y="637"/>
                  <a:pt x="336" y="672"/>
                </a:cubicBezTo>
                <a:cubicBezTo>
                  <a:pt x="357" y="709"/>
                  <a:pt x="357" y="745"/>
                  <a:pt x="357" y="787"/>
                </a:cubicBezTo>
                <a:cubicBezTo>
                  <a:pt x="357" y="811"/>
                  <a:pt x="354" y="827"/>
                  <a:pt x="350" y="850"/>
                </a:cubicBezTo>
                <a:cubicBezTo>
                  <a:pt x="350" y="853"/>
                  <a:pt x="350" y="854"/>
                  <a:pt x="350" y="856"/>
                </a:cubicBezTo>
                <a:moveTo>
                  <a:pt x="414" y="615"/>
                </a:moveTo>
                <a:cubicBezTo>
                  <a:pt x="422" y="608"/>
                  <a:pt x="419" y="597"/>
                  <a:pt x="427" y="615"/>
                </a:cubicBezTo>
                <a:cubicBezTo>
                  <a:pt x="446" y="657"/>
                  <a:pt x="439" y="711"/>
                  <a:pt x="466" y="750"/>
                </a:cubicBezTo>
                <a:cubicBezTo>
                  <a:pt x="477" y="766"/>
                  <a:pt x="494" y="767"/>
                  <a:pt x="512" y="767"/>
                </a:cubicBezTo>
                <a:cubicBezTo>
                  <a:pt x="537" y="767"/>
                  <a:pt x="545" y="737"/>
                  <a:pt x="550" y="716"/>
                </a:cubicBezTo>
                <a:cubicBezTo>
                  <a:pt x="556" y="691"/>
                  <a:pt x="553" y="664"/>
                  <a:pt x="553" y="638"/>
                </a:cubicBezTo>
                <a:cubicBezTo>
                  <a:pt x="553" y="634"/>
                  <a:pt x="553" y="630"/>
                  <a:pt x="553" y="626"/>
                </a:cubicBezTo>
                <a:cubicBezTo>
                  <a:pt x="553" y="636"/>
                  <a:pt x="553" y="631"/>
                  <a:pt x="553" y="641"/>
                </a:cubicBezTo>
                <a:cubicBezTo>
                  <a:pt x="553" y="679"/>
                  <a:pt x="556" y="709"/>
                  <a:pt x="572" y="744"/>
                </a:cubicBezTo>
                <a:cubicBezTo>
                  <a:pt x="583" y="769"/>
                  <a:pt x="597" y="784"/>
                  <a:pt x="621" y="795"/>
                </a:cubicBezTo>
                <a:moveTo>
                  <a:pt x="677" y="640"/>
                </a:moveTo>
                <a:cubicBezTo>
                  <a:pt x="684" y="619"/>
                  <a:pt x="674" y="608"/>
                  <a:pt x="702" y="602"/>
                </a:cubicBezTo>
                <a:cubicBezTo>
                  <a:pt x="738" y="594"/>
                  <a:pt x="761" y="620"/>
                  <a:pt x="779" y="648"/>
                </a:cubicBezTo>
                <a:cubicBezTo>
                  <a:pt x="801" y="683"/>
                  <a:pt x="809" y="725"/>
                  <a:pt x="820" y="764"/>
                </a:cubicBezTo>
                <a:cubicBezTo>
                  <a:pt x="823" y="776"/>
                  <a:pt x="829" y="787"/>
                  <a:pt x="833" y="798"/>
                </a:cubicBezTo>
                <a:cubicBezTo>
                  <a:pt x="834" y="796"/>
                  <a:pt x="841" y="777"/>
                  <a:pt x="842" y="771"/>
                </a:cubicBezTo>
                <a:cubicBezTo>
                  <a:pt x="849" y="737"/>
                  <a:pt x="857" y="707"/>
                  <a:pt x="876" y="677"/>
                </a:cubicBezTo>
                <a:cubicBezTo>
                  <a:pt x="891" y="653"/>
                  <a:pt x="911" y="621"/>
                  <a:pt x="942" y="615"/>
                </a:cubicBezTo>
                <a:cubicBezTo>
                  <a:pt x="981" y="608"/>
                  <a:pt x="985" y="637"/>
                  <a:pt x="991" y="668"/>
                </a:cubicBezTo>
                <a:cubicBezTo>
                  <a:pt x="997" y="698"/>
                  <a:pt x="996" y="728"/>
                  <a:pt x="1002" y="757"/>
                </a:cubicBezTo>
                <a:cubicBezTo>
                  <a:pt x="1004" y="762"/>
                  <a:pt x="1004" y="763"/>
                  <a:pt x="1006" y="765"/>
                </a:cubicBezTo>
                <a:cubicBezTo>
                  <a:pt x="1010" y="758"/>
                  <a:pt x="1020" y="738"/>
                  <a:pt x="1024" y="727"/>
                </a:cubicBezTo>
                <a:cubicBezTo>
                  <a:pt x="1034" y="699"/>
                  <a:pt x="1042" y="670"/>
                  <a:pt x="1061" y="647"/>
                </a:cubicBezTo>
                <a:cubicBezTo>
                  <a:pt x="1074" y="631"/>
                  <a:pt x="1087" y="616"/>
                  <a:pt x="1110" y="623"/>
                </a:cubicBezTo>
                <a:cubicBezTo>
                  <a:pt x="1138" y="631"/>
                  <a:pt x="1152" y="660"/>
                  <a:pt x="1173" y="679"/>
                </a:cubicBezTo>
                <a:cubicBezTo>
                  <a:pt x="1202" y="705"/>
                  <a:pt x="1243" y="721"/>
                  <a:pt x="1282" y="712"/>
                </a:cubicBezTo>
                <a:cubicBezTo>
                  <a:pt x="1315" y="705"/>
                  <a:pt x="1329" y="662"/>
                  <a:pt x="1333" y="633"/>
                </a:cubicBezTo>
                <a:cubicBezTo>
                  <a:pt x="1339" y="591"/>
                  <a:pt x="1336" y="548"/>
                  <a:pt x="1321" y="509"/>
                </a:cubicBezTo>
                <a:cubicBezTo>
                  <a:pt x="1298" y="451"/>
                  <a:pt x="1271" y="395"/>
                  <a:pt x="1248" y="338"/>
                </a:cubicBezTo>
                <a:cubicBezTo>
                  <a:pt x="1247" y="343"/>
                  <a:pt x="1237" y="395"/>
                  <a:pt x="1236" y="406"/>
                </a:cubicBezTo>
                <a:cubicBezTo>
                  <a:pt x="1232" y="478"/>
                  <a:pt x="1224" y="554"/>
                  <a:pt x="1249" y="622"/>
                </a:cubicBezTo>
                <a:cubicBezTo>
                  <a:pt x="1260" y="651"/>
                  <a:pt x="1284" y="696"/>
                  <a:pt x="1312" y="713"/>
                </a:cubicBezTo>
                <a:cubicBezTo>
                  <a:pt x="1328" y="723"/>
                  <a:pt x="1343" y="714"/>
                  <a:pt x="1356" y="706"/>
                </a:cubicBezTo>
                <a:cubicBezTo>
                  <a:pt x="1393" y="683"/>
                  <a:pt x="1406" y="635"/>
                  <a:pt x="1455" y="627"/>
                </a:cubicBezTo>
                <a:cubicBezTo>
                  <a:pt x="1499" y="620"/>
                  <a:pt x="1500" y="646"/>
                  <a:pt x="1501" y="682"/>
                </a:cubicBezTo>
                <a:cubicBezTo>
                  <a:pt x="1503" y="729"/>
                  <a:pt x="1505" y="768"/>
                  <a:pt x="1464" y="799"/>
                </a:cubicBezTo>
                <a:cubicBezTo>
                  <a:pt x="1440" y="818"/>
                  <a:pt x="1389" y="833"/>
                  <a:pt x="1358" y="823"/>
                </a:cubicBezTo>
                <a:cubicBezTo>
                  <a:pt x="1327" y="813"/>
                  <a:pt x="1338" y="801"/>
                  <a:pt x="1336" y="767"/>
                </a:cubicBezTo>
                <a:moveTo>
                  <a:pt x="1492" y="561"/>
                </a:moveTo>
                <a:cubicBezTo>
                  <a:pt x="1525" y="542"/>
                  <a:pt x="1541" y="532"/>
                  <a:pt x="1568" y="566"/>
                </a:cubicBezTo>
                <a:cubicBezTo>
                  <a:pt x="1591" y="595"/>
                  <a:pt x="1602" y="633"/>
                  <a:pt x="1629" y="659"/>
                </a:cubicBezTo>
                <a:cubicBezTo>
                  <a:pt x="1651" y="681"/>
                  <a:pt x="1682" y="692"/>
                  <a:pt x="1713" y="687"/>
                </a:cubicBezTo>
                <a:cubicBezTo>
                  <a:pt x="1752" y="680"/>
                  <a:pt x="1763" y="667"/>
                  <a:pt x="1768" y="627"/>
                </a:cubicBezTo>
                <a:cubicBezTo>
                  <a:pt x="1772" y="592"/>
                  <a:pt x="1763" y="578"/>
                  <a:pt x="1731" y="562"/>
                </a:cubicBezTo>
                <a:cubicBezTo>
                  <a:pt x="1696" y="544"/>
                  <a:pt x="1645" y="546"/>
                  <a:pt x="1612" y="568"/>
                </a:cubicBezTo>
                <a:cubicBezTo>
                  <a:pt x="1564" y="601"/>
                  <a:pt x="1535" y="660"/>
                  <a:pt x="1528" y="716"/>
                </a:cubicBezTo>
                <a:cubicBezTo>
                  <a:pt x="1521" y="774"/>
                  <a:pt x="1550" y="800"/>
                  <a:pt x="1604" y="813"/>
                </a:cubicBezTo>
                <a:cubicBezTo>
                  <a:pt x="1669" y="829"/>
                  <a:pt x="1734" y="820"/>
                  <a:pt x="1795" y="794"/>
                </a:cubicBezTo>
                <a:cubicBezTo>
                  <a:pt x="1862" y="766"/>
                  <a:pt x="1941" y="723"/>
                  <a:pt x="1987" y="665"/>
                </a:cubicBezTo>
                <a:cubicBezTo>
                  <a:pt x="2024" y="619"/>
                  <a:pt x="2019" y="564"/>
                  <a:pt x="2019" y="509"/>
                </a:cubicBezTo>
                <a:cubicBezTo>
                  <a:pt x="2019" y="464"/>
                  <a:pt x="2019" y="419"/>
                  <a:pt x="2019" y="375"/>
                </a:cubicBezTo>
                <a:cubicBezTo>
                  <a:pt x="2050" y="393"/>
                  <a:pt x="2066" y="407"/>
                  <a:pt x="2084" y="447"/>
                </a:cubicBezTo>
                <a:cubicBezTo>
                  <a:pt x="2108" y="500"/>
                  <a:pt x="2119" y="553"/>
                  <a:pt x="2123" y="610"/>
                </a:cubicBezTo>
                <a:cubicBezTo>
                  <a:pt x="2126" y="644"/>
                  <a:pt x="2108" y="734"/>
                  <a:pt x="2129" y="763"/>
                </a:cubicBezTo>
                <a:cubicBezTo>
                  <a:pt x="2144" y="783"/>
                  <a:pt x="2187" y="777"/>
                  <a:pt x="2207" y="777"/>
                </a:cubicBezTo>
                <a:cubicBezTo>
                  <a:pt x="2253" y="777"/>
                  <a:pt x="2270" y="777"/>
                  <a:pt x="2301" y="777"/>
                </a:cubicBezTo>
                <a:moveTo>
                  <a:pt x="2973" y="417"/>
                </a:moveTo>
                <a:cubicBezTo>
                  <a:pt x="2960" y="382"/>
                  <a:pt x="2954" y="397"/>
                  <a:pt x="2912" y="434"/>
                </a:cubicBezTo>
                <a:cubicBezTo>
                  <a:pt x="2852" y="488"/>
                  <a:pt x="2770" y="569"/>
                  <a:pt x="2758" y="652"/>
                </a:cubicBezTo>
                <a:cubicBezTo>
                  <a:pt x="2758" y="657"/>
                  <a:pt x="2758" y="663"/>
                  <a:pt x="2758" y="668"/>
                </a:cubicBezTo>
                <a:cubicBezTo>
                  <a:pt x="2791" y="673"/>
                  <a:pt x="2836" y="681"/>
                  <a:pt x="2874" y="671"/>
                </a:cubicBezTo>
                <a:cubicBezTo>
                  <a:pt x="2937" y="654"/>
                  <a:pt x="3037" y="609"/>
                  <a:pt x="3059" y="540"/>
                </a:cubicBezTo>
                <a:cubicBezTo>
                  <a:pt x="3068" y="512"/>
                  <a:pt x="3069" y="453"/>
                  <a:pt x="3053" y="427"/>
                </a:cubicBezTo>
                <a:cubicBezTo>
                  <a:pt x="3038" y="402"/>
                  <a:pt x="3030" y="413"/>
                  <a:pt x="3012" y="402"/>
                </a:cubicBezTo>
                <a:cubicBezTo>
                  <a:pt x="3011" y="412"/>
                  <a:pt x="3001" y="448"/>
                  <a:pt x="3009" y="457"/>
                </a:cubicBezTo>
                <a:cubicBezTo>
                  <a:pt x="3026" y="477"/>
                  <a:pt x="3077" y="469"/>
                  <a:pt x="3097" y="462"/>
                </a:cubicBezTo>
                <a:cubicBezTo>
                  <a:pt x="3138" y="447"/>
                  <a:pt x="3188" y="407"/>
                  <a:pt x="3213" y="371"/>
                </a:cubicBezTo>
                <a:cubicBezTo>
                  <a:pt x="3227" y="351"/>
                  <a:pt x="3236" y="307"/>
                  <a:pt x="3224" y="283"/>
                </a:cubicBezTo>
                <a:cubicBezTo>
                  <a:pt x="3213" y="260"/>
                  <a:pt x="3196" y="260"/>
                  <a:pt x="3180" y="250"/>
                </a:cubicBezTo>
                <a:cubicBezTo>
                  <a:pt x="3163" y="285"/>
                  <a:pt x="3161" y="319"/>
                  <a:pt x="3161" y="367"/>
                </a:cubicBezTo>
                <a:cubicBezTo>
                  <a:pt x="3160" y="466"/>
                  <a:pt x="3184" y="541"/>
                  <a:pt x="3227" y="629"/>
                </a:cubicBezTo>
                <a:cubicBezTo>
                  <a:pt x="3263" y="702"/>
                  <a:pt x="3302" y="774"/>
                  <a:pt x="3343" y="844"/>
                </a:cubicBezTo>
                <a:cubicBezTo>
                  <a:pt x="3357" y="867"/>
                  <a:pt x="3387" y="900"/>
                  <a:pt x="3384" y="930"/>
                </a:cubicBezTo>
                <a:cubicBezTo>
                  <a:pt x="3381" y="930"/>
                  <a:pt x="3379" y="930"/>
                  <a:pt x="3376" y="930"/>
                </a:cubicBezTo>
                <a:moveTo>
                  <a:pt x="3039" y="768"/>
                </a:moveTo>
                <a:cubicBezTo>
                  <a:pt x="3075" y="719"/>
                  <a:pt x="3127" y="707"/>
                  <a:pt x="3188" y="692"/>
                </a:cubicBezTo>
                <a:cubicBezTo>
                  <a:pt x="3282" y="668"/>
                  <a:pt x="3380" y="657"/>
                  <a:pt x="3475" y="641"/>
                </a:cubicBezTo>
                <a:moveTo>
                  <a:pt x="3831" y="493"/>
                </a:moveTo>
                <a:cubicBezTo>
                  <a:pt x="3843" y="484"/>
                  <a:pt x="3846" y="485"/>
                  <a:pt x="3856" y="465"/>
                </a:cubicBezTo>
                <a:cubicBezTo>
                  <a:pt x="3887" y="406"/>
                  <a:pt x="3893" y="336"/>
                  <a:pt x="3895" y="271"/>
                </a:cubicBezTo>
                <a:cubicBezTo>
                  <a:pt x="3896" y="217"/>
                  <a:pt x="3898" y="164"/>
                  <a:pt x="3886" y="111"/>
                </a:cubicBezTo>
                <a:cubicBezTo>
                  <a:pt x="3879" y="79"/>
                  <a:pt x="3869" y="26"/>
                  <a:pt x="3848" y="0"/>
                </a:cubicBezTo>
                <a:cubicBezTo>
                  <a:pt x="3847" y="0"/>
                  <a:pt x="3845" y="0"/>
                  <a:pt x="3844" y="0"/>
                </a:cubicBezTo>
                <a:cubicBezTo>
                  <a:pt x="3818" y="50"/>
                  <a:pt x="3800" y="110"/>
                  <a:pt x="3790" y="166"/>
                </a:cubicBezTo>
                <a:cubicBezTo>
                  <a:pt x="3779" y="230"/>
                  <a:pt x="3765" y="332"/>
                  <a:pt x="3789" y="395"/>
                </a:cubicBezTo>
                <a:cubicBezTo>
                  <a:pt x="3806" y="439"/>
                  <a:pt x="3847" y="473"/>
                  <a:pt x="3893" y="479"/>
                </a:cubicBezTo>
                <a:cubicBezTo>
                  <a:pt x="3935" y="484"/>
                  <a:pt x="3958" y="469"/>
                  <a:pt x="3983" y="436"/>
                </a:cubicBezTo>
                <a:cubicBezTo>
                  <a:pt x="4008" y="403"/>
                  <a:pt x="4021" y="364"/>
                  <a:pt x="4049" y="334"/>
                </a:cubicBezTo>
                <a:cubicBezTo>
                  <a:pt x="4067" y="314"/>
                  <a:pt x="4113" y="285"/>
                  <a:pt x="4142" y="301"/>
                </a:cubicBezTo>
                <a:cubicBezTo>
                  <a:pt x="4183" y="322"/>
                  <a:pt x="4173" y="403"/>
                  <a:pt x="4173" y="439"/>
                </a:cubicBezTo>
                <a:cubicBezTo>
                  <a:pt x="4173" y="485"/>
                  <a:pt x="4171" y="528"/>
                  <a:pt x="4126" y="551"/>
                </a:cubicBezTo>
                <a:cubicBezTo>
                  <a:pt x="4097" y="566"/>
                  <a:pt x="4033" y="564"/>
                  <a:pt x="4004" y="551"/>
                </a:cubicBezTo>
                <a:cubicBezTo>
                  <a:pt x="3965" y="533"/>
                  <a:pt x="3956" y="489"/>
                  <a:pt x="3965" y="449"/>
                </a:cubicBezTo>
                <a:cubicBezTo>
                  <a:pt x="3969" y="438"/>
                  <a:pt x="3974" y="427"/>
                  <a:pt x="3978" y="416"/>
                </a:cubicBezTo>
                <a:moveTo>
                  <a:pt x="4202" y="217"/>
                </a:moveTo>
                <a:cubicBezTo>
                  <a:pt x="4236" y="217"/>
                  <a:pt x="4242" y="221"/>
                  <a:pt x="4260" y="254"/>
                </a:cubicBezTo>
                <a:cubicBezTo>
                  <a:pt x="4283" y="296"/>
                  <a:pt x="4294" y="348"/>
                  <a:pt x="4297" y="395"/>
                </a:cubicBezTo>
                <a:cubicBezTo>
                  <a:pt x="4299" y="427"/>
                  <a:pt x="4297" y="461"/>
                  <a:pt x="4297" y="494"/>
                </a:cubicBezTo>
                <a:moveTo>
                  <a:pt x="4085" y="29"/>
                </a:moveTo>
                <a:cubicBezTo>
                  <a:pt x="4085" y="22"/>
                  <a:pt x="4105" y="82"/>
                  <a:pt x="4115" y="97"/>
                </a:cubicBezTo>
                <a:cubicBezTo>
                  <a:pt x="4125" y="109"/>
                  <a:pt x="4134" y="121"/>
                  <a:pt x="4144" y="133"/>
                </a:cubicBezTo>
                <a:moveTo>
                  <a:pt x="4511" y="260"/>
                </a:moveTo>
                <a:cubicBezTo>
                  <a:pt x="4530" y="267"/>
                  <a:pt x="4520" y="247"/>
                  <a:pt x="4533" y="279"/>
                </a:cubicBezTo>
                <a:cubicBezTo>
                  <a:pt x="4551" y="324"/>
                  <a:pt x="4554" y="376"/>
                  <a:pt x="4563" y="423"/>
                </a:cubicBezTo>
                <a:cubicBezTo>
                  <a:pt x="4568" y="448"/>
                  <a:pt x="4572" y="490"/>
                  <a:pt x="4594" y="507"/>
                </a:cubicBezTo>
                <a:cubicBezTo>
                  <a:pt x="4597" y="508"/>
                  <a:pt x="4599" y="509"/>
                  <a:pt x="4602" y="510"/>
                </a:cubicBezTo>
                <a:cubicBezTo>
                  <a:pt x="4629" y="497"/>
                  <a:pt x="4631" y="487"/>
                  <a:pt x="4648" y="455"/>
                </a:cubicBezTo>
                <a:cubicBezTo>
                  <a:pt x="4671" y="413"/>
                  <a:pt x="4687" y="369"/>
                  <a:pt x="4712" y="328"/>
                </a:cubicBezTo>
                <a:cubicBezTo>
                  <a:pt x="4730" y="299"/>
                  <a:pt x="4750" y="272"/>
                  <a:pt x="4785" y="268"/>
                </a:cubicBezTo>
                <a:cubicBezTo>
                  <a:pt x="4823" y="264"/>
                  <a:pt x="4835" y="311"/>
                  <a:pt x="4842" y="340"/>
                </a:cubicBezTo>
                <a:cubicBezTo>
                  <a:pt x="4854" y="388"/>
                  <a:pt x="4841" y="441"/>
                  <a:pt x="4858" y="489"/>
                </a:cubicBezTo>
                <a:cubicBezTo>
                  <a:pt x="4870" y="509"/>
                  <a:pt x="4874" y="515"/>
                  <a:pt x="4888" y="522"/>
                </a:cubicBezTo>
                <a:moveTo>
                  <a:pt x="5303" y="267"/>
                </a:moveTo>
                <a:cubicBezTo>
                  <a:pt x="5289" y="237"/>
                  <a:pt x="5254" y="234"/>
                  <a:pt x="5218" y="242"/>
                </a:cubicBezTo>
                <a:cubicBezTo>
                  <a:pt x="5156" y="256"/>
                  <a:pt x="5108" y="300"/>
                  <a:pt x="5083" y="357"/>
                </a:cubicBezTo>
                <a:cubicBezTo>
                  <a:pt x="5068" y="391"/>
                  <a:pt x="5057" y="447"/>
                  <a:pt x="5098" y="465"/>
                </a:cubicBezTo>
                <a:cubicBezTo>
                  <a:pt x="5123" y="477"/>
                  <a:pt x="5186" y="482"/>
                  <a:pt x="5213" y="472"/>
                </a:cubicBezTo>
                <a:cubicBezTo>
                  <a:pt x="5240" y="463"/>
                  <a:pt x="5247" y="433"/>
                  <a:pt x="5249" y="409"/>
                </a:cubicBezTo>
                <a:cubicBezTo>
                  <a:pt x="5250" y="398"/>
                  <a:pt x="5249" y="398"/>
                  <a:pt x="5249" y="387"/>
                </a:cubicBezTo>
                <a:cubicBezTo>
                  <a:pt x="5249" y="411"/>
                  <a:pt x="5245" y="429"/>
                  <a:pt x="5271" y="440"/>
                </a:cubicBezTo>
                <a:cubicBezTo>
                  <a:pt x="5294" y="449"/>
                  <a:pt x="5305" y="441"/>
                  <a:pt x="5313" y="422"/>
                </a:cubicBezTo>
                <a:cubicBezTo>
                  <a:pt x="5330" y="382"/>
                  <a:pt x="5332" y="332"/>
                  <a:pt x="5339" y="289"/>
                </a:cubicBezTo>
                <a:cubicBezTo>
                  <a:pt x="5344" y="258"/>
                  <a:pt x="5346" y="230"/>
                  <a:pt x="5367" y="205"/>
                </a:cubicBezTo>
                <a:cubicBezTo>
                  <a:pt x="5382" y="188"/>
                  <a:pt x="5415" y="176"/>
                  <a:pt x="5437" y="185"/>
                </a:cubicBezTo>
                <a:cubicBezTo>
                  <a:pt x="5476" y="201"/>
                  <a:pt x="5467" y="265"/>
                  <a:pt x="5467" y="297"/>
                </a:cubicBezTo>
                <a:cubicBezTo>
                  <a:pt x="5467" y="339"/>
                  <a:pt x="5466" y="382"/>
                  <a:pt x="5468" y="424"/>
                </a:cubicBezTo>
                <a:cubicBezTo>
                  <a:pt x="5490" y="431"/>
                  <a:pt x="5515" y="436"/>
                  <a:pt x="5536" y="422"/>
                </a:cubicBezTo>
                <a:cubicBezTo>
                  <a:pt x="5543" y="416"/>
                  <a:pt x="5549" y="409"/>
                  <a:pt x="5556" y="403"/>
                </a:cubicBezTo>
                <a:moveTo>
                  <a:pt x="5585" y="336"/>
                </a:moveTo>
                <a:cubicBezTo>
                  <a:pt x="5585" y="305"/>
                  <a:pt x="5585" y="275"/>
                  <a:pt x="5585" y="244"/>
                </a:cubicBezTo>
                <a:cubicBezTo>
                  <a:pt x="5586" y="269"/>
                  <a:pt x="5586" y="283"/>
                  <a:pt x="5592" y="308"/>
                </a:cubicBezTo>
                <a:cubicBezTo>
                  <a:pt x="5600" y="340"/>
                  <a:pt x="5613" y="373"/>
                  <a:pt x="5649" y="379"/>
                </a:cubicBezTo>
                <a:cubicBezTo>
                  <a:pt x="5691" y="385"/>
                  <a:pt x="5725" y="376"/>
                  <a:pt x="5753" y="344"/>
                </a:cubicBezTo>
                <a:cubicBezTo>
                  <a:pt x="5776" y="318"/>
                  <a:pt x="5788" y="285"/>
                  <a:pt x="5792" y="251"/>
                </a:cubicBezTo>
                <a:cubicBezTo>
                  <a:pt x="5794" y="231"/>
                  <a:pt x="5798" y="218"/>
                  <a:pt x="5804" y="200"/>
                </a:cubicBezTo>
                <a:cubicBezTo>
                  <a:pt x="5811" y="216"/>
                  <a:pt x="5821" y="226"/>
                  <a:pt x="5823" y="261"/>
                </a:cubicBezTo>
                <a:cubicBezTo>
                  <a:pt x="5830" y="376"/>
                  <a:pt x="5825" y="494"/>
                  <a:pt x="5825" y="610"/>
                </a:cubicBezTo>
                <a:cubicBezTo>
                  <a:pt x="5825" y="680"/>
                  <a:pt x="5853" y="823"/>
                  <a:pt x="5816" y="886"/>
                </a:cubicBezTo>
                <a:cubicBezTo>
                  <a:pt x="5794" y="923"/>
                  <a:pt x="5733" y="917"/>
                  <a:pt x="5699" y="915"/>
                </a:cubicBezTo>
                <a:cubicBezTo>
                  <a:pt x="5655" y="912"/>
                  <a:pt x="5642" y="889"/>
                  <a:pt x="5640" y="849"/>
                </a:cubicBezTo>
                <a:cubicBezTo>
                  <a:pt x="5637" y="786"/>
                  <a:pt x="5672" y="747"/>
                  <a:pt x="5715" y="705"/>
                </a:cubicBezTo>
                <a:cubicBezTo>
                  <a:pt x="5798" y="625"/>
                  <a:pt x="5901" y="593"/>
                  <a:pt x="6008" y="558"/>
                </a:cubicBezTo>
                <a:moveTo>
                  <a:pt x="6553" y="286"/>
                </a:moveTo>
                <a:cubicBezTo>
                  <a:pt x="6513" y="238"/>
                  <a:pt x="6495" y="226"/>
                  <a:pt x="6433" y="225"/>
                </a:cubicBezTo>
                <a:cubicBezTo>
                  <a:pt x="6398" y="224"/>
                  <a:pt x="6389" y="245"/>
                  <a:pt x="6396" y="280"/>
                </a:cubicBezTo>
                <a:cubicBezTo>
                  <a:pt x="6408" y="342"/>
                  <a:pt x="6473" y="393"/>
                  <a:pt x="6520" y="430"/>
                </a:cubicBezTo>
                <a:cubicBezTo>
                  <a:pt x="6584" y="482"/>
                  <a:pt x="6660" y="515"/>
                  <a:pt x="6724" y="565"/>
                </a:cubicBezTo>
                <a:cubicBezTo>
                  <a:pt x="6732" y="573"/>
                  <a:pt x="6739" y="580"/>
                  <a:pt x="6747" y="588"/>
                </a:cubicBezTo>
                <a:cubicBezTo>
                  <a:pt x="6742" y="642"/>
                  <a:pt x="6682" y="632"/>
                  <a:pt x="6636" y="634"/>
                </a:cubicBezTo>
                <a:cubicBezTo>
                  <a:pt x="6556" y="637"/>
                  <a:pt x="6456" y="648"/>
                  <a:pt x="6380" y="619"/>
                </a:cubicBezTo>
                <a:cubicBezTo>
                  <a:pt x="6337" y="603"/>
                  <a:pt x="6354" y="584"/>
                  <a:pt x="6365" y="552"/>
                </a:cubicBezTo>
                <a:moveTo>
                  <a:pt x="6982" y="272"/>
                </a:moveTo>
                <a:cubicBezTo>
                  <a:pt x="6982" y="278"/>
                  <a:pt x="6986" y="310"/>
                  <a:pt x="6984" y="318"/>
                </a:cubicBezTo>
                <a:cubicBezTo>
                  <a:pt x="6977" y="354"/>
                  <a:pt x="6963" y="386"/>
                  <a:pt x="6962" y="423"/>
                </a:cubicBezTo>
                <a:cubicBezTo>
                  <a:pt x="6962" y="427"/>
                  <a:pt x="6962" y="432"/>
                  <a:pt x="6962" y="436"/>
                </a:cubicBezTo>
                <a:cubicBezTo>
                  <a:pt x="6992" y="446"/>
                  <a:pt x="7021" y="445"/>
                  <a:pt x="7050" y="429"/>
                </a:cubicBezTo>
                <a:cubicBezTo>
                  <a:pt x="7079" y="412"/>
                  <a:pt x="7112" y="381"/>
                  <a:pt x="7118" y="346"/>
                </a:cubicBezTo>
                <a:cubicBezTo>
                  <a:pt x="7125" y="306"/>
                  <a:pt x="7100" y="297"/>
                  <a:pt x="7063" y="294"/>
                </a:cubicBezTo>
                <a:cubicBezTo>
                  <a:pt x="6996" y="288"/>
                  <a:pt x="6951" y="300"/>
                  <a:pt x="6908" y="354"/>
                </a:cubicBezTo>
                <a:cubicBezTo>
                  <a:pt x="6881" y="387"/>
                  <a:pt x="6844" y="455"/>
                  <a:pt x="6862" y="502"/>
                </a:cubicBezTo>
                <a:cubicBezTo>
                  <a:pt x="6877" y="542"/>
                  <a:pt x="6929" y="545"/>
                  <a:pt x="6963" y="555"/>
                </a:cubicBezTo>
                <a:moveTo>
                  <a:pt x="7501" y="340"/>
                </a:moveTo>
                <a:cubicBezTo>
                  <a:pt x="7509" y="324"/>
                  <a:pt x="7515" y="310"/>
                  <a:pt x="7522" y="294"/>
                </a:cubicBezTo>
                <a:cubicBezTo>
                  <a:pt x="7479" y="344"/>
                  <a:pt x="7439" y="396"/>
                  <a:pt x="7402" y="451"/>
                </a:cubicBezTo>
                <a:cubicBezTo>
                  <a:pt x="7376" y="490"/>
                  <a:pt x="7352" y="526"/>
                  <a:pt x="7352" y="573"/>
                </a:cubicBezTo>
                <a:cubicBezTo>
                  <a:pt x="7352" y="576"/>
                  <a:pt x="7353" y="580"/>
                  <a:pt x="7353" y="583"/>
                </a:cubicBezTo>
                <a:cubicBezTo>
                  <a:pt x="7382" y="587"/>
                  <a:pt x="7412" y="590"/>
                  <a:pt x="7440" y="580"/>
                </a:cubicBezTo>
                <a:cubicBezTo>
                  <a:pt x="7469" y="570"/>
                  <a:pt x="7499" y="551"/>
                  <a:pt x="7523" y="531"/>
                </a:cubicBezTo>
                <a:cubicBezTo>
                  <a:pt x="7528" y="527"/>
                  <a:pt x="7530" y="527"/>
                  <a:pt x="7535" y="523"/>
                </a:cubicBezTo>
                <a:cubicBezTo>
                  <a:pt x="7530" y="585"/>
                  <a:pt x="7506" y="638"/>
                  <a:pt x="7487" y="698"/>
                </a:cubicBezTo>
                <a:cubicBezTo>
                  <a:pt x="7468" y="757"/>
                  <a:pt x="7450" y="828"/>
                  <a:pt x="7462" y="891"/>
                </a:cubicBezTo>
                <a:cubicBezTo>
                  <a:pt x="7471" y="942"/>
                  <a:pt x="7516" y="947"/>
                  <a:pt x="7559" y="948"/>
                </a:cubicBezTo>
                <a:cubicBezTo>
                  <a:pt x="7603" y="948"/>
                  <a:pt x="7620" y="947"/>
                  <a:pt x="7646" y="928"/>
                </a:cubicBezTo>
                <a:moveTo>
                  <a:pt x="7817" y="390"/>
                </a:moveTo>
                <a:cubicBezTo>
                  <a:pt x="7815" y="424"/>
                  <a:pt x="7807" y="454"/>
                  <a:pt x="7801" y="489"/>
                </a:cubicBezTo>
                <a:cubicBezTo>
                  <a:pt x="7797" y="509"/>
                  <a:pt x="7786" y="565"/>
                  <a:pt x="7796" y="586"/>
                </a:cubicBezTo>
                <a:cubicBezTo>
                  <a:pt x="7806" y="605"/>
                  <a:pt x="7850" y="601"/>
                  <a:pt x="7866" y="599"/>
                </a:cubicBezTo>
                <a:cubicBezTo>
                  <a:pt x="7901" y="594"/>
                  <a:pt x="7928" y="564"/>
                  <a:pt x="7951" y="538"/>
                </a:cubicBezTo>
                <a:cubicBezTo>
                  <a:pt x="7964" y="523"/>
                  <a:pt x="7976" y="507"/>
                  <a:pt x="7989" y="492"/>
                </a:cubicBezTo>
                <a:cubicBezTo>
                  <a:pt x="7990" y="503"/>
                  <a:pt x="7993" y="526"/>
                  <a:pt x="7995" y="538"/>
                </a:cubicBezTo>
                <a:cubicBezTo>
                  <a:pt x="8000" y="566"/>
                  <a:pt x="8006" y="593"/>
                  <a:pt x="8032" y="609"/>
                </a:cubicBezTo>
                <a:cubicBezTo>
                  <a:pt x="8052" y="621"/>
                  <a:pt x="8098" y="624"/>
                  <a:pt x="8120" y="616"/>
                </a:cubicBezTo>
                <a:cubicBezTo>
                  <a:pt x="8143" y="607"/>
                  <a:pt x="8156" y="587"/>
                  <a:pt x="8171" y="570"/>
                </a:cubicBezTo>
                <a:cubicBezTo>
                  <a:pt x="8175" y="566"/>
                  <a:pt x="8178" y="563"/>
                  <a:pt x="8182" y="559"/>
                </a:cubicBezTo>
                <a:moveTo>
                  <a:pt x="8062" y="344"/>
                </a:moveTo>
                <a:cubicBezTo>
                  <a:pt x="8075" y="360"/>
                  <a:pt x="8085" y="371"/>
                  <a:pt x="8102" y="383"/>
                </a:cubicBezTo>
                <a:cubicBezTo>
                  <a:pt x="8126" y="400"/>
                  <a:pt x="8153" y="408"/>
                  <a:pt x="8182" y="413"/>
                </a:cubicBezTo>
                <a:cubicBezTo>
                  <a:pt x="8224" y="421"/>
                  <a:pt x="8266" y="420"/>
                  <a:pt x="8309" y="420"/>
                </a:cubicBezTo>
                <a:cubicBezTo>
                  <a:pt x="8340" y="420"/>
                  <a:pt x="8379" y="419"/>
                  <a:pt x="8394" y="385"/>
                </a:cubicBezTo>
                <a:cubicBezTo>
                  <a:pt x="8406" y="359"/>
                  <a:pt x="8392" y="332"/>
                  <a:pt x="8370" y="318"/>
                </a:cubicBezTo>
                <a:cubicBezTo>
                  <a:pt x="8348" y="304"/>
                  <a:pt x="8294" y="293"/>
                  <a:pt x="8269" y="304"/>
                </a:cubicBezTo>
                <a:cubicBezTo>
                  <a:pt x="8218" y="327"/>
                  <a:pt x="8179" y="403"/>
                  <a:pt x="8157" y="451"/>
                </a:cubicBezTo>
                <a:cubicBezTo>
                  <a:pt x="8141" y="487"/>
                  <a:pt x="8120" y="554"/>
                  <a:pt x="8151" y="588"/>
                </a:cubicBezTo>
                <a:cubicBezTo>
                  <a:pt x="8186" y="626"/>
                  <a:pt x="8247" y="621"/>
                  <a:pt x="8293" y="622"/>
                </a:cubicBezTo>
                <a:moveTo>
                  <a:pt x="8460" y="346"/>
                </a:moveTo>
                <a:cubicBezTo>
                  <a:pt x="8474" y="333"/>
                  <a:pt x="8473" y="332"/>
                  <a:pt x="8491" y="331"/>
                </a:cubicBezTo>
                <a:cubicBezTo>
                  <a:pt x="8508" y="375"/>
                  <a:pt x="8509" y="421"/>
                  <a:pt x="8511" y="468"/>
                </a:cubicBezTo>
                <a:cubicBezTo>
                  <a:pt x="8513" y="518"/>
                  <a:pt x="8518" y="566"/>
                  <a:pt x="8524" y="615"/>
                </a:cubicBezTo>
                <a:cubicBezTo>
                  <a:pt x="8526" y="629"/>
                  <a:pt x="8529" y="639"/>
                  <a:pt x="8532" y="652"/>
                </a:cubicBezTo>
                <a:cubicBezTo>
                  <a:pt x="8534" y="625"/>
                  <a:pt x="8538" y="606"/>
                  <a:pt x="8548" y="580"/>
                </a:cubicBezTo>
                <a:cubicBezTo>
                  <a:pt x="8564" y="539"/>
                  <a:pt x="8588" y="500"/>
                  <a:pt x="8610" y="460"/>
                </a:cubicBezTo>
                <a:cubicBezTo>
                  <a:pt x="8629" y="426"/>
                  <a:pt x="8654" y="372"/>
                  <a:pt x="8694" y="357"/>
                </a:cubicBezTo>
                <a:cubicBezTo>
                  <a:pt x="8710" y="357"/>
                  <a:pt x="8714" y="357"/>
                  <a:pt x="8724" y="357"/>
                </a:cubicBezTo>
                <a:cubicBezTo>
                  <a:pt x="8748" y="401"/>
                  <a:pt x="8748" y="438"/>
                  <a:pt x="8749" y="489"/>
                </a:cubicBezTo>
                <a:cubicBezTo>
                  <a:pt x="8750" y="542"/>
                  <a:pt x="8724" y="661"/>
                  <a:pt x="8775" y="679"/>
                </a:cubicBezTo>
                <a:moveTo>
                  <a:pt x="9104" y="379"/>
                </a:moveTo>
                <a:cubicBezTo>
                  <a:pt x="9054" y="381"/>
                  <a:pt x="9034" y="404"/>
                  <a:pt x="9000" y="442"/>
                </a:cubicBezTo>
                <a:cubicBezTo>
                  <a:pt x="8966" y="481"/>
                  <a:pt x="8945" y="514"/>
                  <a:pt x="8942" y="565"/>
                </a:cubicBezTo>
                <a:cubicBezTo>
                  <a:pt x="8939" y="608"/>
                  <a:pt x="8969" y="606"/>
                  <a:pt x="9004" y="612"/>
                </a:cubicBezTo>
                <a:moveTo>
                  <a:pt x="9201" y="393"/>
                </a:moveTo>
                <a:cubicBezTo>
                  <a:pt x="9215" y="389"/>
                  <a:pt x="9211" y="364"/>
                  <a:pt x="9213" y="406"/>
                </a:cubicBezTo>
                <a:cubicBezTo>
                  <a:pt x="9215" y="441"/>
                  <a:pt x="9200" y="502"/>
                  <a:pt x="9214" y="534"/>
                </a:cubicBezTo>
                <a:cubicBezTo>
                  <a:pt x="9223" y="555"/>
                  <a:pt x="9256" y="548"/>
                  <a:pt x="9273" y="548"/>
                </a:cubicBezTo>
                <a:cubicBezTo>
                  <a:pt x="9303" y="548"/>
                  <a:pt x="9324" y="531"/>
                  <a:pt x="9344" y="510"/>
                </a:cubicBezTo>
                <a:cubicBezTo>
                  <a:pt x="9360" y="493"/>
                  <a:pt x="9371" y="471"/>
                  <a:pt x="9373" y="447"/>
                </a:cubicBezTo>
                <a:cubicBezTo>
                  <a:pt x="9374" y="440"/>
                  <a:pt x="9373" y="430"/>
                  <a:pt x="9373" y="423"/>
                </a:cubicBezTo>
                <a:cubicBezTo>
                  <a:pt x="9317" y="430"/>
                  <a:pt x="9276" y="465"/>
                  <a:pt x="9231" y="500"/>
                </a:cubicBezTo>
                <a:cubicBezTo>
                  <a:pt x="9183" y="537"/>
                  <a:pt x="9114" y="584"/>
                  <a:pt x="9097" y="647"/>
                </a:cubicBezTo>
                <a:cubicBezTo>
                  <a:pt x="9083" y="697"/>
                  <a:pt x="9113" y="703"/>
                  <a:pt x="9152" y="716"/>
                </a:cubicBezTo>
                <a:moveTo>
                  <a:pt x="9619" y="503"/>
                </a:moveTo>
                <a:cubicBezTo>
                  <a:pt x="9636" y="459"/>
                  <a:pt x="9655" y="415"/>
                  <a:pt x="9664" y="369"/>
                </a:cubicBezTo>
                <a:cubicBezTo>
                  <a:pt x="9665" y="356"/>
                  <a:pt x="9665" y="354"/>
                  <a:pt x="9665" y="346"/>
                </a:cubicBezTo>
                <a:cubicBezTo>
                  <a:pt x="9642" y="348"/>
                  <a:pt x="9630" y="354"/>
                  <a:pt x="9610" y="380"/>
                </a:cubicBezTo>
                <a:cubicBezTo>
                  <a:pt x="9578" y="422"/>
                  <a:pt x="9569" y="462"/>
                  <a:pt x="9567" y="514"/>
                </a:cubicBezTo>
                <a:cubicBezTo>
                  <a:pt x="9565" y="571"/>
                  <a:pt x="9583" y="592"/>
                  <a:pt x="9623" y="630"/>
                </a:cubicBezTo>
                <a:cubicBezTo>
                  <a:pt x="9651" y="657"/>
                  <a:pt x="9682" y="679"/>
                  <a:pt x="9688" y="720"/>
                </a:cubicBezTo>
                <a:cubicBezTo>
                  <a:pt x="9694" y="761"/>
                  <a:pt x="9666" y="778"/>
                  <a:pt x="9633" y="794"/>
                </a:cubicBezTo>
                <a:cubicBezTo>
                  <a:pt x="9631" y="795"/>
                  <a:pt x="9580" y="810"/>
                  <a:pt x="9581" y="818"/>
                </a:cubicBezTo>
                <a:cubicBezTo>
                  <a:pt x="9581" y="822"/>
                  <a:pt x="9584" y="822"/>
                  <a:pt x="9591" y="8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5867280" y="419040"/>
            <a:ext cx="1152360" cy="281160"/>
          </a:xfrm>
          <a:custGeom>
            <a:avLst/>
            <a:gdLst/>
            <a:ahLst/>
            <a:rect l="l" t="t" r="r" b="b"/>
            <a:pathLst>
              <a:path w="3202" h="782">
                <a:moveTo>
                  <a:pt x="549" y="515"/>
                </a:moveTo>
                <a:cubicBezTo>
                  <a:pt x="548" y="501"/>
                  <a:pt x="551" y="497"/>
                  <a:pt x="540" y="488"/>
                </a:cubicBezTo>
                <a:cubicBezTo>
                  <a:pt x="536" y="485"/>
                  <a:pt x="527" y="484"/>
                  <a:pt x="521" y="483"/>
                </a:cubicBezTo>
                <a:cubicBezTo>
                  <a:pt x="489" y="475"/>
                  <a:pt x="435" y="466"/>
                  <a:pt x="403" y="478"/>
                </a:cubicBezTo>
                <a:cubicBezTo>
                  <a:pt x="350" y="498"/>
                  <a:pt x="292" y="554"/>
                  <a:pt x="254" y="596"/>
                </a:cubicBezTo>
                <a:cubicBezTo>
                  <a:pt x="221" y="632"/>
                  <a:pt x="198" y="669"/>
                  <a:pt x="199" y="719"/>
                </a:cubicBezTo>
                <a:cubicBezTo>
                  <a:pt x="200" y="762"/>
                  <a:pt x="242" y="760"/>
                  <a:pt x="275" y="771"/>
                </a:cubicBezTo>
                <a:moveTo>
                  <a:pt x="852" y="601"/>
                </a:moveTo>
                <a:cubicBezTo>
                  <a:pt x="841" y="567"/>
                  <a:pt x="848" y="567"/>
                  <a:pt x="797" y="573"/>
                </a:cubicBezTo>
                <a:cubicBezTo>
                  <a:pt x="723" y="580"/>
                  <a:pt x="655" y="619"/>
                  <a:pt x="595" y="662"/>
                </a:cubicBezTo>
                <a:cubicBezTo>
                  <a:pt x="559" y="687"/>
                  <a:pt x="543" y="705"/>
                  <a:pt x="549" y="747"/>
                </a:cubicBezTo>
                <a:cubicBezTo>
                  <a:pt x="610" y="762"/>
                  <a:pt x="680" y="770"/>
                  <a:pt x="743" y="761"/>
                </a:cubicBezTo>
                <a:cubicBezTo>
                  <a:pt x="787" y="755"/>
                  <a:pt x="856" y="735"/>
                  <a:pt x="869" y="684"/>
                </a:cubicBezTo>
                <a:cubicBezTo>
                  <a:pt x="880" y="640"/>
                  <a:pt x="854" y="612"/>
                  <a:pt x="822" y="586"/>
                </a:cubicBezTo>
                <a:cubicBezTo>
                  <a:pt x="791" y="559"/>
                  <a:pt x="756" y="544"/>
                  <a:pt x="721" y="528"/>
                </a:cubicBezTo>
                <a:cubicBezTo>
                  <a:pt x="719" y="527"/>
                  <a:pt x="717" y="526"/>
                  <a:pt x="715" y="525"/>
                </a:cubicBezTo>
                <a:moveTo>
                  <a:pt x="852" y="601"/>
                </a:moveTo>
                <a:cubicBezTo>
                  <a:pt x="866" y="588"/>
                  <a:pt x="951" y="546"/>
                  <a:pt x="944" y="498"/>
                </a:cubicBezTo>
                <a:cubicBezTo>
                  <a:pt x="943" y="493"/>
                  <a:pt x="941" y="496"/>
                  <a:pt x="938" y="494"/>
                </a:cubicBezTo>
                <a:cubicBezTo>
                  <a:pt x="933" y="491"/>
                  <a:pt x="932" y="491"/>
                  <a:pt x="926" y="491"/>
                </a:cubicBezTo>
                <a:cubicBezTo>
                  <a:pt x="920" y="491"/>
                  <a:pt x="921" y="489"/>
                  <a:pt x="920" y="497"/>
                </a:cubicBezTo>
                <a:cubicBezTo>
                  <a:pt x="920" y="502"/>
                  <a:pt x="920" y="503"/>
                  <a:pt x="923" y="505"/>
                </a:cubicBezTo>
                <a:moveTo>
                  <a:pt x="423" y="85"/>
                </a:moveTo>
                <a:cubicBezTo>
                  <a:pt x="437" y="59"/>
                  <a:pt x="440" y="43"/>
                  <a:pt x="440" y="12"/>
                </a:cubicBezTo>
                <a:cubicBezTo>
                  <a:pt x="440" y="8"/>
                  <a:pt x="440" y="4"/>
                  <a:pt x="440" y="0"/>
                </a:cubicBezTo>
                <a:cubicBezTo>
                  <a:pt x="434" y="22"/>
                  <a:pt x="437" y="20"/>
                  <a:pt x="435" y="44"/>
                </a:cubicBezTo>
                <a:cubicBezTo>
                  <a:pt x="426" y="188"/>
                  <a:pt x="403" y="331"/>
                  <a:pt x="388" y="474"/>
                </a:cubicBezTo>
                <a:cubicBezTo>
                  <a:pt x="379" y="560"/>
                  <a:pt x="369" y="647"/>
                  <a:pt x="358" y="732"/>
                </a:cubicBezTo>
                <a:cubicBezTo>
                  <a:pt x="355" y="758"/>
                  <a:pt x="355" y="765"/>
                  <a:pt x="352" y="781"/>
                </a:cubicBezTo>
                <a:moveTo>
                  <a:pt x="0" y="575"/>
                </a:moveTo>
                <a:cubicBezTo>
                  <a:pt x="230" y="521"/>
                  <a:pt x="506" y="508"/>
                  <a:pt x="716" y="395"/>
                </a:cubicBezTo>
                <a:cubicBezTo>
                  <a:pt x="771" y="365"/>
                  <a:pt x="776" y="329"/>
                  <a:pt x="777" y="273"/>
                </a:cubicBezTo>
                <a:cubicBezTo>
                  <a:pt x="778" y="229"/>
                  <a:pt x="762" y="238"/>
                  <a:pt x="739" y="217"/>
                </a:cubicBezTo>
                <a:cubicBezTo>
                  <a:pt x="711" y="240"/>
                  <a:pt x="697" y="257"/>
                  <a:pt x="689" y="303"/>
                </a:cubicBezTo>
                <a:cubicBezTo>
                  <a:pt x="679" y="366"/>
                  <a:pt x="678" y="444"/>
                  <a:pt x="696" y="505"/>
                </a:cubicBezTo>
                <a:cubicBezTo>
                  <a:pt x="714" y="567"/>
                  <a:pt x="755" y="623"/>
                  <a:pt x="822" y="626"/>
                </a:cubicBezTo>
                <a:cubicBezTo>
                  <a:pt x="860" y="628"/>
                  <a:pt x="878" y="612"/>
                  <a:pt x="902" y="583"/>
                </a:cubicBezTo>
                <a:cubicBezTo>
                  <a:pt x="928" y="551"/>
                  <a:pt x="946" y="514"/>
                  <a:pt x="968" y="480"/>
                </a:cubicBezTo>
                <a:cubicBezTo>
                  <a:pt x="972" y="486"/>
                  <a:pt x="983" y="502"/>
                  <a:pt x="990" y="516"/>
                </a:cubicBezTo>
                <a:cubicBezTo>
                  <a:pt x="1016" y="568"/>
                  <a:pt x="1049" y="578"/>
                  <a:pt x="1102" y="596"/>
                </a:cubicBezTo>
                <a:moveTo>
                  <a:pt x="1453" y="554"/>
                </a:moveTo>
                <a:cubicBezTo>
                  <a:pt x="1459" y="521"/>
                  <a:pt x="1470" y="483"/>
                  <a:pt x="1444" y="455"/>
                </a:cubicBezTo>
                <a:cubicBezTo>
                  <a:pt x="1419" y="426"/>
                  <a:pt x="1362" y="426"/>
                  <a:pt x="1332" y="445"/>
                </a:cubicBezTo>
                <a:cubicBezTo>
                  <a:pt x="1295" y="469"/>
                  <a:pt x="1242" y="553"/>
                  <a:pt x="1271" y="601"/>
                </a:cubicBezTo>
                <a:cubicBezTo>
                  <a:pt x="1297" y="644"/>
                  <a:pt x="1369" y="641"/>
                  <a:pt x="1410" y="642"/>
                </a:cubicBezTo>
                <a:cubicBezTo>
                  <a:pt x="1457" y="643"/>
                  <a:pt x="1493" y="645"/>
                  <a:pt x="1531" y="613"/>
                </a:cubicBezTo>
                <a:cubicBezTo>
                  <a:pt x="1538" y="607"/>
                  <a:pt x="1558" y="566"/>
                  <a:pt x="1564" y="564"/>
                </a:cubicBezTo>
                <a:cubicBezTo>
                  <a:pt x="1576" y="561"/>
                  <a:pt x="1585" y="565"/>
                  <a:pt x="1597" y="568"/>
                </a:cubicBezTo>
                <a:cubicBezTo>
                  <a:pt x="1671" y="588"/>
                  <a:pt x="1741" y="606"/>
                  <a:pt x="1819" y="590"/>
                </a:cubicBezTo>
                <a:cubicBezTo>
                  <a:pt x="1903" y="572"/>
                  <a:pt x="2006" y="519"/>
                  <a:pt x="2020" y="424"/>
                </a:cubicBezTo>
                <a:cubicBezTo>
                  <a:pt x="2030" y="356"/>
                  <a:pt x="2009" y="294"/>
                  <a:pt x="1992" y="229"/>
                </a:cubicBezTo>
                <a:cubicBezTo>
                  <a:pt x="1980" y="184"/>
                  <a:pt x="1972" y="137"/>
                  <a:pt x="1954" y="96"/>
                </a:cubicBezTo>
                <a:cubicBezTo>
                  <a:pt x="1953" y="96"/>
                  <a:pt x="1952" y="96"/>
                  <a:pt x="1951" y="96"/>
                </a:cubicBezTo>
                <a:cubicBezTo>
                  <a:pt x="1940" y="165"/>
                  <a:pt x="1935" y="233"/>
                  <a:pt x="1934" y="303"/>
                </a:cubicBezTo>
                <a:cubicBezTo>
                  <a:pt x="1933" y="388"/>
                  <a:pt x="1935" y="462"/>
                  <a:pt x="1959" y="543"/>
                </a:cubicBezTo>
                <a:cubicBezTo>
                  <a:pt x="1967" y="570"/>
                  <a:pt x="1974" y="598"/>
                  <a:pt x="1980" y="624"/>
                </a:cubicBezTo>
                <a:moveTo>
                  <a:pt x="1730" y="487"/>
                </a:moveTo>
                <a:cubicBezTo>
                  <a:pt x="1796" y="470"/>
                  <a:pt x="1864" y="470"/>
                  <a:pt x="1932" y="467"/>
                </a:cubicBezTo>
                <a:cubicBezTo>
                  <a:pt x="2062" y="461"/>
                  <a:pt x="2192" y="460"/>
                  <a:pt x="2323" y="460"/>
                </a:cubicBezTo>
                <a:cubicBezTo>
                  <a:pt x="2356" y="460"/>
                  <a:pt x="2389" y="460"/>
                  <a:pt x="2423" y="460"/>
                </a:cubicBezTo>
                <a:moveTo>
                  <a:pt x="2773" y="326"/>
                </a:moveTo>
                <a:cubicBezTo>
                  <a:pt x="2774" y="367"/>
                  <a:pt x="2787" y="405"/>
                  <a:pt x="2790" y="445"/>
                </a:cubicBezTo>
                <a:cubicBezTo>
                  <a:pt x="2794" y="491"/>
                  <a:pt x="2776" y="559"/>
                  <a:pt x="2796" y="603"/>
                </a:cubicBezTo>
                <a:cubicBezTo>
                  <a:pt x="2801" y="613"/>
                  <a:pt x="2820" y="607"/>
                  <a:pt x="2827" y="607"/>
                </a:cubicBezTo>
                <a:moveTo>
                  <a:pt x="2821" y="21"/>
                </a:moveTo>
                <a:cubicBezTo>
                  <a:pt x="2846" y="37"/>
                  <a:pt x="2849" y="51"/>
                  <a:pt x="2869" y="73"/>
                </a:cubicBezTo>
                <a:cubicBezTo>
                  <a:pt x="2905" y="114"/>
                  <a:pt x="2943" y="149"/>
                  <a:pt x="2990" y="176"/>
                </a:cubicBezTo>
                <a:cubicBezTo>
                  <a:pt x="3015" y="191"/>
                  <a:pt x="3041" y="195"/>
                  <a:pt x="3066" y="205"/>
                </a:cubicBezTo>
                <a:cubicBezTo>
                  <a:pt x="3067" y="206"/>
                  <a:pt x="3068" y="207"/>
                  <a:pt x="3069" y="208"/>
                </a:cubicBezTo>
                <a:cubicBezTo>
                  <a:pt x="3066" y="216"/>
                  <a:pt x="3064" y="223"/>
                  <a:pt x="3061" y="230"/>
                </a:cubicBezTo>
                <a:cubicBezTo>
                  <a:pt x="3050" y="257"/>
                  <a:pt x="3048" y="305"/>
                  <a:pt x="3058" y="334"/>
                </a:cubicBezTo>
                <a:cubicBezTo>
                  <a:pt x="3092" y="430"/>
                  <a:pt x="3190" y="488"/>
                  <a:pt x="3197" y="597"/>
                </a:cubicBezTo>
                <a:cubicBezTo>
                  <a:pt x="3201" y="656"/>
                  <a:pt x="3139" y="674"/>
                  <a:pt x="3092" y="690"/>
                </a:cubicBezTo>
                <a:cubicBezTo>
                  <a:pt x="3075" y="696"/>
                  <a:pt x="3057" y="700"/>
                  <a:pt x="3040" y="7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6428160" y="750960"/>
            <a:ext cx="1658520" cy="268560"/>
          </a:xfrm>
          <a:custGeom>
            <a:avLst/>
            <a:gdLst/>
            <a:ahLst/>
            <a:rect l="l" t="t" r="r" b="b"/>
            <a:pathLst>
              <a:path w="4608" h="747">
                <a:moveTo>
                  <a:pt x="23" y="215"/>
                </a:moveTo>
                <a:cubicBezTo>
                  <a:pt x="21" y="209"/>
                  <a:pt x="20" y="202"/>
                  <a:pt x="18" y="196"/>
                </a:cubicBezTo>
                <a:cubicBezTo>
                  <a:pt x="18" y="285"/>
                  <a:pt x="0" y="394"/>
                  <a:pt x="26" y="478"/>
                </a:cubicBezTo>
                <a:cubicBezTo>
                  <a:pt x="37" y="514"/>
                  <a:pt x="62" y="527"/>
                  <a:pt x="94" y="540"/>
                </a:cubicBezTo>
                <a:moveTo>
                  <a:pt x="167" y="313"/>
                </a:moveTo>
                <a:cubicBezTo>
                  <a:pt x="217" y="376"/>
                  <a:pt x="253" y="428"/>
                  <a:pt x="336" y="443"/>
                </a:cubicBezTo>
                <a:cubicBezTo>
                  <a:pt x="359" y="447"/>
                  <a:pt x="409" y="451"/>
                  <a:pt x="431" y="440"/>
                </a:cubicBezTo>
                <a:cubicBezTo>
                  <a:pt x="463" y="424"/>
                  <a:pt x="464" y="377"/>
                  <a:pt x="460" y="347"/>
                </a:cubicBezTo>
                <a:cubicBezTo>
                  <a:pt x="455" y="309"/>
                  <a:pt x="445" y="311"/>
                  <a:pt x="409" y="306"/>
                </a:cubicBezTo>
                <a:cubicBezTo>
                  <a:pt x="362" y="299"/>
                  <a:pt x="315" y="364"/>
                  <a:pt x="291" y="396"/>
                </a:cubicBezTo>
                <a:cubicBezTo>
                  <a:pt x="278" y="414"/>
                  <a:pt x="239" y="484"/>
                  <a:pt x="260" y="509"/>
                </a:cubicBezTo>
                <a:cubicBezTo>
                  <a:pt x="292" y="548"/>
                  <a:pt x="359" y="535"/>
                  <a:pt x="402" y="535"/>
                </a:cubicBezTo>
                <a:cubicBezTo>
                  <a:pt x="480" y="535"/>
                  <a:pt x="589" y="523"/>
                  <a:pt x="636" y="448"/>
                </a:cubicBezTo>
                <a:cubicBezTo>
                  <a:pt x="660" y="410"/>
                  <a:pt x="651" y="366"/>
                  <a:pt x="661" y="325"/>
                </a:cubicBezTo>
                <a:cubicBezTo>
                  <a:pt x="662" y="325"/>
                  <a:pt x="664" y="325"/>
                  <a:pt x="665" y="325"/>
                </a:cubicBezTo>
                <a:cubicBezTo>
                  <a:pt x="672" y="344"/>
                  <a:pt x="678" y="366"/>
                  <a:pt x="685" y="386"/>
                </a:cubicBezTo>
                <a:cubicBezTo>
                  <a:pt x="700" y="432"/>
                  <a:pt x="716" y="463"/>
                  <a:pt x="765" y="471"/>
                </a:cubicBezTo>
                <a:cubicBezTo>
                  <a:pt x="804" y="477"/>
                  <a:pt x="820" y="460"/>
                  <a:pt x="848" y="436"/>
                </a:cubicBezTo>
                <a:cubicBezTo>
                  <a:pt x="878" y="410"/>
                  <a:pt x="898" y="375"/>
                  <a:pt x="922" y="345"/>
                </a:cubicBezTo>
                <a:cubicBezTo>
                  <a:pt x="931" y="335"/>
                  <a:pt x="934" y="333"/>
                  <a:pt x="939" y="326"/>
                </a:cubicBezTo>
                <a:cubicBezTo>
                  <a:pt x="944" y="331"/>
                  <a:pt x="955" y="350"/>
                  <a:pt x="963" y="357"/>
                </a:cubicBezTo>
                <a:cubicBezTo>
                  <a:pt x="1022" y="404"/>
                  <a:pt x="1106" y="397"/>
                  <a:pt x="1178" y="398"/>
                </a:cubicBezTo>
                <a:cubicBezTo>
                  <a:pt x="1217" y="399"/>
                  <a:pt x="1318" y="416"/>
                  <a:pt x="1350" y="381"/>
                </a:cubicBezTo>
                <a:cubicBezTo>
                  <a:pt x="1372" y="357"/>
                  <a:pt x="1381" y="319"/>
                  <a:pt x="1372" y="286"/>
                </a:cubicBezTo>
                <a:cubicBezTo>
                  <a:pt x="1360" y="240"/>
                  <a:pt x="1309" y="229"/>
                  <a:pt x="1269" y="226"/>
                </a:cubicBezTo>
                <a:cubicBezTo>
                  <a:pt x="1203" y="221"/>
                  <a:pt x="1169" y="250"/>
                  <a:pt x="1136" y="305"/>
                </a:cubicBezTo>
                <a:cubicBezTo>
                  <a:pt x="1114" y="342"/>
                  <a:pt x="1090" y="412"/>
                  <a:pt x="1124" y="450"/>
                </a:cubicBezTo>
                <a:cubicBezTo>
                  <a:pt x="1150" y="479"/>
                  <a:pt x="1197" y="485"/>
                  <a:pt x="1233" y="482"/>
                </a:cubicBezTo>
                <a:cubicBezTo>
                  <a:pt x="1277" y="478"/>
                  <a:pt x="1283" y="453"/>
                  <a:pt x="1306" y="420"/>
                </a:cubicBezTo>
                <a:cubicBezTo>
                  <a:pt x="1322" y="398"/>
                  <a:pt x="1331" y="377"/>
                  <a:pt x="1360" y="374"/>
                </a:cubicBezTo>
                <a:cubicBezTo>
                  <a:pt x="1398" y="369"/>
                  <a:pt x="1410" y="417"/>
                  <a:pt x="1421" y="445"/>
                </a:cubicBezTo>
                <a:cubicBezTo>
                  <a:pt x="1458" y="540"/>
                  <a:pt x="1475" y="636"/>
                  <a:pt x="1469" y="737"/>
                </a:cubicBezTo>
                <a:cubicBezTo>
                  <a:pt x="1432" y="740"/>
                  <a:pt x="1399" y="746"/>
                  <a:pt x="1364" y="731"/>
                </a:cubicBezTo>
                <a:cubicBezTo>
                  <a:pt x="1335" y="715"/>
                  <a:pt x="1326" y="710"/>
                  <a:pt x="1311" y="693"/>
                </a:cubicBezTo>
                <a:moveTo>
                  <a:pt x="1531" y="167"/>
                </a:moveTo>
                <a:cubicBezTo>
                  <a:pt x="1546" y="196"/>
                  <a:pt x="1551" y="233"/>
                  <a:pt x="1554" y="273"/>
                </a:cubicBezTo>
                <a:cubicBezTo>
                  <a:pt x="1560" y="344"/>
                  <a:pt x="1557" y="416"/>
                  <a:pt x="1566" y="487"/>
                </a:cubicBezTo>
                <a:cubicBezTo>
                  <a:pt x="1571" y="529"/>
                  <a:pt x="1584" y="563"/>
                  <a:pt x="1603" y="599"/>
                </a:cubicBezTo>
                <a:moveTo>
                  <a:pt x="1427" y="455"/>
                </a:moveTo>
                <a:cubicBezTo>
                  <a:pt x="1482" y="447"/>
                  <a:pt x="1538" y="444"/>
                  <a:pt x="1594" y="437"/>
                </a:cubicBezTo>
                <a:cubicBezTo>
                  <a:pt x="1660" y="429"/>
                  <a:pt x="1735" y="423"/>
                  <a:pt x="1794" y="389"/>
                </a:cubicBezTo>
                <a:cubicBezTo>
                  <a:pt x="1841" y="362"/>
                  <a:pt x="1838" y="325"/>
                  <a:pt x="1837" y="277"/>
                </a:cubicBezTo>
                <a:cubicBezTo>
                  <a:pt x="1836" y="253"/>
                  <a:pt x="1822" y="238"/>
                  <a:pt x="1796" y="244"/>
                </a:cubicBezTo>
                <a:cubicBezTo>
                  <a:pt x="1765" y="251"/>
                  <a:pt x="1761" y="334"/>
                  <a:pt x="1760" y="355"/>
                </a:cubicBezTo>
                <a:cubicBezTo>
                  <a:pt x="1758" y="386"/>
                  <a:pt x="1752" y="429"/>
                  <a:pt x="1775" y="452"/>
                </a:cubicBezTo>
                <a:cubicBezTo>
                  <a:pt x="1792" y="469"/>
                  <a:pt x="1823" y="466"/>
                  <a:pt x="1845" y="464"/>
                </a:cubicBezTo>
                <a:cubicBezTo>
                  <a:pt x="1892" y="461"/>
                  <a:pt x="1929" y="427"/>
                  <a:pt x="1975" y="419"/>
                </a:cubicBezTo>
                <a:cubicBezTo>
                  <a:pt x="1998" y="415"/>
                  <a:pt x="2041" y="411"/>
                  <a:pt x="2060" y="427"/>
                </a:cubicBezTo>
                <a:cubicBezTo>
                  <a:pt x="2090" y="451"/>
                  <a:pt x="2095" y="507"/>
                  <a:pt x="2109" y="542"/>
                </a:cubicBezTo>
                <a:moveTo>
                  <a:pt x="2480" y="287"/>
                </a:moveTo>
                <a:cubicBezTo>
                  <a:pt x="2485" y="322"/>
                  <a:pt x="2488" y="355"/>
                  <a:pt x="2488" y="391"/>
                </a:cubicBezTo>
                <a:cubicBezTo>
                  <a:pt x="2488" y="433"/>
                  <a:pt x="2487" y="476"/>
                  <a:pt x="2492" y="518"/>
                </a:cubicBezTo>
                <a:cubicBezTo>
                  <a:pt x="2494" y="534"/>
                  <a:pt x="2496" y="560"/>
                  <a:pt x="2513" y="568"/>
                </a:cubicBezTo>
                <a:cubicBezTo>
                  <a:pt x="2515" y="568"/>
                  <a:pt x="2516" y="568"/>
                  <a:pt x="2518" y="568"/>
                </a:cubicBezTo>
                <a:moveTo>
                  <a:pt x="2479" y="0"/>
                </a:moveTo>
                <a:cubicBezTo>
                  <a:pt x="2479" y="13"/>
                  <a:pt x="2482" y="17"/>
                  <a:pt x="2485" y="30"/>
                </a:cubicBezTo>
                <a:moveTo>
                  <a:pt x="2871" y="134"/>
                </a:moveTo>
                <a:cubicBezTo>
                  <a:pt x="2881" y="133"/>
                  <a:pt x="2877" y="117"/>
                  <a:pt x="2879" y="141"/>
                </a:cubicBezTo>
                <a:cubicBezTo>
                  <a:pt x="2884" y="208"/>
                  <a:pt x="2886" y="274"/>
                  <a:pt x="2898" y="340"/>
                </a:cubicBezTo>
                <a:cubicBezTo>
                  <a:pt x="2908" y="395"/>
                  <a:pt x="2928" y="446"/>
                  <a:pt x="2940" y="500"/>
                </a:cubicBezTo>
                <a:cubicBezTo>
                  <a:pt x="2942" y="510"/>
                  <a:pt x="2953" y="562"/>
                  <a:pt x="2940" y="571"/>
                </a:cubicBezTo>
                <a:cubicBezTo>
                  <a:pt x="2920" y="584"/>
                  <a:pt x="2886" y="579"/>
                  <a:pt x="2863" y="579"/>
                </a:cubicBezTo>
                <a:moveTo>
                  <a:pt x="4549" y="582"/>
                </a:moveTo>
                <a:cubicBezTo>
                  <a:pt x="4558" y="582"/>
                  <a:pt x="4568" y="582"/>
                  <a:pt x="4577" y="582"/>
                </a:cubicBezTo>
                <a:cubicBezTo>
                  <a:pt x="4569" y="595"/>
                  <a:pt x="4549" y="598"/>
                  <a:pt x="4533" y="602"/>
                </a:cubicBezTo>
                <a:cubicBezTo>
                  <a:pt x="4524" y="604"/>
                  <a:pt x="4522" y="604"/>
                  <a:pt x="4514" y="605"/>
                </a:cubicBezTo>
                <a:cubicBezTo>
                  <a:pt x="4517" y="581"/>
                  <a:pt x="4534" y="566"/>
                  <a:pt x="4556" y="555"/>
                </a:cubicBezTo>
                <a:cubicBezTo>
                  <a:pt x="4582" y="545"/>
                  <a:pt x="4590" y="542"/>
                  <a:pt x="4607" y="537"/>
                </a:cubicBezTo>
                <a:moveTo>
                  <a:pt x="3586" y="215"/>
                </a:moveTo>
                <a:cubicBezTo>
                  <a:pt x="3580" y="205"/>
                  <a:pt x="3573" y="195"/>
                  <a:pt x="3566" y="186"/>
                </a:cubicBezTo>
                <a:cubicBezTo>
                  <a:pt x="3561" y="180"/>
                  <a:pt x="3554" y="174"/>
                  <a:pt x="3550" y="168"/>
                </a:cubicBezTo>
                <a:cubicBezTo>
                  <a:pt x="3549" y="167"/>
                  <a:pt x="3551" y="165"/>
                  <a:pt x="3550" y="164"/>
                </a:cubicBezTo>
                <a:cubicBezTo>
                  <a:pt x="3592" y="164"/>
                  <a:pt x="3635" y="160"/>
                  <a:pt x="3676" y="171"/>
                </a:cubicBezTo>
                <a:cubicBezTo>
                  <a:pt x="3711" y="180"/>
                  <a:pt x="3746" y="196"/>
                  <a:pt x="3758" y="234"/>
                </a:cubicBezTo>
                <a:cubicBezTo>
                  <a:pt x="3770" y="273"/>
                  <a:pt x="3768" y="341"/>
                  <a:pt x="3751" y="378"/>
                </a:cubicBezTo>
                <a:cubicBezTo>
                  <a:pt x="3724" y="435"/>
                  <a:pt x="3662" y="467"/>
                  <a:pt x="3602" y="474"/>
                </a:cubicBezTo>
                <a:cubicBezTo>
                  <a:pt x="3585" y="476"/>
                  <a:pt x="3545" y="480"/>
                  <a:pt x="3529" y="471"/>
                </a:cubicBezTo>
                <a:cubicBezTo>
                  <a:pt x="3529" y="468"/>
                  <a:pt x="3529" y="465"/>
                  <a:pt x="3529" y="462"/>
                </a:cubicBezTo>
                <a:cubicBezTo>
                  <a:pt x="3558" y="428"/>
                  <a:pt x="3588" y="411"/>
                  <a:pt x="3635" y="388"/>
                </a:cubicBezTo>
                <a:cubicBezTo>
                  <a:pt x="3730" y="342"/>
                  <a:pt x="3823" y="293"/>
                  <a:pt x="3911" y="234"/>
                </a:cubicBezTo>
                <a:cubicBezTo>
                  <a:pt x="3945" y="210"/>
                  <a:pt x="3982" y="187"/>
                  <a:pt x="4010" y="156"/>
                </a:cubicBezTo>
                <a:cubicBezTo>
                  <a:pt x="4021" y="144"/>
                  <a:pt x="4015" y="141"/>
                  <a:pt x="4020" y="130"/>
                </a:cubicBezTo>
                <a:cubicBezTo>
                  <a:pt x="4020" y="126"/>
                  <a:pt x="4020" y="125"/>
                  <a:pt x="4020" y="123"/>
                </a:cubicBezTo>
                <a:cubicBezTo>
                  <a:pt x="3997" y="126"/>
                  <a:pt x="3989" y="120"/>
                  <a:pt x="3966" y="136"/>
                </a:cubicBezTo>
                <a:cubicBezTo>
                  <a:pt x="3921" y="168"/>
                  <a:pt x="3891" y="223"/>
                  <a:pt x="3869" y="272"/>
                </a:cubicBezTo>
                <a:cubicBezTo>
                  <a:pt x="3850" y="314"/>
                  <a:pt x="3842" y="353"/>
                  <a:pt x="3841" y="398"/>
                </a:cubicBezTo>
                <a:cubicBezTo>
                  <a:pt x="3840" y="432"/>
                  <a:pt x="3857" y="437"/>
                  <a:pt x="3890" y="441"/>
                </a:cubicBezTo>
                <a:cubicBezTo>
                  <a:pt x="3960" y="450"/>
                  <a:pt x="4038" y="446"/>
                  <a:pt x="4108" y="443"/>
                </a:cubicBezTo>
                <a:cubicBezTo>
                  <a:pt x="4159" y="441"/>
                  <a:pt x="4210" y="428"/>
                  <a:pt x="4262" y="425"/>
                </a:cubicBezTo>
                <a:cubicBezTo>
                  <a:pt x="4275" y="425"/>
                  <a:pt x="4278" y="425"/>
                  <a:pt x="4286" y="42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3637080" y="775800"/>
            <a:ext cx="656280" cy="268560"/>
          </a:xfrm>
          <a:custGeom>
            <a:avLst/>
            <a:gdLst/>
            <a:ahLst/>
            <a:rect l="l" t="t" r="r" b="b"/>
            <a:pathLst>
              <a:path w="1824" h="747">
                <a:moveTo>
                  <a:pt x="0" y="168"/>
                </a:moveTo>
                <a:cubicBezTo>
                  <a:pt x="63" y="163"/>
                  <a:pt x="108" y="154"/>
                  <a:pt x="171" y="143"/>
                </a:cubicBezTo>
                <a:cubicBezTo>
                  <a:pt x="424" y="98"/>
                  <a:pt x="676" y="43"/>
                  <a:pt x="934" y="22"/>
                </a:cubicBezTo>
                <a:cubicBezTo>
                  <a:pt x="1085" y="9"/>
                  <a:pt x="1239" y="13"/>
                  <a:pt x="1390" y="12"/>
                </a:cubicBezTo>
                <a:cubicBezTo>
                  <a:pt x="1456" y="11"/>
                  <a:pt x="1474" y="11"/>
                  <a:pt x="1515" y="11"/>
                </a:cubicBezTo>
                <a:moveTo>
                  <a:pt x="235" y="169"/>
                </a:moveTo>
                <a:cubicBezTo>
                  <a:pt x="202" y="176"/>
                  <a:pt x="168" y="184"/>
                  <a:pt x="135" y="191"/>
                </a:cubicBezTo>
                <a:cubicBezTo>
                  <a:pt x="212" y="189"/>
                  <a:pt x="283" y="182"/>
                  <a:pt x="360" y="168"/>
                </a:cubicBezTo>
                <a:cubicBezTo>
                  <a:pt x="664" y="113"/>
                  <a:pt x="962" y="23"/>
                  <a:pt x="1272" y="11"/>
                </a:cubicBezTo>
                <a:cubicBezTo>
                  <a:pt x="1278" y="11"/>
                  <a:pt x="1378" y="0"/>
                  <a:pt x="1326" y="39"/>
                </a:cubicBezTo>
                <a:cubicBezTo>
                  <a:pt x="1285" y="59"/>
                  <a:pt x="1269" y="66"/>
                  <a:pt x="1239" y="76"/>
                </a:cubicBezTo>
                <a:moveTo>
                  <a:pt x="539" y="454"/>
                </a:moveTo>
                <a:cubicBezTo>
                  <a:pt x="466" y="496"/>
                  <a:pt x="401" y="546"/>
                  <a:pt x="394" y="637"/>
                </a:cubicBezTo>
                <a:cubicBezTo>
                  <a:pt x="390" y="681"/>
                  <a:pt x="418" y="697"/>
                  <a:pt x="457" y="709"/>
                </a:cubicBezTo>
                <a:cubicBezTo>
                  <a:pt x="494" y="720"/>
                  <a:pt x="531" y="718"/>
                  <a:pt x="569" y="719"/>
                </a:cubicBezTo>
                <a:moveTo>
                  <a:pt x="954" y="422"/>
                </a:moveTo>
                <a:cubicBezTo>
                  <a:pt x="910" y="434"/>
                  <a:pt x="883" y="459"/>
                  <a:pt x="861" y="502"/>
                </a:cubicBezTo>
                <a:cubicBezTo>
                  <a:pt x="849" y="526"/>
                  <a:pt x="832" y="587"/>
                  <a:pt x="858" y="609"/>
                </a:cubicBezTo>
                <a:cubicBezTo>
                  <a:pt x="878" y="626"/>
                  <a:pt x="946" y="624"/>
                  <a:pt x="970" y="619"/>
                </a:cubicBezTo>
                <a:cubicBezTo>
                  <a:pt x="1008" y="610"/>
                  <a:pt x="1023" y="586"/>
                  <a:pt x="1025" y="550"/>
                </a:cubicBezTo>
                <a:cubicBezTo>
                  <a:pt x="1027" y="511"/>
                  <a:pt x="994" y="491"/>
                  <a:pt x="962" y="475"/>
                </a:cubicBezTo>
                <a:cubicBezTo>
                  <a:pt x="960" y="474"/>
                  <a:pt x="918" y="454"/>
                  <a:pt x="912" y="462"/>
                </a:cubicBezTo>
                <a:cubicBezTo>
                  <a:pt x="912" y="469"/>
                  <a:pt x="912" y="473"/>
                  <a:pt x="912" y="479"/>
                </a:cubicBezTo>
                <a:moveTo>
                  <a:pt x="1198" y="534"/>
                </a:moveTo>
                <a:cubicBezTo>
                  <a:pt x="1204" y="564"/>
                  <a:pt x="1209" y="595"/>
                  <a:pt x="1211" y="626"/>
                </a:cubicBezTo>
                <a:cubicBezTo>
                  <a:pt x="1212" y="649"/>
                  <a:pt x="1208" y="677"/>
                  <a:pt x="1219" y="698"/>
                </a:cubicBezTo>
                <a:cubicBezTo>
                  <a:pt x="1226" y="707"/>
                  <a:pt x="1228" y="710"/>
                  <a:pt x="1236" y="711"/>
                </a:cubicBezTo>
                <a:moveTo>
                  <a:pt x="1366" y="380"/>
                </a:moveTo>
                <a:cubicBezTo>
                  <a:pt x="1373" y="405"/>
                  <a:pt x="1378" y="432"/>
                  <a:pt x="1384" y="457"/>
                </a:cubicBezTo>
                <a:cubicBezTo>
                  <a:pt x="1392" y="491"/>
                  <a:pt x="1400" y="526"/>
                  <a:pt x="1417" y="557"/>
                </a:cubicBezTo>
                <a:cubicBezTo>
                  <a:pt x="1427" y="570"/>
                  <a:pt x="1430" y="573"/>
                  <a:pt x="1436" y="581"/>
                </a:cubicBezTo>
                <a:moveTo>
                  <a:pt x="1512" y="262"/>
                </a:moveTo>
                <a:cubicBezTo>
                  <a:pt x="1567" y="252"/>
                  <a:pt x="1618" y="245"/>
                  <a:pt x="1668" y="277"/>
                </a:cubicBezTo>
                <a:cubicBezTo>
                  <a:pt x="1751" y="329"/>
                  <a:pt x="1781" y="430"/>
                  <a:pt x="1799" y="519"/>
                </a:cubicBezTo>
                <a:cubicBezTo>
                  <a:pt x="1811" y="577"/>
                  <a:pt x="1823" y="657"/>
                  <a:pt x="1796" y="712"/>
                </a:cubicBezTo>
                <a:cubicBezTo>
                  <a:pt x="1783" y="732"/>
                  <a:pt x="1779" y="738"/>
                  <a:pt x="1765" y="74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3061440" y="1075320"/>
            <a:ext cx="102240" cy="193320"/>
          </a:xfrm>
          <a:custGeom>
            <a:avLst/>
            <a:gdLst/>
            <a:ahLst/>
            <a:rect l="l" t="t" r="r" b="b"/>
            <a:pathLst>
              <a:path w="285" h="538">
                <a:moveTo>
                  <a:pt x="283" y="15"/>
                </a:moveTo>
                <a:cubicBezTo>
                  <a:pt x="281" y="15"/>
                  <a:pt x="274" y="18"/>
                  <a:pt x="268" y="14"/>
                </a:cubicBezTo>
                <a:cubicBezTo>
                  <a:pt x="266" y="13"/>
                  <a:pt x="267" y="6"/>
                  <a:pt x="262" y="5"/>
                </a:cubicBezTo>
                <a:cubicBezTo>
                  <a:pt x="241" y="0"/>
                  <a:pt x="217" y="6"/>
                  <a:pt x="200" y="18"/>
                </a:cubicBezTo>
                <a:cubicBezTo>
                  <a:pt x="146" y="55"/>
                  <a:pt x="107" y="119"/>
                  <a:pt x="76" y="174"/>
                </a:cubicBezTo>
                <a:cubicBezTo>
                  <a:pt x="40" y="238"/>
                  <a:pt x="0" y="315"/>
                  <a:pt x="14" y="392"/>
                </a:cubicBezTo>
                <a:cubicBezTo>
                  <a:pt x="29" y="474"/>
                  <a:pt x="132" y="507"/>
                  <a:pt x="201" y="523"/>
                </a:cubicBezTo>
                <a:cubicBezTo>
                  <a:pt x="228" y="528"/>
                  <a:pt x="256" y="532"/>
                  <a:pt x="284" y="5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"/>
          <p:cNvSpPr/>
          <p:nvPr/>
        </p:nvSpPr>
        <p:spPr>
          <a:xfrm>
            <a:off x="3353040" y="1108080"/>
            <a:ext cx="1170360" cy="185760"/>
          </a:xfrm>
          <a:custGeom>
            <a:avLst/>
            <a:gdLst/>
            <a:ahLst/>
            <a:rect l="l" t="t" r="r" b="b"/>
            <a:pathLst>
              <a:path w="3252" h="517">
                <a:moveTo>
                  <a:pt x="10" y="331"/>
                </a:moveTo>
                <a:cubicBezTo>
                  <a:pt x="11" y="320"/>
                  <a:pt x="0" y="325"/>
                  <a:pt x="22" y="305"/>
                </a:cubicBezTo>
                <a:cubicBezTo>
                  <a:pt x="50" y="279"/>
                  <a:pt x="86" y="257"/>
                  <a:pt x="120" y="240"/>
                </a:cubicBezTo>
                <a:cubicBezTo>
                  <a:pt x="152" y="223"/>
                  <a:pt x="181" y="220"/>
                  <a:pt x="216" y="220"/>
                </a:cubicBezTo>
                <a:cubicBezTo>
                  <a:pt x="246" y="220"/>
                  <a:pt x="247" y="245"/>
                  <a:pt x="253" y="271"/>
                </a:cubicBezTo>
                <a:cubicBezTo>
                  <a:pt x="257" y="288"/>
                  <a:pt x="260" y="310"/>
                  <a:pt x="274" y="320"/>
                </a:cubicBezTo>
                <a:cubicBezTo>
                  <a:pt x="282" y="326"/>
                  <a:pt x="309" y="325"/>
                  <a:pt x="318" y="323"/>
                </a:cubicBezTo>
                <a:cubicBezTo>
                  <a:pt x="344" y="317"/>
                  <a:pt x="370" y="294"/>
                  <a:pt x="393" y="281"/>
                </a:cubicBezTo>
                <a:cubicBezTo>
                  <a:pt x="419" y="267"/>
                  <a:pt x="437" y="263"/>
                  <a:pt x="466" y="261"/>
                </a:cubicBezTo>
                <a:cubicBezTo>
                  <a:pt x="492" y="260"/>
                  <a:pt x="514" y="275"/>
                  <a:pt x="539" y="279"/>
                </a:cubicBezTo>
                <a:cubicBezTo>
                  <a:pt x="566" y="283"/>
                  <a:pt x="638" y="294"/>
                  <a:pt x="659" y="274"/>
                </a:cubicBezTo>
                <a:cubicBezTo>
                  <a:pt x="667" y="267"/>
                  <a:pt x="665" y="238"/>
                  <a:pt x="659" y="229"/>
                </a:cubicBezTo>
                <a:cubicBezTo>
                  <a:pt x="640" y="204"/>
                  <a:pt x="587" y="208"/>
                  <a:pt x="561" y="209"/>
                </a:cubicBezTo>
                <a:cubicBezTo>
                  <a:pt x="509" y="211"/>
                  <a:pt x="469" y="247"/>
                  <a:pt x="445" y="295"/>
                </a:cubicBezTo>
                <a:cubicBezTo>
                  <a:pt x="426" y="332"/>
                  <a:pt x="422" y="386"/>
                  <a:pt x="459" y="411"/>
                </a:cubicBezTo>
                <a:cubicBezTo>
                  <a:pt x="502" y="440"/>
                  <a:pt x="585" y="437"/>
                  <a:pt x="633" y="430"/>
                </a:cubicBezTo>
                <a:cubicBezTo>
                  <a:pt x="692" y="416"/>
                  <a:pt x="712" y="411"/>
                  <a:pt x="751" y="397"/>
                </a:cubicBezTo>
                <a:moveTo>
                  <a:pt x="868" y="271"/>
                </a:moveTo>
                <a:cubicBezTo>
                  <a:pt x="868" y="246"/>
                  <a:pt x="867" y="223"/>
                  <a:pt x="864" y="199"/>
                </a:cubicBezTo>
                <a:cubicBezTo>
                  <a:pt x="864" y="198"/>
                  <a:pt x="864" y="198"/>
                  <a:pt x="864" y="197"/>
                </a:cubicBezTo>
                <a:cubicBezTo>
                  <a:pt x="892" y="228"/>
                  <a:pt x="905" y="264"/>
                  <a:pt x="918" y="305"/>
                </a:cubicBezTo>
                <a:cubicBezTo>
                  <a:pt x="931" y="346"/>
                  <a:pt x="940" y="390"/>
                  <a:pt x="945" y="432"/>
                </a:cubicBezTo>
                <a:cubicBezTo>
                  <a:pt x="946" y="444"/>
                  <a:pt x="946" y="446"/>
                  <a:pt x="946" y="453"/>
                </a:cubicBezTo>
                <a:cubicBezTo>
                  <a:pt x="939" y="427"/>
                  <a:pt x="932" y="405"/>
                  <a:pt x="931" y="378"/>
                </a:cubicBezTo>
                <a:cubicBezTo>
                  <a:pt x="929" y="333"/>
                  <a:pt x="932" y="303"/>
                  <a:pt x="956" y="264"/>
                </a:cubicBezTo>
                <a:cubicBezTo>
                  <a:pt x="973" y="236"/>
                  <a:pt x="996" y="209"/>
                  <a:pt x="1028" y="204"/>
                </a:cubicBezTo>
                <a:cubicBezTo>
                  <a:pt x="1032" y="204"/>
                  <a:pt x="1036" y="204"/>
                  <a:pt x="1040" y="204"/>
                </a:cubicBezTo>
                <a:cubicBezTo>
                  <a:pt x="1054" y="227"/>
                  <a:pt x="1058" y="264"/>
                  <a:pt x="1052" y="293"/>
                </a:cubicBezTo>
                <a:cubicBezTo>
                  <a:pt x="1046" y="319"/>
                  <a:pt x="1026" y="343"/>
                  <a:pt x="1006" y="359"/>
                </a:cubicBezTo>
                <a:cubicBezTo>
                  <a:pt x="1001" y="362"/>
                  <a:pt x="1001" y="364"/>
                  <a:pt x="997" y="363"/>
                </a:cubicBezTo>
                <a:moveTo>
                  <a:pt x="1083" y="253"/>
                </a:moveTo>
                <a:cubicBezTo>
                  <a:pt x="1099" y="233"/>
                  <a:pt x="1095" y="233"/>
                  <a:pt x="1119" y="227"/>
                </a:cubicBezTo>
                <a:cubicBezTo>
                  <a:pt x="1148" y="221"/>
                  <a:pt x="1167" y="245"/>
                  <a:pt x="1188" y="261"/>
                </a:cubicBezTo>
                <a:cubicBezTo>
                  <a:pt x="1239" y="297"/>
                  <a:pt x="1299" y="292"/>
                  <a:pt x="1358" y="292"/>
                </a:cubicBezTo>
                <a:cubicBezTo>
                  <a:pt x="1397" y="292"/>
                  <a:pt x="1400" y="285"/>
                  <a:pt x="1420" y="260"/>
                </a:cubicBezTo>
                <a:cubicBezTo>
                  <a:pt x="1408" y="231"/>
                  <a:pt x="1406" y="223"/>
                  <a:pt x="1368" y="218"/>
                </a:cubicBezTo>
                <a:cubicBezTo>
                  <a:pt x="1331" y="213"/>
                  <a:pt x="1296" y="215"/>
                  <a:pt x="1273" y="249"/>
                </a:cubicBezTo>
                <a:cubicBezTo>
                  <a:pt x="1260" y="268"/>
                  <a:pt x="1242" y="328"/>
                  <a:pt x="1255" y="350"/>
                </a:cubicBezTo>
                <a:cubicBezTo>
                  <a:pt x="1277" y="386"/>
                  <a:pt x="1339" y="383"/>
                  <a:pt x="1374" y="383"/>
                </a:cubicBezTo>
                <a:cubicBezTo>
                  <a:pt x="1443" y="384"/>
                  <a:pt x="1502" y="367"/>
                  <a:pt x="1565" y="339"/>
                </a:cubicBezTo>
                <a:cubicBezTo>
                  <a:pt x="1612" y="317"/>
                  <a:pt x="1654" y="293"/>
                  <a:pt x="1662" y="237"/>
                </a:cubicBezTo>
                <a:cubicBezTo>
                  <a:pt x="1667" y="198"/>
                  <a:pt x="1662" y="159"/>
                  <a:pt x="1650" y="123"/>
                </a:cubicBezTo>
                <a:cubicBezTo>
                  <a:pt x="1648" y="116"/>
                  <a:pt x="1639" y="100"/>
                  <a:pt x="1637" y="96"/>
                </a:cubicBezTo>
                <a:cubicBezTo>
                  <a:pt x="1633" y="120"/>
                  <a:pt x="1632" y="157"/>
                  <a:pt x="1632" y="186"/>
                </a:cubicBezTo>
                <a:cubicBezTo>
                  <a:pt x="1632" y="263"/>
                  <a:pt x="1657" y="338"/>
                  <a:pt x="1699" y="401"/>
                </a:cubicBezTo>
                <a:cubicBezTo>
                  <a:pt x="1713" y="419"/>
                  <a:pt x="1717" y="423"/>
                  <a:pt x="1725" y="435"/>
                </a:cubicBezTo>
                <a:moveTo>
                  <a:pt x="1568" y="303"/>
                </a:moveTo>
                <a:cubicBezTo>
                  <a:pt x="1588" y="291"/>
                  <a:pt x="1615" y="283"/>
                  <a:pt x="1646" y="277"/>
                </a:cubicBezTo>
                <a:cubicBezTo>
                  <a:pt x="1704" y="266"/>
                  <a:pt x="1763" y="261"/>
                  <a:pt x="1822" y="253"/>
                </a:cubicBezTo>
                <a:cubicBezTo>
                  <a:pt x="1865" y="248"/>
                  <a:pt x="1933" y="226"/>
                  <a:pt x="1977" y="240"/>
                </a:cubicBezTo>
                <a:cubicBezTo>
                  <a:pt x="2001" y="247"/>
                  <a:pt x="2015" y="291"/>
                  <a:pt x="2023" y="312"/>
                </a:cubicBezTo>
                <a:cubicBezTo>
                  <a:pt x="2032" y="339"/>
                  <a:pt x="2035" y="366"/>
                  <a:pt x="2035" y="394"/>
                </a:cubicBezTo>
                <a:cubicBezTo>
                  <a:pt x="2035" y="400"/>
                  <a:pt x="2035" y="406"/>
                  <a:pt x="2035" y="412"/>
                </a:cubicBezTo>
                <a:moveTo>
                  <a:pt x="1971" y="65"/>
                </a:moveTo>
                <a:cubicBezTo>
                  <a:pt x="1984" y="57"/>
                  <a:pt x="1994" y="55"/>
                  <a:pt x="2010" y="57"/>
                </a:cubicBezTo>
                <a:cubicBezTo>
                  <a:pt x="2026" y="59"/>
                  <a:pt x="2040" y="82"/>
                  <a:pt x="2053" y="91"/>
                </a:cubicBezTo>
                <a:cubicBezTo>
                  <a:pt x="2091" y="118"/>
                  <a:pt x="2124" y="131"/>
                  <a:pt x="2144" y="178"/>
                </a:cubicBezTo>
                <a:cubicBezTo>
                  <a:pt x="2170" y="241"/>
                  <a:pt x="2184" y="311"/>
                  <a:pt x="2205" y="375"/>
                </a:cubicBezTo>
                <a:cubicBezTo>
                  <a:pt x="2211" y="395"/>
                  <a:pt x="2218" y="413"/>
                  <a:pt x="2223" y="432"/>
                </a:cubicBezTo>
                <a:moveTo>
                  <a:pt x="2165" y="305"/>
                </a:moveTo>
                <a:cubicBezTo>
                  <a:pt x="2184" y="287"/>
                  <a:pt x="2205" y="279"/>
                  <a:pt x="2230" y="271"/>
                </a:cubicBezTo>
                <a:cubicBezTo>
                  <a:pt x="2264" y="260"/>
                  <a:pt x="2297" y="252"/>
                  <a:pt x="2333" y="250"/>
                </a:cubicBezTo>
                <a:cubicBezTo>
                  <a:pt x="2373" y="248"/>
                  <a:pt x="2411" y="247"/>
                  <a:pt x="2450" y="261"/>
                </a:cubicBezTo>
                <a:cubicBezTo>
                  <a:pt x="2513" y="283"/>
                  <a:pt x="2576" y="324"/>
                  <a:pt x="2628" y="365"/>
                </a:cubicBezTo>
                <a:cubicBezTo>
                  <a:pt x="2632" y="368"/>
                  <a:pt x="2651" y="390"/>
                  <a:pt x="2658" y="391"/>
                </a:cubicBezTo>
                <a:cubicBezTo>
                  <a:pt x="2658" y="388"/>
                  <a:pt x="2658" y="385"/>
                  <a:pt x="2658" y="382"/>
                </a:cubicBezTo>
                <a:moveTo>
                  <a:pt x="2568" y="261"/>
                </a:moveTo>
                <a:cubicBezTo>
                  <a:pt x="2561" y="257"/>
                  <a:pt x="2552" y="249"/>
                  <a:pt x="2544" y="247"/>
                </a:cubicBezTo>
                <a:cubicBezTo>
                  <a:pt x="2518" y="242"/>
                  <a:pt x="2503" y="256"/>
                  <a:pt x="2486" y="274"/>
                </a:cubicBezTo>
                <a:cubicBezTo>
                  <a:pt x="2460" y="304"/>
                  <a:pt x="2436" y="357"/>
                  <a:pt x="2449" y="398"/>
                </a:cubicBezTo>
                <a:cubicBezTo>
                  <a:pt x="2461" y="437"/>
                  <a:pt x="2526" y="427"/>
                  <a:pt x="2555" y="427"/>
                </a:cubicBezTo>
                <a:cubicBezTo>
                  <a:pt x="2599" y="427"/>
                  <a:pt x="2650" y="430"/>
                  <a:pt x="2683" y="393"/>
                </a:cubicBezTo>
                <a:cubicBezTo>
                  <a:pt x="2706" y="366"/>
                  <a:pt x="2701" y="323"/>
                  <a:pt x="2682" y="298"/>
                </a:cubicBezTo>
                <a:cubicBezTo>
                  <a:pt x="2658" y="266"/>
                  <a:pt x="2615" y="239"/>
                  <a:pt x="2576" y="233"/>
                </a:cubicBezTo>
                <a:cubicBezTo>
                  <a:pt x="2564" y="230"/>
                  <a:pt x="2527" y="227"/>
                  <a:pt x="2518" y="237"/>
                </a:cubicBezTo>
                <a:cubicBezTo>
                  <a:pt x="2518" y="247"/>
                  <a:pt x="2518" y="250"/>
                  <a:pt x="2518" y="258"/>
                </a:cubicBezTo>
                <a:moveTo>
                  <a:pt x="2682" y="260"/>
                </a:moveTo>
                <a:cubicBezTo>
                  <a:pt x="2684" y="246"/>
                  <a:pt x="2686" y="234"/>
                  <a:pt x="2697" y="225"/>
                </a:cubicBezTo>
                <a:cubicBezTo>
                  <a:pt x="2705" y="219"/>
                  <a:pt x="2733" y="215"/>
                  <a:pt x="2742" y="220"/>
                </a:cubicBezTo>
                <a:cubicBezTo>
                  <a:pt x="2770" y="237"/>
                  <a:pt x="2780" y="285"/>
                  <a:pt x="2789" y="313"/>
                </a:cubicBezTo>
                <a:cubicBezTo>
                  <a:pt x="2797" y="338"/>
                  <a:pt x="2806" y="363"/>
                  <a:pt x="2813" y="388"/>
                </a:cubicBezTo>
                <a:cubicBezTo>
                  <a:pt x="2813" y="390"/>
                  <a:pt x="2814" y="391"/>
                  <a:pt x="2814" y="393"/>
                </a:cubicBezTo>
                <a:cubicBezTo>
                  <a:pt x="2814" y="355"/>
                  <a:pt x="2810" y="318"/>
                  <a:pt x="2822" y="282"/>
                </a:cubicBezTo>
                <a:cubicBezTo>
                  <a:pt x="2834" y="245"/>
                  <a:pt x="2853" y="208"/>
                  <a:pt x="2877" y="178"/>
                </a:cubicBezTo>
                <a:cubicBezTo>
                  <a:pt x="2883" y="171"/>
                  <a:pt x="2912" y="144"/>
                  <a:pt x="2925" y="160"/>
                </a:cubicBezTo>
                <a:cubicBezTo>
                  <a:pt x="2947" y="188"/>
                  <a:pt x="2940" y="235"/>
                  <a:pt x="2940" y="268"/>
                </a:cubicBezTo>
                <a:cubicBezTo>
                  <a:pt x="2940" y="291"/>
                  <a:pt x="2940" y="313"/>
                  <a:pt x="2940" y="336"/>
                </a:cubicBezTo>
                <a:moveTo>
                  <a:pt x="3099" y="0"/>
                </a:moveTo>
                <a:cubicBezTo>
                  <a:pt x="3112" y="10"/>
                  <a:pt x="3112" y="11"/>
                  <a:pt x="3122" y="24"/>
                </a:cubicBezTo>
                <a:cubicBezTo>
                  <a:pt x="3169" y="87"/>
                  <a:pt x="3213" y="154"/>
                  <a:pt x="3233" y="231"/>
                </a:cubicBezTo>
                <a:cubicBezTo>
                  <a:pt x="3246" y="283"/>
                  <a:pt x="3251" y="360"/>
                  <a:pt x="3233" y="411"/>
                </a:cubicBezTo>
                <a:cubicBezTo>
                  <a:pt x="3218" y="454"/>
                  <a:pt x="3188" y="484"/>
                  <a:pt x="3159" y="51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414720" y="1442880"/>
            <a:ext cx="4746240" cy="708120"/>
          </a:xfrm>
          <a:custGeom>
            <a:avLst/>
            <a:gdLst/>
            <a:ahLst/>
            <a:rect l="l" t="t" r="r" b="b"/>
            <a:pathLst>
              <a:path w="13185" h="1968">
                <a:moveTo>
                  <a:pt x="5" y="95"/>
                </a:moveTo>
                <a:cubicBezTo>
                  <a:pt x="5" y="72"/>
                  <a:pt x="0" y="41"/>
                  <a:pt x="8" y="20"/>
                </a:cubicBezTo>
                <a:cubicBezTo>
                  <a:pt x="11" y="11"/>
                  <a:pt x="18" y="7"/>
                  <a:pt x="23" y="0"/>
                </a:cubicBezTo>
                <a:cubicBezTo>
                  <a:pt x="26" y="48"/>
                  <a:pt x="28" y="97"/>
                  <a:pt x="30" y="146"/>
                </a:cubicBezTo>
                <a:cubicBezTo>
                  <a:pt x="36" y="311"/>
                  <a:pt x="40" y="476"/>
                  <a:pt x="48" y="641"/>
                </a:cubicBezTo>
                <a:cubicBezTo>
                  <a:pt x="51" y="707"/>
                  <a:pt x="52" y="770"/>
                  <a:pt x="66" y="834"/>
                </a:cubicBezTo>
                <a:moveTo>
                  <a:pt x="24" y="432"/>
                </a:moveTo>
                <a:cubicBezTo>
                  <a:pt x="32" y="428"/>
                  <a:pt x="56" y="418"/>
                  <a:pt x="69" y="414"/>
                </a:cubicBezTo>
                <a:cubicBezTo>
                  <a:pt x="116" y="400"/>
                  <a:pt x="166" y="383"/>
                  <a:pt x="209" y="360"/>
                </a:cubicBezTo>
                <a:cubicBezTo>
                  <a:pt x="271" y="326"/>
                  <a:pt x="310" y="269"/>
                  <a:pt x="317" y="198"/>
                </a:cubicBezTo>
                <a:cubicBezTo>
                  <a:pt x="321" y="159"/>
                  <a:pt x="323" y="108"/>
                  <a:pt x="311" y="70"/>
                </a:cubicBezTo>
                <a:cubicBezTo>
                  <a:pt x="306" y="53"/>
                  <a:pt x="299" y="56"/>
                  <a:pt x="293" y="47"/>
                </a:cubicBezTo>
                <a:cubicBezTo>
                  <a:pt x="284" y="89"/>
                  <a:pt x="279" y="129"/>
                  <a:pt x="278" y="173"/>
                </a:cubicBezTo>
                <a:cubicBezTo>
                  <a:pt x="276" y="270"/>
                  <a:pt x="273" y="368"/>
                  <a:pt x="290" y="463"/>
                </a:cubicBezTo>
                <a:cubicBezTo>
                  <a:pt x="300" y="516"/>
                  <a:pt x="317" y="566"/>
                  <a:pt x="330" y="618"/>
                </a:cubicBezTo>
                <a:moveTo>
                  <a:pt x="515" y="373"/>
                </a:moveTo>
                <a:cubicBezTo>
                  <a:pt x="532" y="363"/>
                  <a:pt x="523" y="380"/>
                  <a:pt x="523" y="408"/>
                </a:cubicBezTo>
                <a:cubicBezTo>
                  <a:pt x="523" y="468"/>
                  <a:pt x="512" y="526"/>
                  <a:pt x="515" y="586"/>
                </a:cubicBezTo>
                <a:cubicBezTo>
                  <a:pt x="517" y="633"/>
                  <a:pt x="538" y="647"/>
                  <a:pt x="582" y="649"/>
                </a:cubicBezTo>
                <a:cubicBezTo>
                  <a:pt x="625" y="651"/>
                  <a:pt x="645" y="609"/>
                  <a:pt x="655" y="572"/>
                </a:cubicBezTo>
                <a:cubicBezTo>
                  <a:pt x="668" y="521"/>
                  <a:pt x="663" y="475"/>
                  <a:pt x="633" y="432"/>
                </a:cubicBezTo>
                <a:cubicBezTo>
                  <a:pt x="609" y="397"/>
                  <a:pt x="573" y="363"/>
                  <a:pt x="536" y="341"/>
                </a:cubicBezTo>
                <a:cubicBezTo>
                  <a:pt x="527" y="337"/>
                  <a:pt x="526" y="336"/>
                  <a:pt x="521" y="336"/>
                </a:cubicBezTo>
                <a:moveTo>
                  <a:pt x="763" y="309"/>
                </a:moveTo>
                <a:cubicBezTo>
                  <a:pt x="763" y="360"/>
                  <a:pt x="754" y="420"/>
                  <a:pt x="788" y="463"/>
                </a:cubicBezTo>
                <a:cubicBezTo>
                  <a:pt x="810" y="491"/>
                  <a:pt x="834" y="493"/>
                  <a:pt x="867" y="493"/>
                </a:cubicBezTo>
                <a:cubicBezTo>
                  <a:pt x="907" y="494"/>
                  <a:pt x="934" y="464"/>
                  <a:pt x="958" y="434"/>
                </a:cubicBezTo>
                <a:cubicBezTo>
                  <a:pt x="974" y="415"/>
                  <a:pt x="983" y="390"/>
                  <a:pt x="998" y="371"/>
                </a:cubicBezTo>
                <a:cubicBezTo>
                  <a:pt x="1001" y="370"/>
                  <a:pt x="1001" y="370"/>
                  <a:pt x="1003" y="370"/>
                </a:cubicBezTo>
                <a:cubicBezTo>
                  <a:pt x="1010" y="390"/>
                  <a:pt x="1017" y="416"/>
                  <a:pt x="1031" y="434"/>
                </a:cubicBezTo>
                <a:cubicBezTo>
                  <a:pt x="1056" y="466"/>
                  <a:pt x="1097" y="466"/>
                  <a:pt x="1134" y="464"/>
                </a:cubicBezTo>
                <a:cubicBezTo>
                  <a:pt x="1175" y="462"/>
                  <a:pt x="1211" y="440"/>
                  <a:pt x="1221" y="397"/>
                </a:cubicBezTo>
                <a:cubicBezTo>
                  <a:pt x="1229" y="360"/>
                  <a:pt x="1219" y="326"/>
                  <a:pt x="1189" y="304"/>
                </a:cubicBezTo>
                <a:cubicBezTo>
                  <a:pt x="1152" y="276"/>
                  <a:pt x="1111" y="277"/>
                  <a:pt x="1067" y="279"/>
                </a:cubicBezTo>
                <a:cubicBezTo>
                  <a:pt x="1060" y="280"/>
                  <a:pt x="1052" y="280"/>
                  <a:pt x="1045" y="281"/>
                </a:cubicBezTo>
                <a:moveTo>
                  <a:pt x="1811" y="390"/>
                </a:moveTo>
                <a:cubicBezTo>
                  <a:pt x="1802" y="386"/>
                  <a:pt x="1795" y="381"/>
                  <a:pt x="1789" y="378"/>
                </a:cubicBezTo>
                <a:cubicBezTo>
                  <a:pt x="1801" y="372"/>
                  <a:pt x="1813" y="361"/>
                  <a:pt x="1835" y="360"/>
                </a:cubicBezTo>
                <a:cubicBezTo>
                  <a:pt x="1884" y="357"/>
                  <a:pt x="1926" y="358"/>
                  <a:pt x="1966" y="390"/>
                </a:cubicBezTo>
                <a:cubicBezTo>
                  <a:pt x="2002" y="419"/>
                  <a:pt x="2019" y="456"/>
                  <a:pt x="2021" y="501"/>
                </a:cubicBezTo>
                <a:cubicBezTo>
                  <a:pt x="2023" y="535"/>
                  <a:pt x="2003" y="535"/>
                  <a:pt x="1974" y="536"/>
                </a:cubicBezTo>
                <a:cubicBezTo>
                  <a:pt x="1960" y="536"/>
                  <a:pt x="1956" y="537"/>
                  <a:pt x="1950" y="529"/>
                </a:cubicBezTo>
                <a:cubicBezTo>
                  <a:pt x="1950" y="490"/>
                  <a:pt x="1949" y="467"/>
                  <a:pt x="1977" y="436"/>
                </a:cubicBezTo>
                <a:cubicBezTo>
                  <a:pt x="2020" y="388"/>
                  <a:pt x="2072" y="368"/>
                  <a:pt x="2135" y="366"/>
                </a:cubicBezTo>
                <a:cubicBezTo>
                  <a:pt x="2182" y="364"/>
                  <a:pt x="2210" y="373"/>
                  <a:pt x="2223" y="422"/>
                </a:cubicBezTo>
                <a:cubicBezTo>
                  <a:pt x="2230" y="448"/>
                  <a:pt x="2235" y="484"/>
                  <a:pt x="2206" y="494"/>
                </a:cubicBezTo>
                <a:cubicBezTo>
                  <a:pt x="2191" y="499"/>
                  <a:pt x="2174" y="495"/>
                  <a:pt x="2159" y="494"/>
                </a:cubicBezTo>
                <a:cubicBezTo>
                  <a:pt x="2153" y="473"/>
                  <a:pt x="2145" y="436"/>
                  <a:pt x="2157" y="415"/>
                </a:cubicBezTo>
                <a:cubicBezTo>
                  <a:pt x="2185" y="365"/>
                  <a:pt x="2257" y="335"/>
                  <a:pt x="2308" y="318"/>
                </a:cubicBezTo>
                <a:cubicBezTo>
                  <a:pt x="2330" y="311"/>
                  <a:pt x="2409" y="287"/>
                  <a:pt x="2429" y="312"/>
                </a:cubicBezTo>
                <a:cubicBezTo>
                  <a:pt x="2454" y="342"/>
                  <a:pt x="2438" y="419"/>
                  <a:pt x="2430" y="452"/>
                </a:cubicBezTo>
                <a:cubicBezTo>
                  <a:pt x="2423" y="484"/>
                  <a:pt x="2416" y="510"/>
                  <a:pt x="2415" y="543"/>
                </a:cubicBezTo>
                <a:moveTo>
                  <a:pt x="2794" y="294"/>
                </a:moveTo>
                <a:cubicBezTo>
                  <a:pt x="2738" y="285"/>
                  <a:pt x="2708" y="289"/>
                  <a:pt x="2660" y="322"/>
                </a:cubicBezTo>
                <a:cubicBezTo>
                  <a:pt x="2612" y="355"/>
                  <a:pt x="2581" y="392"/>
                  <a:pt x="2575" y="450"/>
                </a:cubicBezTo>
                <a:cubicBezTo>
                  <a:pt x="2569" y="505"/>
                  <a:pt x="2626" y="504"/>
                  <a:pt x="2667" y="506"/>
                </a:cubicBezTo>
                <a:cubicBezTo>
                  <a:pt x="2725" y="509"/>
                  <a:pt x="2773" y="509"/>
                  <a:pt x="2815" y="466"/>
                </a:cubicBezTo>
                <a:cubicBezTo>
                  <a:pt x="2841" y="439"/>
                  <a:pt x="2842" y="409"/>
                  <a:pt x="2842" y="374"/>
                </a:cubicBezTo>
                <a:cubicBezTo>
                  <a:pt x="2842" y="360"/>
                  <a:pt x="2842" y="357"/>
                  <a:pt x="2842" y="349"/>
                </a:cubicBezTo>
                <a:cubicBezTo>
                  <a:pt x="2842" y="352"/>
                  <a:pt x="2841" y="406"/>
                  <a:pt x="2842" y="417"/>
                </a:cubicBezTo>
                <a:cubicBezTo>
                  <a:pt x="2844" y="452"/>
                  <a:pt x="2853" y="481"/>
                  <a:pt x="2863" y="514"/>
                </a:cubicBezTo>
                <a:moveTo>
                  <a:pt x="2985" y="325"/>
                </a:moveTo>
                <a:cubicBezTo>
                  <a:pt x="2985" y="295"/>
                  <a:pt x="2978" y="267"/>
                  <a:pt x="3015" y="259"/>
                </a:cubicBezTo>
                <a:cubicBezTo>
                  <a:pt x="3056" y="250"/>
                  <a:pt x="3077" y="269"/>
                  <a:pt x="3097" y="302"/>
                </a:cubicBezTo>
                <a:cubicBezTo>
                  <a:pt x="3136" y="365"/>
                  <a:pt x="3148" y="440"/>
                  <a:pt x="3154" y="513"/>
                </a:cubicBezTo>
                <a:lnTo>
                  <a:pt x="3154" y="514"/>
                </a:lnTo>
                <a:cubicBezTo>
                  <a:pt x="3146" y="492"/>
                  <a:pt x="3138" y="471"/>
                  <a:pt x="3136" y="446"/>
                </a:cubicBezTo>
                <a:cubicBezTo>
                  <a:pt x="3133" y="404"/>
                  <a:pt x="3131" y="360"/>
                  <a:pt x="3149" y="322"/>
                </a:cubicBezTo>
                <a:cubicBezTo>
                  <a:pt x="3167" y="285"/>
                  <a:pt x="3196" y="258"/>
                  <a:pt x="3237" y="253"/>
                </a:cubicBezTo>
                <a:cubicBezTo>
                  <a:pt x="3288" y="246"/>
                  <a:pt x="3312" y="273"/>
                  <a:pt x="3331" y="318"/>
                </a:cubicBezTo>
                <a:cubicBezTo>
                  <a:pt x="3356" y="377"/>
                  <a:pt x="3359" y="450"/>
                  <a:pt x="3368" y="513"/>
                </a:cubicBezTo>
                <a:cubicBezTo>
                  <a:pt x="3370" y="533"/>
                  <a:pt x="3370" y="538"/>
                  <a:pt x="3376" y="549"/>
                </a:cubicBezTo>
                <a:moveTo>
                  <a:pt x="3486" y="316"/>
                </a:moveTo>
                <a:cubicBezTo>
                  <a:pt x="3487" y="312"/>
                  <a:pt x="3487" y="309"/>
                  <a:pt x="3488" y="305"/>
                </a:cubicBezTo>
                <a:cubicBezTo>
                  <a:pt x="3511" y="310"/>
                  <a:pt x="3501" y="293"/>
                  <a:pt x="3522" y="324"/>
                </a:cubicBezTo>
                <a:cubicBezTo>
                  <a:pt x="3546" y="359"/>
                  <a:pt x="3566" y="397"/>
                  <a:pt x="3599" y="424"/>
                </a:cubicBezTo>
                <a:cubicBezTo>
                  <a:pt x="3620" y="441"/>
                  <a:pt x="3650" y="452"/>
                  <a:pt x="3677" y="446"/>
                </a:cubicBezTo>
                <a:cubicBezTo>
                  <a:pt x="3702" y="440"/>
                  <a:pt x="3706" y="387"/>
                  <a:pt x="3710" y="368"/>
                </a:cubicBezTo>
                <a:cubicBezTo>
                  <a:pt x="3717" y="338"/>
                  <a:pt x="3725" y="308"/>
                  <a:pt x="3734" y="278"/>
                </a:cubicBezTo>
                <a:cubicBezTo>
                  <a:pt x="3734" y="299"/>
                  <a:pt x="3737" y="335"/>
                  <a:pt x="3735" y="356"/>
                </a:cubicBezTo>
                <a:cubicBezTo>
                  <a:pt x="3727" y="459"/>
                  <a:pt x="3692" y="562"/>
                  <a:pt x="3670" y="663"/>
                </a:cubicBezTo>
                <a:cubicBezTo>
                  <a:pt x="3649" y="758"/>
                  <a:pt x="3626" y="854"/>
                  <a:pt x="3621" y="952"/>
                </a:cubicBezTo>
                <a:cubicBezTo>
                  <a:pt x="3620" y="980"/>
                  <a:pt x="3621" y="1008"/>
                  <a:pt x="3622" y="1035"/>
                </a:cubicBezTo>
                <a:moveTo>
                  <a:pt x="5158" y="663"/>
                </a:moveTo>
                <a:cubicBezTo>
                  <a:pt x="5158" y="646"/>
                  <a:pt x="5157" y="630"/>
                  <a:pt x="5161" y="614"/>
                </a:cubicBezTo>
                <a:cubicBezTo>
                  <a:pt x="5163" y="604"/>
                  <a:pt x="5165" y="598"/>
                  <a:pt x="5166" y="587"/>
                </a:cubicBezTo>
                <a:cubicBezTo>
                  <a:pt x="5166" y="586"/>
                  <a:pt x="5166" y="586"/>
                  <a:pt x="5166" y="585"/>
                </a:cubicBezTo>
                <a:cubicBezTo>
                  <a:pt x="5128" y="585"/>
                  <a:pt x="5110" y="584"/>
                  <a:pt x="5078" y="609"/>
                </a:cubicBezTo>
                <a:cubicBezTo>
                  <a:pt x="5028" y="648"/>
                  <a:pt x="4987" y="707"/>
                  <a:pt x="4962" y="765"/>
                </a:cubicBezTo>
                <a:cubicBezTo>
                  <a:pt x="4955" y="781"/>
                  <a:pt x="4933" y="851"/>
                  <a:pt x="4951" y="868"/>
                </a:cubicBezTo>
                <a:cubicBezTo>
                  <a:pt x="4972" y="888"/>
                  <a:pt x="5045" y="881"/>
                  <a:pt x="5070" y="875"/>
                </a:cubicBezTo>
                <a:cubicBezTo>
                  <a:pt x="5112" y="864"/>
                  <a:pt x="5154" y="834"/>
                  <a:pt x="5169" y="792"/>
                </a:cubicBezTo>
                <a:cubicBezTo>
                  <a:pt x="5179" y="762"/>
                  <a:pt x="5183" y="702"/>
                  <a:pt x="5175" y="672"/>
                </a:cubicBezTo>
                <a:cubicBezTo>
                  <a:pt x="5171" y="657"/>
                  <a:pt x="5149" y="616"/>
                  <a:pt x="5127" y="620"/>
                </a:cubicBezTo>
                <a:cubicBezTo>
                  <a:pt x="5111" y="623"/>
                  <a:pt x="5130" y="619"/>
                  <a:pt x="5119" y="627"/>
                </a:cubicBezTo>
                <a:cubicBezTo>
                  <a:pt x="5122" y="662"/>
                  <a:pt x="5139" y="667"/>
                  <a:pt x="5175" y="671"/>
                </a:cubicBezTo>
                <a:cubicBezTo>
                  <a:pt x="5212" y="675"/>
                  <a:pt x="5251" y="672"/>
                  <a:pt x="5288" y="672"/>
                </a:cubicBezTo>
                <a:moveTo>
                  <a:pt x="1162" y="580"/>
                </a:moveTo>
                <a:cubicBezTo>
                  <a:pt x="3998" y="566"/>
                  <a:pt x="5413" y="1967"/>
                  <a:pt x="5406" y="538"/>
                </a:cubicBezTo>
                <a:cubicBezTo>
                  <a:pt x="5405" y="536"/>
                  <a:pt x="5407" y="458"/>
                  <a:pt x="5398" y="467"/>
                </a:cubicBezTo>
                <a:cubicBezTo>
                  <a:pt x="5366" y="498"/>
                  <a:pt x="5358" y="572"/>
                  <a:pt x="5349" y="614"/>
                </a:cubicBezTo>
                <a:cubicBezTo>
                  <a:pt x="5313" y="791"/>
                  <a:pt x="5337" y="987"/>
                  <a:pt x="5342" y="1166"/>
                </a:cubicBezTo>
                <a:cubicBezTo>
                  <a:pt x="5343" y="1202"/>
                  <a:pt x="5340" y="1224"/>
                  <a:pt x="5331" y="1250"/>
                </a:cubicBezTo>
                <a:cubicBezTo>
                  <a:pt x="5325" y="1251"/>
                  <a:pt x="5318" y="1251"/>
                  <a:pt x="5312" y="1252"/>
                </a:cubicBezTo>
                <a:moveTo>
                  <a:pt x="5167" y="1023"/>
                </a:moveTo>
                <a:cubicBezTo>
                  <a:pt x="5220" y="996"/>
                  <a:pt x="5272" y="986"/>
                  <a:pt x="5331" y="975"/>
                </a:cubicBezTo>
                <a:cubicBezTo>
                  <a:pt x="5428" y="957"/>
                  <a:pt x="5524" y="950"/>
                  <a:pt x="5622" y="944"/>
                </a:cubicBezTo>
                <a:cubicBezTo>
                  <a:pt x="5645" y="942"/>
                  <a:pt x="5668" y="941"/>
                  <a:pt x="5691" y="939"/>
                </a:cubicBezTo>
                <a:moveTo>
                  <a:pt x="6672" y="209"/>
                </a:moveTo>
                <a:cubicBezTo>
                  <a:pt x="6642" y="234"/>
                  <a:pt x="6642" y="301"/>
                  <a:pt x="6640" y="343"/>
                </a:cubicBezTo>
                <a:cubicBezTo>
                  <a:pt x="6636" y="416"/>
                  <a:pt x="6632" y="498"/>
                  <a:pt x="6645" y="570"/>
                </a:cubicBezTo>
                <a:cubicBezTo>
                  <a:pt x="6655" y="624"/>
                  <a:pt x="6675" y="678"/>
                  <a:pt x="6694" y="730"/>
                </a:cubicBezTo>
                <a:cubicBezTo>
                  <a:pt x="6699" y="745"/>
                  <a:pt x="6701" y="748"/>
                  <a:pt x="6700" y="758"/>
                </a:cubicBezTo>
                <a:moveTo>
                  <a:pt x="6405" y="543"/>
                </a:moveTo>
                <a:cubicBezTo>
                  <a:pt x="6529" y="513"/>
                  <a:pt x="6656" y="504"/>
                  <a:pt x="6782" y="483"/>
                </a:cubicBezTo>
                <a:cubicBezTo>
                  <a:pt x="6860" y="470"/>
                  <a:pt x="6959" y="464"/>
                  <a:pt x="7028" y="420"/>
                </a:cubicBezTo>
                <a:cubicBezTo>
                  <a:pt x="7076" y="389"/>
                  <a:pt x="7080" y="343"/>
                  <a:pt x="7081" y="291"/>
                </a:cubicBezTo>
                <a:cubicBezTo>
                  <a:pt x="7081" y="264"/>
                  <a:pt x="7076" y="237"/>
                  <a:pt x="7073" y="216"/>
                </a:cubicBezTo>
                <a:cubicBezTo>
                  <a:pt x="7053" y="241"/>
                  <a:pt x="7035" y="256"/>
                  <a:pt x="7021" y="299"/>
                </a:cubicBezTo>
                <a:cubicBezTo>
                  <a:pt x="6990" y="396"/>
                  <a:pt x="6969" y="546"/>
                  <a:pt x="7003" y="644"/>
                </a:cubicBezTo>
                <a:cubicBezTo>
                  <a:pt x="7016" y="682"/>
                  <a:pt x="7048" y="707"/>
                  <a:pt x="7089" y="700"/>
                </a:cubicBezTo>
                <a:cubicBezTo>
                  <a:pt x="7135" y="692"/>
                  <a:pt x="7153" y="644"/>
                  <a:pt x="7173" y="606"/>
                </a:cubicBezTo>
                <a:cubicBezTo>
                  <a:pt x="7201" y="554"/>
                  <a:pt x="7221" y="470"/>
                  <a:pt x="7273" y="436"/>
                </a:cubicBezTo>
                <a:cubicBezTo>
                  <a:pt x="7285" y="432"/>
                  <a:pt x="7289" y="431"/>
                  <a:pt x="7297" y="432"/>
                </a:cubicBezTo>
                <a:cubicBezTo>
                  <a:pt x="7315" y="450"/>
                  <a:pt x="7336" y="484"/>
                  <a:pt x="7358" y="500"/>
                </a:cubicBezTo>
                <a:cubicBezTo>
                  <a:pt x="7416" y="543"/>
                  <a:pt x="7519" y="549"/>
                  <a:pt x="7586" y="523"/>
                </a:cubicBezTo>
                <a:cubicBezTo>
                  <a:pt x="7618" y="510"/>
                  <a:pt x="7638" y="485"/>
                  <a:pt x="7673" y="479"/>
                </a:cubicBezTo>
                <a:cubicBezTo>
                  <a:pt x="7704" y="473"/>
                  <a:pt x="7714" y="486"/>
                  <a:pt x="7738" y="499"/>
                </a:cubicBezTo>
                <a:cubicBezTo>
                  <a:pt x="7793" y="529"/>
                  <a:pt x="7836" y="546"/>
                  <a:pt x="7901" y="538"/>
                </a:cubicBezTo>
                <a:cubicBezTo>
                  <a:pt x="7934" y="534"/>
                  <a:pt x="7977" y="513"/>
                  <a:pt x="7989" y="481"/>
                </a:cubicBezTo>
                <a:cubicBezTo>
                  <a:pt x="8004" y="440"/>
                  <a:pt x="7960" y="421"/>
                  <a:pt x="7929" y="411"/>
                </a:cubicBezTo>
                <a:cubicBezTo>
                  <a:pt x="7864" y="389"/>
                  <a:pt x="7759" y="390"/>
                  <a:pt x="7695" y="414"/>
                </a:cubicBezTo>
                <a:cubicBezTo>
                  <a:pt x="7633" y="437"/>
                  <a:pt x="7616" y="497"/>
                  <a:pt x="7622" y="557"/>
                </a:cubicBezTo>
                <a:cubicBezTo>
                  <a:pt x="7629" y="627"/>
                  <a:pt x="7692" y="659"/>
                  <a:pt x="7753" y="675"/>
                </a:cubicBezTo>
                <a:cubicBezTo>
                  <a:pt x="7804" y="689"/>
                  <a:pt x="7859" y="683"/>
                  <a:pt x="7911" y="683"/>
                </a:cubicBezTo>
                <a:moveTo>
                  <a:pt x="7977" y="486"/>
                </a:moveTo>
                <a:cubicBezTo>
                  <a:pt x="7973" y="462"/>
                  <a:pt x="7972" y="443"/>
                  <a:pt x="7974" y="420"/>
                </a:cubicBezTo>
                <a:cubicBezTo>
                  <a:pt x="8008" y="423"/>
                  <a:pt x="8024" y="421"/>
                  <a:pt x="8049" y="450"/>
                </a:cubicBezTo>
                <a:cubicBezTo>
                  <a:pt x="8084" y="491"/>
                  <a:pt x="8104" y="541"/>
                  <a:pt x="8116" y="593"/>
                </a:cubicBezTo>
                <a:cubicBezTo>
                  <a:pt x="8126" y="635"/>
                  <a:pt x="8124" y="677"/>
                  <a:pt x="8123" y="720"/>
                </a:cubicBezTo>
                <a:cubicBezTo>
                  <a:pt x="8100" y="709"/>
                  <a:pt x="8106" y="721"/>
                  <a:pt x="8092" y="689"/>
                </a:cubicBezTo>
                <a:cubicBezTo>
                  <a:pt x="8076" y="652"/>
                  <a:pt x="8081" y="612"/>
                  <a:pt x="8081" y="573"/>
                </a:cubicBezTo>
                <a:cubicBezTo>
                  <a:pt x="8081" y="525"/>
                  <a:pt x="8100" y="494"/>
                  <a:pt x="8144" y="473"/>
                </a:cubicBezTo>
                <a:cubicBezTo>
                  <a:pt x="8173" y="459"/>
                  <a:pt x="8232" y="451"/>
                  <a:pt x="8262" y="466"/>
                </a:cubicBezTo>
                <a:cubicBezTo>
                  <a:pt x="8319" y="495"/>
                  <a:pt x="8355" y="585"/>
                  <a:pt x="8365" y="644"/>
                </a:cubicBezTo>
                <a:cubicBezTo>
                  <a:pt x="8368" y="663"/>
                  <a:pt x="8366" y="683"/>
                  <a:pt x="8366" y="702"/>
                </a:cubicBezTo>
                <a:cubicBezTo>
                  <a:pt x="8343" y="690"/>
                  <a:pt x="8340" y="705"/>
                  <a:pt x="8335" y="666"/>
                </a:cubicBezTo>
                <a:cubicBezTo>
                  <a:pt x="8330" y="628"/>
                  <a:pt x="8331" y="582"/>
                  <a:pt x="8347" y="548"/>
                </a:cubicBezTo>
                <a:cubicBezTo>
                  <a:pt x="8367" y="504"/>
                  <a:pt x="8404" y="470"/>
                  <a:pt x="8447" y="448"/>
                </a:cubicBezTo>
                <a:cubicBezTo>
                  <a:pt x="8477" y="433"/>
                  <a:pt x="8535" y="420"/>
                  <a:pt x="8566" y="439"/>
                </a:cubicBezTo>
                <a:cubicBezTo>
                  <a:pt x="8614" y="468"/>
                  <a:pt x="8625" y="536"/>
                  <a:pt x="8633" y="585"/>
                </a:cubicBezTo>
                <a:cubicBezTo>
                  <a:pt x="8642" y="636"/>
                  <a:pt x="8637" y="701"/>
                  <a:pt x="8662" y="748"/>
                </a:cubicBezTo>
                <a:cubicBezTo>
                  <a:pt x="8668" y="756"/>
                  <a:pt x="8675" y="764"/>
                  <a:pt x="8681" y="772"/>
                </a:cubicBezTo>
                <a:moveTo>
                  <a:pt x="9497" y="580"/>
                </a:moveTo>
                <a:cubicBezTo>
                  <a:pt x="9492" y="551"/>
                  <a:pt x="9505" y="536"/>
                  <a:pt x="9472" y="521"/>
                </a:cubicBezTo>
                <a:cubicBezTo>
                  <a:pt x="9422" y="497"/>
                  <a:pt x="9350" y="505"/>
                  <a:pt x="9306" y="536"/>
                </a:cubicBezTo>
                <a:cubicBezTo>
                  <a:pt x="9249" y="576"/>
                  <a:pt x="9155" y="706"/>
                  <a:pt x="9205" y="781"/>
                </a:cubicBezTo>
                <a:cubicBezTo>
                  <a:pt x="9236" y="828"/>
                  <a:pt x="9408" y="807"/>
                  <a:pt x="9452" y="798"/>
                </a:cubicBezTo>
                <a:cubicBezTo>
                  <a:pt x="9528" y="782"/>
                  <a:pt x="9560" y="739"/>
                  <a:pt x="9566" y="666"/>
                </a:cubicBezTo>
                <a:cubicBezTo>
                  <a:pt x="9568" y="643"/>
                  <a:pt x="9563" y="621"/>
                  <a:pt x="9559" y="603"/>
                </a:cubicBezTo>
                <a:cubicBezTo>
                  <a:pt x="9558" y="603"/>
                  <a:pt x="9556" y="603"/>
                  <a:pt x="9555" y="603"/>
                </a:cubicBezTo>
                <a:cubicBezTo>
                  <a:pt x="9553" y="659"/>
                  <a:pt x="9538" y="723"/>
                  <a:pt x="9572" y="771"/>
                </a:cubicBezTo>
                <a:cubicBezTo>
                  <a:pt x="9602" y="814"/>
                  <a:pt x="9663" y="827"/>
                  <a:pt x="9712" y="818"/>
                </a:cubicBezTo>
                <a:cubicBezTo>
                  <a:pt x="9813" y="799"/>
                  <a:pt x="9812" y="634"/>
                  <a:pt x="9812" y="562"/>
                </a:cubicBezTo>
                <a:cubicBezTo>
                  <a:pt x="9812" y="518"/>
                  <a:pt x="9796" y="495"/>
                  <a:pt x="9780" y="457"/>
                </a:cubicBezTo>
                <a:cubicBezTo>
                  <a:pt x="9780" y="465"/>
                  <a:pt x="9776" y="468"/>
                  <a:pt x="9776" y="476"/>
                </a:cubicBezTo>
                <a:cubicBezTo>
                  <a:pt x="9775" y="523"/>
                  <a:pt x="9784" y="529"/>
                  <a:pt x="9816" y="562"/>
                </a:cubicBezTo>
                <a:cubicBezTo>
                  <a:pt x="9883" y="631"/>
                  <a:pt x="9992" y="644"/>
                  <a:pt x="10020" y="750"/>
                </a:cubicBezTo>
                <a:cubicBezTo>
                  <a:pt x="10027" y="778"/>
                  <a:pt x="10022" y="809"/>
                  <a:pt x="10023" y="837"/>
                </a:cubicBezTo>
                <a:cubicBezTo>
                  <a:pt x="10072" y="832"/>
                  <a:pt x="10105" y="823"/>
                  <a:pt x="10152" y="803"/>
                </a:cubicBezTo>
                <a:cubicBezTo>
                  <a:pt x="10273" y="750"/>
                  <a:pt x="10349" y="688"/>
                  <a:pt x="10389" y="562"/>
                </a:cubicBezTo>
                <a:cubicBezTo>
                  <a:pt x="10392" y="552"/>
                  <a:pt x="10396" y="537"/>
                  <a:pt x="10399" y="527"/>
                </a:cubicBezTo>
                <a:cubicBezTo>
                  <a:pt x="10402" y="558"/>
                  <a:pt x="10397" y="591"/>
                  <a:pt x="10407" y="621"/>
                </a:cubicBezTo>
                <a:cubicBezTo>
                  <a:pt x="10431" y="696"/>
                  <a:pt x="10489" y="709"/>
                  <a:pt x="10563" y="700"/>
                </a:cubicBezTo>
                <a:cubicBezTo>
                  <a:pt x="10607" y="695"/>
                  <a:pt x="10644" y="662"/>
                  <a:pt x="10659" y="621"/>
                </a:cubicBezTo>
                <a:cubicBezTo>
                  <a:pt x="10674" y="581"/>
                  <a:pt x="10661" y="558"/>
                  <a:pt x="10637" y="531"/>
                </a:cubicBezTo>
                <a:cubicBezTo>
                  <a:pt x="10587" y="476"/>
                  <a:pt x="10453" y="499"/>
                  <a:pt x="10405" y="539"/>
                </a:cubicBezTo>
                <a:cubicBezTo>
                  <a:pt x="10343" y="591"/>
                  <a:pt x="10321" y="660"/>
                  <a:pt x="10320" y="737"/>
                </a:cubicBezTo>
                <a:cubicBezTo>
                  <a:pt x="10319" y="812"/>
                  <a:pt x="10388" y="846"/>
                  <a:pt x="10452" y="870"/>
                </a:cubicBezTo>
                <a:cubicBezTo>
                  <a:pt x="10574" y="916"/>
                  <a:pt x="10754" y="918"/>
                  <a:pt x="10882" y="895"/>
                </a:cubicBezTo>
                <a:cubicBezTo>
                  <a:pt x="10917" y="889"/>
                  <a:pt x="10915" y="880"/>
                  <a:pt x="10933" y="870"/>
                </a:cubicBezTo>
                <a:cubicBezTo>
                  <a:pt x="10933" y="868"/>
                  <a:pt x="10932" y="866"/>
                  <a:pt x="10932" y="864"/>
                </a:cubicBezTo>
                <a:moveTo>
                  <a:pt x="11991" y="527"/>
                </a:moveTo>
                <a:cubicBezTo>
                  <a:pt x="11990" y="508"/>
                  <a:pt x="11994" y="495"/>
                  <a:pt x="11986" y="477"/>
                </a:cubicBezTo>
                <a:cubicBezTo>
                  <a:pt x="11974" y="450"/>
                  <a:pt x="11956" y="447"/>
                  <a:pt x="11928" y="445"/>
                </a:cubicBezTo>
                <a:cubicBezTo>
                  <a:pt x="11881" y="442"/>
                  <a:pt x="11831" y="441"/>
                  <a:pt x="11787" y="460"/>
                </a:cubicBezTo>
                <a:cubicBezTo>
                  <a:pt x="11672" y="511"/>
                  <a:pt x="11596" y="642"/>
                  <a:pt x="11563" y="758"/>
                </a:cubicBezTo>
                <a:cubicBezTo>
                  <a:pt x="11547" y="813"/>
                  <a:pt x="11534" y="897"/>
                  <a:pt x="11575" y="943"/>
                </a:cubicBezTo>
                <a:cubicBezTo>
                  <a:pt x="11623" y="997"/>
                  <a:pt x="11731" y="1003"/>
                  <a:pt x="11797" y="992"/>
                </a:cubicBezTo>
                <a:cubicBezTo>
                  <a:pt x="11860" y="982"/>
                  <a:pt x="11914" y="935"/>
                  <a:pt x="11939" y="878"/>
                </a:cubicBezTo>
                <a:cubicBezTo>
                  <a:pt x="11971" y="806"/>
                  <a:pt x="11961" y="722"/>
                  <a:pt x="11961" y="646"/>
                </a:cubicBezTo>
                <a:cubicBezTo>
                  <a:pt x="11961" y="572"/>
                  <a:pt x="11959" y="499"/>
                  <a:pt x="11959" y="425"/>
                </a:cubicBezTo>
                <a:cubicBezTo>
                  <a:pt x="11959" y="401"/>
                  <a:pt x="11959" y="396"/>
                  <a:pt x="11959" y="381"/>
                </a:cubicBezTo>
                <a:cubicBezTo>
                  <a:pt x="11958" y="441"/>
                  <a:pt x="11958" y="500"/>
                  <a:pt x="11958" y="560"/>
                </a:cubicBezTo>
                <a:cubicBezTo>
                  <a:pt x="11958" y="675"/>
                  <a:pt x="11968" y="776"/>
                  <a:pt x="12016" y="882"/>
                </a:cubicBezTo>
                <a:cubicBezTo>
                  <a:pt x="12043" y="942"/>
                  <a:pt x="12085" y="1004"/>
                  <a:pt x="12138" y="1045"/>
                </a:cubicBezTo>
                <a:cubicBezTo>
                  <a:pt x="12165" y="1065"/>
                  <a:pt x="12199" y="1073"/>
                  <a:pt x="12232" y="1064"/>
                </a:cubicBezTo>
                <a:cubicBezTo>
                  <a:pt x="12288" y="1048"/>
                  <a:pt x="12280" y="927"/>
                  <a:pt x="12280" y="888"/>
                </a:cubicBezTo>
                <a:cubicBezTo>
                  <a:pt x="12281" y="788"/>
                  <a:pt x="12275" y="691"/>
                  <a:pt x="12262" y="592"/>
                </a:cubicBezTo>
                <a:cubicBezTo>
                  <a:pt x="12257" y="550"/>
                  <a:pt x="12253" y="510"/>
                  <a:pt x="12238" y="471"/>
                </a:cubicBezTo>
                <a:cubicBezTo>
                  <a:pt x="12226" y="439"/>
                  <a:pt x="12219" y="442"/>
                  <a:pt x="12192" y="434"/>
                </a:cubicBezTo>
                <a:cubicBezTo>
                  <a:pt x="12189" y="434"/>
                  <a:pt x="12185" y="434"/>
                  <a:pt x="12182" y="434"/>
                </a:cubicBezTo>
                <a:cubicBezTo>
                  <a:pt x="12182" y="445"/>
                  <a:pt x="12163" y="471"/>
                  <a:pt x="12176" y="486"/>
                </a:cubicBezTo>
                <a:cubicBezTo>
                  <a:pt x="12204" y="518"/>
                  <a:pt x="12259" y="532"/>
                  <a:pt x="12294" y="553"/>
                </a:cubicBezTo>
                <a:cubicBezTo>
                  <a:pt x="12360" y="592"/>
                  <a:pt x="12411" y="644"/>
                  <a:pt x="12440" y="716"/>
                </a:cubicBezTo>
                <a:cubicBezTo>
                  <a:pt x="12461" y="770"/>
                  <a:pt x="12461" y="825"/>
                  <a:pt x="12462" y="882"/>
                </a:cubicBezTo>
                <a:cubicBezTo>
                  <a:pt x="12462" y="893"/>
                  <a:pt x="12462" y="904"/>
                  <a:pt x="12462" y="915"/>
                </a:cubicBezTo>
                <a:cubicBezTo>
                  <a:pt x="12484" y="917"/>
                  <a:pt x="12507" y="922"/>
                  <a:pt x="12531" y="920"/>
                </a:cubicBezTo>
                <a:cubicBezTo>
                  <a:pt x="12562" y="915"/>
                  <a:pt x="12574" y="912"/>
                  <a:pt x="12592" y="899"/>
                </a:cubicBezTo>
                <a:moveTo>
                  <a:pt x="12805" y="593"/>
                </a:moveTo>
                <a:cubicBezTo>
                  <a:pt x="12821" y="558"/>
                  <a:pt x="12836" y="529"/>
                  <a:pt x="12857" y="497"/>
                </a:cubicBezTo>
                <a:cubicBezTo>
                  <a:pt x="12858" y="524"/>
                  <a:pt x="12851" y="552"/>
                  <a:pt x="12847" y="582"/>
                </a:cubicBezTo>
                <a:cubicBezTo>
                  <a:pt x="12840" y="627"/>
                  <a:pt x="12832" y="687"/>
                  <a:pt x="12856" y="728"/>
                </a:cubicBezTo>
                <a:cubicBezTo>
                  <a:pt x="12879" y="767"/>
                  <a:pt x="12918" y="767"/>
                  <a:pt x="12957" y="768"/>
                </a:cubicBezTo>
                <a:cubicBezTo>
                  <a:pt x="13008" y="769"/>
                  <a:pt x="13034" y="753"/>
                  <a:pt x="13060" y="709"/>
                </a:cubicBezTo>
                <a:cubicBezTo>
                  <a:pt x="13085" y="668"/>
                  <a:pt x="13085" y="627"/>
                  <a:pt x="13084" y="580"/>
                </a:cubicBezTo>
                <a:cubicBezTo>
                  <a:pt x="13083" y="535"/>
                  <a:pt x="13052" y="501"/>
                  <a:pt x="13017" y="474"/>
                </a:cubicBezTo>
                <a:cubicBezTo>
                  <a:pt x="12979" y="445"/>
                  <a:pt x="12931" y="438"/>
                  <a:pt x="12884" y="443"/>
                </a:cubicBezTo>
                <a:cubicBezTo>
                  <a:pt x="12812" y="451"/>
                  <a:pt x="12750" y="504"/>
                  <a:pt x="12710" y="562"/>
                </a:cubicBezTo>
                <a:cubicBezTo>
                  <a:pt x="12657" y="640"/>
                  <a:pt x="12652" y="723"/>
                  <a:pt x="12651" y="814"/>
                </a:cubicBezTo>
                <a:cubicBezTo>
                  <a:pt x="12650" y="892"/>
                  <a:pt x="12658" y="964"/>
                  <a:pt x="12699" y="1033"/>
                </a:cubicBezTo>
                <a:cubicBezTo>
                  <a:pt x="12755" y="1126"/>
                  <a:pt x="12853" y="1131"/>
                  <a:pt x="12950" y="1131"/>
                </a:cubicBezTo>
                <a:cubicBezTo>
                  <a:pt x="13021" y="1131"/>
                  <a:pt x="13091" y="1114"/>
                  <a:pt x="13147" y="1066"/>
                </a:cubicBezTo>
                <a:cubicBezTo>
                  <a:pt x="13173" y="1043"/>
                  <a:pt x="13176" y="1022"/>
                  <a:pt x="13184" y="9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5497560" y="1380960"/>
            <a:ext cx="3268800" cy="709920"/>
          </a:xfrm>
          <a:custGeom>
            <a:avLst/>
            <a:gdLst/>
            <a:ahLst/>
            <a:rect l="l" t="t" r="r" b="b"/>
            <a:pathLst>
              <a:path w="9081" h="1973">
                <a:moveTo>
                  <a:pt x="9" y="533"/>
                </a:moveTo>
                <a:cubicBezTo>
                  <a:pt x="7" y="516"/>
                  <a:pt x="3" y="498"/>
                  <a:pt x="2" y="481"/>
                </a:cubicBezTo>
                <a:cubicBezTo>
                  <a:pt x="1" y="474"/>
                  <a:pt x="2" y="466"/>
                  <a:pt x="2" y="459"/>
                </a:cubicBezTo>
                <a:cubicBezTo>
                  <a:pt x="1" y="496"/>
                  <a:pt x="0" y="534"/>
                  <a:pt x="0" y="571"/>
                </a:cubicBezTo>
                <a:cubicBezTo>
                  <a:pt x="0" y="663"/>
                  <a:pt x="14" y="740"/>
                  <a:pt x="35" y="830"/>
                </a:cubicBezTo>
                <a:cubicBezTo>
                  <a:pt x="54" y="908"/>
                  <a:pt x="83" y="986"/>
                  <a:pt x="100" y="1064"/>
                </a:cubicBezTo>
                <a:cubicBezTo>
                  <a:pt x="110" y="1110"/>
                  <a:pt x="108" y="1156"/>
                  <a:pt x="108" y="1204"/>
                </a:cubicBezTo>
                <a:cubicBezTo>
                  <a:pt x="96" y="1192"/>
                  <a:pt x="88" y="1192"/>
                  <a:pt x="79" y="1168"/>
                </a:cubicBezTo>
                <a:cubicBezTo>
                  <a:pt x="64" y="1127"/>
                  <a:pt x="51" y="1082"/>
                  <a:pt x="46" y="1039"/>
                </a:cubicBezTo>
                <a:cubicBezTo>
                  <a:pt x="38" y="977"/>
                  <a:pt x="33" y="895"/>
                  <a:pt x="45" y="835"/>
                </a:cubicBezTo>
                <a:cubicBezTo>
                  <a:pt x="60" y="759"/>
                  <a:pt x="109" y="705"/>
                  <a:pt x="182" y="686"/>
                </a:cubicBezTo>
                <a:cubicBezTo>
                  <a:pt x="240" y="671"/>
                  <a:pt x="370" y="652"/>
                  <a:pt x="422" y="690"/>
                </a:cubicBezTo>
                <a:cubicBezTo>
                  <a:pt x="469" y="725"/>
                  <a:pt x="460" y="823"/>
                  <a:pt x="455" y="872"/>
                </a:cubicBezTo>
                <a:cubicBezTo>
                  <a:pt x="449" y="932"/>
                  <a:pt x="418" y="984"/>
                  <a:pt x="396" y="1038"/>
                </a:cubicBezTo>
                <a:cubicBezTo>
                  <a:pt x="393" y="1046"/>
                  <a:pt x="374" y="1082"/>
                  <a:pt x="382" y="1094"/>
                </a:cubicBezTo>
                <a:cubicBezTo>
                  <a:pt x="391" y="1107"/>
                  <a:pt x="413" y="1094"/>
                  <a:pt x="429" y="1094"/>
                </a:cubicBezTo>
                <a:moveTo>
                  <a:pt x="858" y="761"/>
                </a:moveTo>
                <a:cubicBezTo>
                  <a:pt x="852" y="725"/>
                  <a:pt x="827" y="726"/>
                  <a:pt x="791" y="724"/>
                </a:cubicBezTo>
                <a:cubicBezTo>
                  <a:pt x="716" y="721"/>
                  <a:pt x="655" y="724"/>
                  <a:pt x="591" y="767"/>
                </a:cubicBezTo>
                <a:cubicBezTo>
                  <a:pt x="530" y="809"/>
                  <a:pt x="510" y="860"/>
                  <a:pt x="507" y="929"/>
                </a:cubicBezTo>
                <a:cubicBezTo>
                  <a:pt x="504" y="992"/>
                  <a:pt x="560" y="1016"/>
                  <a:pt x="612" y="1032"/>
                </a:cubicBezTo>
                <a:cubicBezTo>
                  <a:pt x="654" y="1045"/>
                  <a:pt x="728" y="1058"/>
                  <a:pt x="771" y="1043"/>
                </a:cubicBezTo>
                <a:cubicBezTo>
                  <a:pt x="817" y="1027"/>
                  <a:pt x="817" y="971"/>
                  <a:pt x="818" y="933"/>
                </a:cubicBezTo>
                <a:cubicBezTo>
                  <a:pt x="819" y="872"/>
                  <a:pt x="804" y="819"/>
                  <a:pt x="785" y="761"/>
                </a:cubicBezTo>
                <a:cubicBezTo>
                  <a:pt x="780" y="746"/>
                  <a:pt x="775" y="732"/>
                  <a:pt x="770" y="718"/>
                </a:cubicBezTo>
                <a:cubicBezTo>
                  <a:pt x="765" y="744"/>
                  <a:pt x="763" y="780"/>
                  <a:pt x="763" y="810"/>
                </a:cubicBezTo>
                <a:cubicBezTo>
                  <a:pt x="762" y="872"/>
                  <a:pt x="757" y="936"/>
                  <a:pt x="779" y="997"/>
                </a:cubicBezTo>
                <a:cubicBezTo>
                  <a:pt x="791" y="1030"/>
                  <a:pt x="813" y="1068"/>
                  <a:pt x="846" y="1083"/>
                </a:cubicBezTo>
                <a:cubicBezTo>
                  <a:pt x="868" y="1089"/>
                  <a:pt x="875" y="1091"/>
                  <a:pt x="891" y="1089"/>
                </a:cubicBezTo>
                <a:moveTo>
                  <a:pt x="942" y="697"/>
                </a:moveTo>
                <a:cubicBezTo>
                  <a:pt x="942" y="672"/>
                  <a:pt x="942" y="715"/>
                  <a:pt x="943" y="740"/>
                </a:cubicBezTo>
                <a:cubicBezTo>
                  <a:pt x="947" y="828"/>
                  <a:pt x="957" y="917"/>
                  <a:pt x="985" y="1002"/>
                </a:cubicBezTo>
                <a:cubicBezTo>
                  <a:pt x="993" y="1026"/>
                  <a:pt x="1006" y="1064"/>
                  <a:pt x="1031" y="1076"/>
                </a:cubicBezTo>
                <a:cubicBezTo>
                  <a:pt x="1034" y="1076"/>
                  <a:pt x="1037" y="1077"/>
                  <a:pt x="1040" y="1077"/>
                </a:cubicBezTo>
                <a:cubicBezTo>
                  <a:pt x="1062" y="1061"/>
                  <a:pt x="1064" y="1049"/>
                  <a:pt x="1072" y="1017"/>
                </a:cubicBezTo>
                <a:cubicBezTo>
                  <a:pt x="1090" y="936"/>
                  <a:pt x="1094" y="855"/>
                  <a:pt x="1110" y="775"/>
                </a:cubicBezTo>
                <a:cubicBezTo>
                  <a:pt x="1119" y="728"/>
                  <a:pt x="1132" y="680"/>
                  <a:pt x="1156" y="638"/>
                </a:cubicBezTo>
                <a:cubicBezTo>
                  <a:pt x="1163" y="625"/>
                  <a:pt x="1167" y="621"/>
                  <a:pt x="1177" y="616"/>
                </a:cubicBezTo>
                <a:cubicBezTo>
                  <a:pt x="1179" y="616"/>
                  <a:pt x="1181" y="616"/>
                  <a:pt x="1183" y="616"/>
                </a:cubicBezTo>
                <a:moveTo>
                  <a:pt x="1332" y="614"/>
                </a:moveTo>
                <a:cubicBezTo>
                  <a:pt x="1332" y="709"/>
                  <a:pt x="1325" y="806"/>
                  <a:pt x="1335" y="899"/>
                </a:cubicBezTo>
                <a:cubicBezTo>
                  <a:pt x="1338" y="927"/>
                  <a:pt x="1344" y="959"/>
                  <a:pt x="1361" y="984"/>
                </a:cubicBezTo>
                <a:cubicBezTo>
                  <a:pt x="1370" y="996"/>
                  <a:pt x="1381" y="992"/>
                  <a:pt x="1390" y="985"/>
                </a:cubicBezTo>
                <a:moveTo>
                  <a:pt x="1110" y="367"/>
                </a:moveTo>
                <a:cubicBezTo>
                  <a:pt x="1110" y="352"/>
                  <a:pt x="1110" y="350"/>
                  <a:pt x="1110" y="341"/>
                </a:cubicBezTo>
                <a:cubicBezTo>
                  <a:pt x="1150" y="341"/>
                  <a:pt x="1168" y="353"/>
                  <a:pt x="1202" y="374"/>
                </a:cubicBezTo>
                <a:cubicBezTo>
                  <a:pt x="1236" y="396"/>
                  <a:pt x="1248" y="403"/>
                  <a:pt x="1270" y="419"/>
                </a:cubicBezTo>
                <a:moveTo>
                  <a:pt x="1623" y="642"/>
                </a:moveTo>
                <a:cubicBezTo>
                  <a:pt x="1637" y="678"/>
                  <a:pt x="1645" y="712"/>
                  <a:pt x="1647" y="751"/>
                </a:cubicBezTo>
                <a:cubicBezTo>
                  <a:pt x="1651" y="831"/>
                  <a:pt x="1638" y="912"/>
                  <a:pt x="1653" y="992"/>
                </a:cubicBezTo>
                <a:cubicBezTo>
                  <a:pt x="1658" y="1019"/>
                  <a:pt x="1669" y="1062"/>
                  <a:pt x="1696" y="1077"/>
                </a:cubicBezTo>
                <a:cubicBezTo>
                  <a:pt x="1705" y="1082"/>
                  <a:pt x="1709" y="1079"/>
                  <a:pt x="1718" y="1081"/>
                </a:cubicBezTo>
                <a:cubicBezTo>
                  <a:pt x="1729" y="1040"/>
                  <a:pt x="1729" y="1002"/>
                  <a:pt x="1729" y="958"/>
                </a:cubicBezTo>
                <a:cubicBezTo>
                  <a:pt x="1729" y="871"/>
                  <a:pt x="1726" y="782"/>
                  <a:pt x="1750" y="697"/>
                </a:cubicBezTo>
                <a:cubicBezTo>
                  <a:pt x="1761" y="659"/>
                  <a:pt x="1780" y="612"/>
                  <a:pt x="1819" y="595"/>
                </a:cubicBezTo>
                <a:cubicBezTo>
                  <a:pt x="1850" y="582"/>
                  <a:pt x="1869" y="597"/>
                  <a:pt x="1881" y="625"/>
                </a:cubicBezTo>
                <a:cubicBezTo>
                  <a:pt x="1908" y="688"/>
                  <a:pt x="1903" y="760"/>
                  <a:pt x="1903" y="828"/>
                </a:cubicBezTo>
                <a:cubicBezTo>
                  <a:pt x="1903" y="864"/>
                  <a:pt x="1880" y="1013"/>
                  <a:pt x="1924" y="1025"/>
                </a:cubicBezTo>
                <a:cubicBezTo>
                  <a:pt x="1936" y="1026"/>
                  <a:pt x="1948" y="1027"/>
                  <a:pt x="1960" y="1028"/>
                </a:cubicBezTo>
                <a:moveTo>
                  <a:pt x="2411" y="677"/>
                </a:moveTo>
                <a:cubicBezTo>
                  <a:pt x="2404" y="634"/>
                  <a:pt x="2451" y="647"/>
                  <a:pt x="2403" y="632"/>
                </a:cubicBezTo>
                <a:cubicBezTo>
                  <a:pt x="2340" y="612"/>
                  <a:pt x="2243" y="700"/>
                  <a:pt x="2203" y="737"/>
                </a:cubicBezTo>
                <a:cubicBezTo>
                  <a:pt x="2154" y="782"/>
                  <a:pt x="2055" y="917"/>
                  <a:pt x="2098" y="997"/>
                </a:cubicBezTo>
                <a:cubicBezTo>
                  <a:pt x="2118" y="1034"/>
                  <a:pt x="2168" y="1038"/>
                  <a:pt x="2205" y="1034"/>
                </a:cubicBezTo>
                <a:cubicBezTo>
                  <a:pt x="2262" y="1028"/>
                  <a:pt x="2297" y="975"/>
                  <a:pt x="2320" y="926"/>
                </a:cubicBezTo>
                <a:cubicBezTo>
                  <a:pt x="2357" y="851"/>
                  <a:pt x="2360" y="763"/>
                  <a:pt x="2392" y="686"/>
                </a:cubicBezTo>
                <a:cubicBezTo>
                  <a:pt x="2401" y="665"/>
                  <a:pt x="2418" y="652"/>
                  <a:pt x="2427" y="638"/>
                </a:cubicBezTo>
                <a:cubicBezTo>
                  <a:pt x="2428" y="698"/>
                  <a:pt x="2431" y="760"/>
                  <a:pt x="2422" y="821"/>
                </a:cubicBezTo>
                <a:cubicBezTo>
                  <a:pt x="2394" y="1008"/>
                  <a:pt x="2335" y="1183"/>
                  <a:pt x="2353" y="1374"/>
                </a:cubicBezTo>
                <a:cubicBezTo>
                  <a:pt x="2368" y="1538"/>
                  <a:pt x="2472" y="1674"/>
                  <a:pt x="2488" y="1836"/>
                </a:cubicBezTo>
                <a:cubicBezTo>
                  <a:pt x="2496" y="1916"/>
                  <a:pt x="2420" y="1938"/>
                  <a:pt x="2355" y="1950"/>
                </a:cubicBezTo>
                <a:cubicBezTo>
                  <a:pt x="2230" y="1972"/>
                  <a:pt x="2107" y="1948"/>
                  <a:pt x="1999" y="1884"/>
                </a:cubicBezTo>
                <a:cubicBezTo>
                  <a:pt x="1948" y="1853"/>
                  <a:pt x="1893" y="1794"/>
                  <a:pt x="1938" y="1731"/>
                </a:cubicBezTo>
                <a:cubicBezTo>
                  <a:pt x="2059" y="1561"/>
                  <a:pt x="2346" y="1459"/>
                  <a:pt x="2532" y="1390"/>
                </a:cubicBezTo>
                <a:cubicBezTo>
                  <a:pt x="2554" y="1382"/>
                  <a:pt x="2565" y="1381"/>
                  <a:pt x="2586" y="1369"/>
                </a:cubicBezTo>
                <a:cubicBezTo>
                  <a:pt x="2587" y="1369"/>
                  <a:pt x="2560" y="1376"/>
                  <a:pt x="2559" y="1376"/>
                </a:cubicBezTo>
                <a:moveTo>
                  <a:pt x="3402" y="724"/>
                </a:moveTo>
                <a:cubicBezTo>
                  <a:pt x="3404" y="722"/>
                  <a:pt x="3386" y="700"/>
                  <a:pt x="3404" y="726"/>
                </a:cubicBezTo>
                <a:cubicBezTo>
                  <a:pt x="3416" y="744"/>
                  <a:pt x="3425" y="755"/>
                  <a:pt x="3445" y="765"/>
                </a:cubicBezTo>
                <a:cubicBezTo>
                  <a:pt x="3465" y="775"/>
                  <a:pt x="3493" y="770"/>
                  <a:pt x="3515" y="770"/>
                </a:cubicBezTo>
                <a:cubicBezTo>
                  <a:pt x="3551" y="770"/>
                  <a:pt x="3575" y="747"/>
                  <a:pt x="3597" y="720"/>
                </a:cubicBezTo>
                <a:cubicBezTo>
                  <a:pt x="3618" y="694"/>
                  <a:pt x="3625" y="674"/>
                  <a:pt x="3626" y="642"/>
                </a:cubicBezTo>
                <a:cubicBezTo>
                  <a:pt x="3627" y="609"/>
                  <a:pt x="3600" y="595"/>
                  <a:pt x="3572" y="587"/>
                </a:cubicBezTo>
                <a:cubicBezTo>
                  <a:pt x="3524" y="573"/>
                  <a:pt x="3480" y="586"/>
                  <a:pt x="3442" y="617"/>
                </a:cubicBezTo>
                <a:cubicBezTo>
                  <a:pt x="3375" y="671"/>
                  <a:pt x="3334" y="754"/>
                  <a:pt x="3307" y="834"/>
                </a:cubicBezTo>
                <a:cubicBezTo>
                  <a:pt x="3290" y="884"/>
                  <a:pt x="3262" y="977"/>
                  <a:pt x="3307" y="1022"/>
                </a:cubicBezTo>
                <a:cubicBezTo>
                  <a:pt x="3357" y="1070"/>
                  <a:pt x="3447" y="1060"/>
                  <a:pt x="3509" y="1060"/>
                </a:cubicBezTo>
                <a:cubicBezTo>
                  <a:pt x="3613" y="1061"/>
                  <a:pt x="3699" y="1031"/>
                  <a:pt x="3796" y="995"/>
                </a:cubicBezTo>
                <a:moveTo>
                  <a:pt x="3806" y="564"/>
                </a:moveTo>
                <a:cubicBezTo>
                  <a:pt x="3804" y="582"/>
                  <a:pt x="3802" y="594"/>
                  <a:pt x="3806" y="612"/>
                </a:cubicBezTo>
                <a:cubicBezTo>
                  <a:pt x="3820" y="676"/>
                  <a:pt x="3850" y="737"/>
                  <a:pt x="3878" y="795"/>
                </a:cubicBezTo>
                <a:cubicBezTo>
                  <a:pt x="3904" y="849"/>
                  <a:pt x="3928" y="906"/>
                  <a:pt x="3969" y="950"/>
                </a:cubicBezTo>
                <a:cubicBezTo>
                  <a:pt x="3989" y="971"/>
                  <a:pt x="4003" y="977"/>
                  <a:pt x="4028" y="985"/>
                </a:cubicBezTo>
                <a:cubicBezTo>
                  <a:pt x="4037" y="965"/>
                  <a:pt x="4038" y="942"/>
                  <a:pt x="4038" y="912"/>
                </a:cubicBezTo>
                <a:cubicBezTo>
                  <a:pt x="4038" y="811"/>
                  <a:pt x="4026" y="703"/>
                  <a:pt x="4048" y="603"/>
                </a:cubicBezTo>
                <a:cubicBezTo>
                  <a:pt x="4060" y="547"/>
                  <a:pt x="4086" y="493"/>
                  <a:pt x="4112" y="441"/>
                </a:cubicBezTo>
                <a:cubicBezTo>
                  <a:pt x="4123" y="418"/>
                  <a:pt x="4132" y="388"/>
                  <a:pt x="4157" y="376"/>
                </a:cubicBezTo>
                <a:cubicBezTo>
                  <a:pt x="4162" y="375"/>
                  <a:pt x="4168" y="373"/>
                  <a:pt x="4173" y="372"/>
                </a:cubicBezTo>
                <a:moveTo>
                  <a:pt x="4325" y="398"/>
                </a:moveTo>
                <a:cubicBezTo>
                  <a:pt x="4333" y="422"/>
                  <a:pt x="4342" y="448"/>
                  <a:pt x="4350" y="472"/>
                </a:cubicBezTo>
                <a:cubicBezTo>
                  <a:pt x="4371" y="534"/>
                  <a:pt x="4397" y="598"/>
                  <a:pt x="4448" y="642"/>
                </a:cubicBezTo>
                <a:cubicBezTo>
                  <a:pt x="4469" y="660"/>
                  <a:pt x="4508" y="669"/>
                  <a:pt x="4535" y="661"/>
                </a:cubicBezTo>
                <a:cubicBezTo>
                  <a:pt x="4574" y="650"/>
                  <a:pt x="4619" y="604"/>
                  <a:pt x="4637" y="570"/>
                </a:cubicBezTo>
                <a:cubicBezTo>
                  <a:pt x="4655" y="538"/>
                  <a:pt x="4662" y="473"/>
                  <a:pt x="4637" y="441"/>
                </a:cubicBezTo>
                <a:cubicBezTo>
                  <a:pt x="4604" y="399"/>
                  <a:pt x="4513" y="392"/>
                  <a:pt x="4466" y="404"/>
                </a:cubicBezTo>
                <a:cubicBezTo>
                  <a:pt x="4349" y="435"/>
                  <a:pt x="4236" y="548"/>
                  <a:pt x="4173" y="648"/>
                </a:cubicBezTo>
                <a:cubicBezTo>
                  <a:pt x="4142" y="697"/>
                  <a:pt x="4108" y="784"/>
                  <a:pt x="4145" y="841"/>
                </a:cubicBezTo>
                <a:cubicBezTo>
                  <a:pt x="4182" y="896"/>
                  <a:pt x="4278" y="901"/>
                  <a:pt x="4336" y="904"/>
                </a:cubicBezTo>
                <a:cubicBezTo>
                  <a:pt x="4412" y="908"/>
                  <a:pt x="4480" y="900"/>
                  <a:pt x="4555" y="890"/>
                </a:cubicBezTo>
                <a:moveTo>
                  <a:pt x="4732" y="444"/>
                </a:moveTo>
                <a:cubicBezTo>
                  <a:pt x="4731" y="456"/>
                  <a:pt x="4728" y="447"/>
                  <a:pt x="4729" y="458"/>
                </a:cubicBezTo>
                <a:cubicBezTo>
                  <a:pt x="4735" y="520"/>
                  <a:pt x="4756" y="581"/>
                  <a:pt x="4765" y="644"/>
                </a:cubicBezTo>
                <a:cubicBezTo>
                  <a:pt x="4776" y="717"/>
                  <a:pt x="4785" y="789"/>
                  <a:pt x="4806" y="861"/>
                </a:cubicBezTo>
                <a:cubicBezTo>
                  <a:pt x="4814" y="888"/>
                  <a:pt x="4825" y="913"/>
                  <a:pt x="4832" y="940"/>
                </a:cubicBezTo>
                <a:lnTo>
                  <a:pt x="4832" y="941"/>
                </a:lnTo>
                <a:cubicBezTo>
                  <a:pt x="4818" y="900"/>
                  <a:pt x="4797" y="865"/>
                  <a:pt x="4789" y="821"/>
                </a:cubicBezTo>
                <a:cubicBezTo>
                  <a:pt x="4778" y="759"/>
                  <a:pt x="4772" y="672"/>
                  <a:pt x="4789" y="610"/>
                </a:cubicBezTo>
                <a:cubicBezTo>
                  <a:pt x="4807" y="546"/>
                  <a:pt x="4851" y="482"/>
                  <a:pt x="4900" y="437"/>
                </a:cubicBezTo>
                <a:cubicBezTo>
                  <a:pt x="4925" y="415"/>
                  <a:pt x="4983" y="379"/>
                  <a:pt x="5020" y="396"/>
                </a:cubicBezTo>
                <a:cubicBezTo>
                  <a:pt x="5071" y="419"/>
                  <a:pt x="5098" y="522"/>
                  <a:pt x="5111" y="568"/>
                </a:cubicBezTo>
                <a:cubicBezTo>
                  <a:pt x="5134" y="649"/>
                  <a:pt x="5141" y="733"/>
                  <a:pt x="5147" y="817"/>
                </a:cubicBezTo>
                <a:cubicBezTo>
                  <a:pt x="5151" y="866"/>
                  <a:pt x="5146" y="899"/>
                  <a:pt x="5182" y="930"/>
                </a:cubicBezTo>
                <a:moveTo>
                  <a:pt x="5620" y="567"/>
                </a:moveTo>
                <a:cubicBezTo>
                  <a:pt x="5605" y="546"/>
                  <a:pt x="5606" y="549"/>
                  <a:pt x="5605" y="527"/>
                </a:cubicBezTo>
                <a:cubicBezTo>
                  <a:pt x="5604" y="512"/>
                  <a:pt x="5609" y="513"/>
                  <a:pt x="5618" y="503"/>
                </a:cubicBezTo>
                <a:cubicBezTo>
                  <a:pt x="5637" y="505"/>
                  <a:pt x="5648" y="496"/>
                  <a:pt x="5664" y="513"/>
                </a:cubicBezTo>
                <a:cubicBezTo>
                  <a:pt x="5714" y="566"/>
                  <a:pt x="5725" y="659"/>
                  <a:pt x="5745" y="726"/>
                </a:cubicBezTo>
                <a:cubicBezTo>
                  <a:pt x="5759" y="775"/>
                  <a:pt x="5772" y="826"/>
                  <a:pt x="5794" y="872"/>
                </a:cubicBezTo>
                <a:cubicBezTo>
                  <a:pt x="5799" y="881"/>
                  <a:pt x="5800" y="882"/>
                  <a:pt x="5802" y="887"/>
                </a:cubicBezTo>
                <a:cubicBezTo>
                  <a:pt x="5783" y="852"/>
                  <a:pt x="5758" y="819"/>
                  <a:pt x="5741" y="782"/>
                </a:cubicBezTo>
                <a:cubicBezTo>
                  <a:pt x="5720" y="738"/>
                  <a:pt x="5713" y="693"/>
                  <a:pt x="5712" y="645"/>
                </a:cubicBezTo>
                <a:cubicBezTo>
                  <a:pt x="5711" y="588"/>
                  <a:pt x="5738" y="552"/>
                  <a:pt x="5776" y="513"/>
                </a:cubicBezTo>
                <a:cubicBezTo>
                  <a:pt x="5823" y="465"/>
                  <a:pt x="5875" y="434"/>
                  <a:pt x="5943" y="437"/>
                </a:cubicBezTo>
                <a:cubicBezTo>
                  <a:pt x="5998" y="440"/>
                  <a:pt x="6029" y="486"/>
                  <a:pt x="6055" y="530"/>
                </a:cubicBezTo>
                <a:cubicBezTo>
                  <a:pt x="6087" y="585"/>
                  <a:pt x="6094" y="642"/>
                  <a:pt x="6095" y="704"/>
                </a:cubicBezTo>
                <a:cubicBezTo>
                  <a:pt x="6096" y="742"/>
                  <a:pt x="6098" y="780"/>
                  <a:pt x="6088" y="818"/>
                </a:cubicBezTo>
                <a:cubicBezTo>
                  <a:pt x="6086" y="828"/>
                  <a:pt x="6085" y="830"/>
                  <a:pt x="6083" y="835"/>
                </a:cubicBezTo>
                <a:moveTo>
                  <a:pt x="6167" y="452"/>
                </a:moveTo>
                <a:cubicBezTo>
                  <a:pt x="6173" y="450"/>
                  <a:pt x="6179" y="438"/>
                  <a:pt x="6182" y="443"/>
                </a:cubicBezTo>
                <a:cubicBezTo>
                  <a:pt x="6198" y="471"/>
                  <a:pt x="6189" y="519"/>
                  <a:pt x="6189" y="548"/>
                </a:cubicBezTo>
                <a:cubicBezTo>
                  <a:pt x="6189" y="595"/>
                  <a:pt x="6176" y="666"/>
                  <a:pt x="6191" y="711"/>
                </a:cubicBezTo>
                <a:cubicBezTo>
                  <a:pt x="6211" y="771"/>
                  <a:pt x="6280" y="786"/>
                  <a:pt x="6335" y="779"/>
                </a:cubicBezTo>
                <a:cubicBezTo>
                  <a:pt x="6396" y="772"/>
                  <a:pt x="6450" y="728"/>
                  <a:pt x="6479" y="675"/>
                </a:cubicBezTo>
                <a:cubicBezTo>
                  <a:pt x="6505" y="627"/>
                  <a:pt x="6503" y="552"/>
                  <a:pt x="6497" y="499"/>
                </a:cubicBezTo>
                <a:cubicBezTo>
                  <a:pt x="6494" y="473"/>
                  <a:pt x="6488" y="438"/>
                  <a:pt x="6470" y="418"/>
                </a:cubicBezTo>
                <a:cubicBezTo>
                  <a:pt x="6468" y="418"/>
                  <a:pt x="6467" y="418"/>
                  <a:pt x="6465" y="418"/>
                </a:cubicBezTo>
                <a:cubicBezTo>
                  <a:pt x="6443" y="460"/>
                  <a:pt x="6429" y="503"/>
                  <a:pt x="6419" y="548"/>
                </a:cubicBezTo>
                <a:cubicBezTo>
                  <a:pt x="6406" y="607"/>
                  <a:pt x="6398" y="690"/>
                  <a:pt x="6410" y="750"/>
                </a:cubicBezTo>
                <a:cubicBezTo>
                  <a:pt x="6419" y="792"/>
                  <a:pt x="6449" y="850"/>
                  <a:pt x="6495" y="860"/>
                </a:cubicBezTo>
                <a:cubicBezTo>
                  <a:pt x="6526" y="860"/>
                  <a:pt x="6538" y="860"/>
                  <a:pt x="6559" y="860"/>
                </a:cubicBezTo>
                <a:moveTo>
                  <a:pt x="6574" y="402"/>
                </a:moveTo>
                <a:cubicBezTo>
                  <a:pt x="6577" y="402"/>
                  <a:pt x="6570" y="383"/>
                  <a:pt x="6577" y="386"/>
                </a:cubicBezTo>
                <a:cubicBezTo>
                  <a:pt x="6618" y="402"/>
                  <a:pt x="6648" y="446"/>
                  <a:pt x="6673" y="482"/>
                </a:cubicBezTo>
                <a:cubicBezTo>
                  <a:pt x="6712" y="538"/>
                  <a:pt x="6744" y="602"/>
                  <a:pt x="6773" y="665"/>
                </a:cubicBezTo>
                <a:cubicBezTo>
                  <a:pt x="6787" y="695"/>
                  <a:pt x="6799" y="725"/>
                  <a:pt x="6810" y="756"/>
                </a:cubicBezTo>
                <a:cubicBezTo>
                  <a:pt x="6786" y="725"/>
                  <a:pt x="6761" y="694"/>
                  <a:pt x="6743" y="658"/>
                </a:cubicBezTo>
                <a:cubicBezTo>
                  <a:pt x="6721" y="611"/>
                  <a:pt x="6709" y="565"/>
                  <a:pt x="6707" y="514"/>
                </a:cubicBezTo>
                <a:cubicBezTo>
                  <a:pt x="6705" y="457"/>
                  <a:pt x="6719" y="429"/>
                  <a:pt x="6776" y="411"/>
                </a:cubicBezTo>
                <a:cubicBezTo>
                  <a:pt x="6827" y="395"/>
                  <a:pt x="6911" y="391"/>
                  <a:pt x="6963" y="402"/>
                </a:cubicBezTo>
                <a:cubicBezTo>
                  <a:pt x="7022" y="415"/>
                  <a:pt x="7071" y="461"/>
                  <a:pt x="7103" y="510"/>
                </a:cubicBezTo>
                <a:cubicBezTo>
                  <a:pt x="7142" y="570"/>
                  <a:pt x="7155" y="637"/>
                  <a:pt x="7158" y="707"/>
                </a:cubicBezTo>
                <a:cubicBezTo>
                  <a:pt x="7161" y="765"/>
                  <a:pt x="7160" y="768"/>
                  <a:pt x="7130" y="800"/>
                </a:cubicBezTo>
                <a:cubicBezTo>
                  <a:pt x="7088" y="781"/>
                  <a:pt x="7078" y="776"/>
                  <a:pt x="7055" y="726"/>
                </a:cubicBezTo>
                <a:cubicBezTo>
                  <a:pt x="7028" y="667"/>
                  <a:pt x="7004" y="586"/>
                  <a:pt x="7018" y="520"/>
                </a:cubicBezTo>
                <a:cubicBezTo>
                  <a:pt x="7040" y="417"/>
                  <a:pt x="7147" y="367"/>
                  <a:pt x="7240" y="364"/>
                </a:cubicBezTo>
                <a:cubicBezTo>
                  <a:pt x="7291" y="363"/>
                  <a:pt x="7307" y="390"/>
                  <a:pt x="7327" y="434"/>
                </a:cubicBezTo>
                <a:cubicBezTo>
                  <a:pt x="7350" y="487"/>
                  <a:pt x="7369" y="542"/>
                  <a:pt x="7389" y="595"/>
                </a:cubicBezTo>
                <a:cubicBezTo>
                  <a:pt x="7403" y="632"/>
                  <a:pt x="7416" y="681"/>
                  <a:pt x="7442" y="711"/>
                </a:cubicBezTo>
                <a:cubicBezTo>
                  <a:pt x="7451" y="717"/>
                  <a:pt x="7453" y="720"/>
                  <a:pt x="7460" y="718"/>
                </a:cubicBezTo>
                <a:moveTo>
                  <a:pt x="7643" y="0"/>
                </a:moveTo>
                <a:cubicBezTo>
                  <a:pt x="7646" y="13"/>
                  <a:pt x="7642" y="2"/>
                  <a:pt x="7646" y="15"/>
                </a:cubicBezTo>
                <a:cubicBezTo>
                  <a:pt x="7668" y="88"/>
                  <a:pt x="7680" y="156"/>
                  <a:pt x="7682" y="232"/>
                </a:cubicBezTo>
                <a:cubicBezTo>
                  <a:pt x="7686" y="361"/>
                  <a:pt x="7664" y="502"/>
                  <a:pt x="7691" y="628"/>
                </a:cubicBezTo>
                <a:cubicBezTo>
                  <a:pt x="7695" y="646"/>
                  <a:pt x="7698" y="662"/>
                  <a:pt x="7700" y="679"/>
                </a:cubicBezTo>
                <a:cubicBezTo>
                  <a:pt x="7700" y="636"/>
                  <a:pt x="7687" y="597"/>
                  <a:pt x="7684" y="555"/>
                </a:cubicBezTo>
                <a:cubicBezTo>
                  <a:pt x="7681" y="514"/>
                  <a:pt x="7679" y="474"/>
                  <a:pt x="7707" y="440"/>
                </a:cubicBezTo>
                <a:cubicBezTo>
                  <a:pt x="7740" y="401"/>
                  <a:pt x="7794" y="385"/>
                  <a:pt x="7843" y="381"/>
                </a:cubicBezTo>
                <a:cubicBezTo>
                  <a:pt x="7881" y="378"/>
                  <a:pt x="7940" y="373"/>
                  <a:pt x="7976" y="388"/>
                </a:cubicBezTo>
                <a:cubicBezTo>
                  <a:pt x="8044" y="417"/>
                  <a:pt x="8061" y="521"/>
                  <a:pt x="8046" y="585"/>
                </a:cubicBezTo>
                <a:cubicBezTo>
                  <a:pt x="8026" y="671"/>
                  <a:pt x="7949" y="740"/>
                  <a:pt x="7864" y="751"/>
                </a:cubicBezTo>
                <a:cubicBezTo>
                  <a:pt x="7787" y="761"/>
                  <a:pt x="7720" y="743"/>
                  <a:pt x="7655" y="702"/>
                </a:cubicBezTo>
                <a:cubicBezTo>
                  <a:pt x="7595" y="665"/>
                  <a:pt x="7529" y="611"/>
                  <a:pt x="7522" y="537"/>
                </a:cubicBezTo>
                <a:cubicBezTo>
                  <a:pt x="7522" y="528"/>
                  <a:pt x="7522" y="519"/>
                  <a:pt x="7522" y="510"/>
                </a:cubicBezTo>
                <a:moveTo>
                  <a:pt x="8145" y="289"/>
                </a:moveTo>
                <a:cubicBezTo>
                  <a:pt x="8146" y="302"/>
                  <a:pt x="8149" y="312"/>
                  <a:pt x="8150" y="325"/>
                </a:cubicBezTo>
                <a:cubicBezTo>
                  <a:pt x="8153" y="372"/>
                  <a:pt x="8153" y="425"/>
                  <a:pt x="8178" y="468"/>
                </a:cubicBezTo>
                <a:cubicBezTo>
                  <a:pt x="8211" y="523"/>
                  <a:pt x="8291" y="540"/>
                  <a:pt x="8350" y="526"/>
                </a:cubicBezTo>
                <a:cubicBezTo>
                  <a:pt x="8410" y="512"/>
                  <a:pt x="8458" y="464"/>
                  <a:pt x="8477" y="406"/>
                </a:cubicBezTo>
                <a:cubicBezTo>
                  <a:pt x="8489" y="370"/>
                  <a:pt x="8482" y="329"/>
                  <a:pt x="8480" y="292"/>
                </a:cubicBezTo>
                <a:cubicBezTo>
                  <a:pt x="8441" y="287"/>
                  <a:pt x="8417" y="277"/>
                  <a:pt x="8374" y="288"/>
                </a:cubicBezTo>
                <a:cubicBezTo>
                  <a:pt x="8241" y="322"/>
                  <a:pt x="8101" y="398"/>
                  <a:pt x="8007" y="499"/>
                </a:cubicBezTo>
                <a:cubicBezTo>
                  <a:pt x="7945" y="565"/>
                  <a:pt x="7907" y="639"/>
                  <a:pt x="7913" y="730"/>
                </a:cubicBezTo>
                <a:cubicBezTo>
                  <a:pt x="7917" y="793"/>
                  <a:pt x="7967" y="821"/>
                  <a:pt x="8025" y="827"/>
                </a:cubicBezTo>
                <a:cubicBezTo>
                  <a:pt x="8111" y="837"/>
                  <a:pt x="8198" y="822"/>
                  <a:pt x="8277" y="788"/>
                </a:cubicBezTo>
                <a:cubicBezTo>
                  <a:pt x="8371" y="749"/>
                  <a:pt x="8452" y="685"/>
                  <a:pt x="8525" y="614"/>
                </a:cubicBezTo>
                <a:cubicBezTo>
                  <a:pt x="8598" y="544"/>
                  <a:pt x="8665" y="469"/>
                  <a:pt x="8738" y="398"/>
                </a:cubicBezTo>
                <a:cubicBezTo>
                  <a:pt x="8783" y="355"/>
                  <a:pt x="8845" y="308"/>
                  <a:pt x="8875" y="251"/>
                </a:cubicBezTo>
                <a:cubicBezTo>
                  <a:pt x="8890" y="224"/>
                  <a:pt x="8889" y="207"/>
                  <a:pt x="8892" y="178"/>
                </a:cubicBezTo>
                <a:cubicBezTo>
                  <a:pt x="8892" y="175"/>
                  <a:pt x="8892" y="171"/>
                  <a:pt x="8892" y="168"/>
                </a:cubicBezTo>
                <a:cubicBezTo>
                  <a:pt x="8863" y="165"/>
                  <a:pt x="8829" y="157"/>
                  <a:pt x="8798" y="163"/>
                </a:cubicBezTo>
                <a:cubicBezTo>
                  <a:pt x="8764" y="169"/>
                  <a:pt x="8719" y="190"/>
                  <a:pt x="8704" y="222"/>
                </a:cubicBezTo>
                <a:cubicBezTo>
                  <a:pt x="8704" y="235"/>
                  <a:pt x="8704" y="239"/>
                  <a:pt x="8705" y="247"/>
                </a:cubicBezTo>
                <a:cubicBezTo>
                  <a:pt x="8760" y="271"/>
                  <a:pt x="8824" y="280"/>
                  <a:pt x="8878" y="306"/>
                </a:cubicBezTo>
                <a:cubicBezTo>
                  <a:pt x="8901" y="317"/>
                  <a:pt x="8908" y="330"/>
                  <a:pt x="8926" y="343"/>
                </a:cubicBezTo>
                <a:cubicBezTo>
                  <a:pt x="8925" y="389"/>
                  <a:pt x="8923" y="399"/>
                  <a:pt x="8890" y="437"/>
                </a:cubicBezTo>
                <a:cubicBezTo>
                  <a:pt x="8806" y="536"/>
                  <a:pt x="8703" y="618"/>
                  <a:pt x="8704" y="758"/>
                </a:cubicBezTo>
                <a:cubicBezTo>
                  <a:pt x="8705" y="822"/>
                  <a:pt x="8757" y="833"/>
                  <a:pt x="8811" y="837"/>
                </a:cubicBezTo>
                <a:cubicBezTo>
                  <a:pt x="8876" y="842"/>
                  <a:pt x="8939" y="837"/>
                  <a:pt x="9000" y="815"/>
                </a:cubicBezTo>
                <a:cubicBezTo>
                  <a:pt x="9029" y="805"/>
                  <a:pt x="9053" y="788"/>
                  <a:pt x="9080" y="7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2"/>
          <p:cNvSpPr/>
          <p:nvPr/>
        </p:nvSpPr>
        <p:spPr>
          <a:xfrm>
            <a:off x="2881440" y="2097720"/>
            <a:ext cx="471240" cy="467280"/>
          </a:xfrm>
          <a:custGeom>
            <a:avLst/>
            <a:gdLst/>
            <a:ahLst/>
            <a:rect l="l" t="t" r="r" b="b"/>
            <a:pathLst>
              <a:path w="1310" h="1299">
                <a:moveTo>
                  <a:pt x="355" y="292"/>
                </a:moveTo>
                <a:cubicBezTo>
                  <a:pt x="359" y="273"/>
                  <a:pt x="399" y="253"/>
                  <a:pt x="368" y="227"/>
                </a:cubicBezTo>
                <a:cubicBezTo>
                  <a:pt x="325" y="191"/>
                  <a:pt x="221" y="199"/>
                  <a:pt x="177" y="223"/>
                </a:cubicBezTo>
                <a:cubicBezTo>
                  <a:pt x="78" y="278"/>
                  <a:pt x="14" y="402"/>
                  <a:pt x="5" y="510"/>
                </a:cubicBezTo>
                <a:cubicBezTo>
                  <a:pt x="0" y="572"/>
                  <a:pt x="9" y="622"/>
                  <a:pt x="77" y="640"/>
                </a:cubicBezTo>
                <a:cubicBezTo>
                  <a:pt x="150" y="661"/>
                  <a:pt x="241" y="649"/>
                  <a:pt x="310" y="623"/>
                </a:cubicBezTo>
                <a:cubicBezTo>
                  <a:pt x="420" y="583"/>
                  <a:pt x="500" y="512"/>
                  <a:pt x="494" y="391"/>
                </a:cubicBezTo>
                <a:cubicBezTo>
                  <a:pt x="491" y="318"/>
                  <a:pt x="440" y="241"/>
                  <a:pt x="370" y="215"/>
                </a:cubicBezTo>
                <a:cubicBezTo>
                  <a:pt x="324" y="198"/>
                  <a:pt x="297" y="224"/>
                  <a:pt x="279" y="264"/>
                </a:cubicBezTo>
                <a:cubicBezTo>
                  <a:pt x="267" y="292"/>
                  <a:pt x="278" y="317"/>
                  <a:pt x="276" y="345"/>
                </a:cubicBezTo>
                <a:cubicBezTo>
                  <a:pt x="340" y="363"/>
                  <a:pt x="400" y="381"/>
                  <a:pt x="468" y="355"/>
                </a:cubicBezTo>
                <a:cubicBezTo>
                  <a:pt x="555" y="322"/>
                  <a:pt x="592" y="249"/>
                  <a:pt x="618" y="165"/>
                </a:cubicBezTo>
                <a:cubicBezTo>
                  <a:pt x="633" y="116"/>
                  <a:pt x="647" y="51"/>
                  <a:pt x="692" y="17"/>
                </a:cubicBezTo>
                <a:cubicBezTo>
                  <a:pt x="715" y="4"/>
                  <a:pt x="722" y="0"/>
                  <a:pt x="740" y="4"/>
                </a:cubicBezTo>
                <a:cubicBezTo>
                  <a:pt x="778" y="55"/>
                  <a:pt x="792" y="91"/>
                  <a:pt x="807" y="164"/>
                </a:cubicBezTo>
                <a:cubicBezTo>
                  <a:pt x="829" y="277"/>
                  <a:pt x="835" y="389"/>
                  <a:pt x="836" y="503"/>
                </a:cubicBezTo>
                <a:cubicBezTo>
                  <a:pt x="838" y="664"/>
                  <a:pt x="826" y="825"/>
                  <a:pt x="843" y="984"/>
                </a:cubicBezTo>
                <a:cubicBezTo>
                  <a:pt x="854" y="1084"/>
                  <a:pt x="875" y="1227"/>
                  <a:pt x="981" y="1272"/>
                </a:cubicBezTo>
                <a:cubicBezTo>
                  <a:pt x="1040" y="1298"/>
                  <a:pt x="1114" y="1286"/>
                  <a:pt x="1165" y="1254"/>
                </a:cubicBezTo>
                <a:cubicBezTo>
                  <a:pt x="1275" y="1187"/>
                  <a:pt x="1300" y="1059"/>
                  <a:pt x="1287" y="939"/>
                </a:cubicBezTo>
                <a:cubicBezTo>
                  <a:pt x="1275" y="836"/>
                  <a:pt x="1216" y="740"/>
                  <a:pt x="1150" y="662"/>
                </a:cubicBezTo>
                <a:cubicBezTo>
                  <a:pt x="1062" y="555"/>
                  <a:pt x="946" y="484"/>
                  <a:pt x="823" y="425"/>
                </a:cubicBezTo>
                <a:cubicBezTo>
                  <a:pt x="779" y="403"/>
                  <a:pt x="756" y="383"/>
                  <a:pt x="728" y="360"/>
                </a:cubicBezTo>
                <a:cubicBezTo>
                  <a:pt x="802" y="337"/>
                  <a:pt x="870" y="320"/>
                  <a:pt x="948" y="308"/>
                </a:cubicBezTo>
                <a:cubicBezTo>
                  <a:pt x="1041" y="293"/>
                  <a:pt x="1216" y="244"/>
                  <a:pt x="1309" y="278"/>
                </a:cubicBezTo>
                <a:cubicBezTo>
                  <a:pt x="1309" y="288"/>
                  <a:pt x="1308" y="292"/>
                  <a:pt x="1302" y="2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3749760" y="2025000"/>
            <a:ext cx="460440" cy="449640"/>
          </a:xfrm>
          <a:custGeom>
            <a:avLst/>
            <a:gdLst/>
            <a:ahLst/>
            <a:rect l="l" t="t" r="r" b="b"/>
            <a:pathLst>
              <a:path w="1280" h="1250">
                <a:moveTo>
                  <a:pt x="55" y="734"/>
                </a:moveTo>
                <a:cubicBezTo>
                  <a:pt x="30" y="717"/>
                  <a:pt x="17" y="702"/>
                  <a:pt x="0" y="679"/>
                </a:cubicBezTo>
                <a:cubicBezTo>
                  <a:pt x="43" y="678"/>
                  <a:pt x="79" y="678"/>
                  <a:pt x="116" y="651"/>
                </a:cubicBezTo>
                <a:cubicBezTo>
                  <a:pt x="150" y="625"/>
                  <a:pt x="170" y="585"/>
                  <a:pt x="177" y="544"/>
                </a:cubicBezTo>
                <a:cubicBezTo>
                  <a:pt x="184" y="504"/>
                  <a:pt x="184" y="455"/>
                  <a:pt x="174" y="415"/>
                </a:cubicBezTo>
                <a:cubicBezTo>
                  <a:pt x="168" y="392"/>
                  <a:pt x="155" y="375"/>
                  <a:pt x="144" y="356"/>
                </a:cubicBezTo>
                <a:cubicBezTo>
                  <a:pt x="134" y="390"/>
                  <a:pt x="130" y="434"/>
                  <a:pt x="129" y="475"/>
                </a:cubicBezTo>
                <a:cubicBezTo>
                  <a:pt x="127" y="573"/>
                  <a:pt x="138" y="655"/>
                  <a:pt x="170" y="748"/>
                </a:cubicBezTo>
                <a:cubicBezTo>
                  <a:pt x="199" y="834"/>
                  <a:pt x="242" y="913"/>
                  <a:pt x="273" y="998"/>
                </a:cubicBezTo>
                <a:cubicBezTo>
                  <a:pt x="290" y="1046"/>
                  <a:pt x="301" y="1094"/>
                  <a:pt x="303" y="1145"/>
                </a:cubicBezTo>
                <a:cubicBezTo>
                  <a:pt x="305" y="1180"/>
                  <a:pt x="307" y="1203"/>
                  <a:pt x="279" y="1226"/>
                </a:cubicBezTo>
                <a:cubicBezTo>
                  <a:pt x="251" y="1249"/>
                  <a:pt x="170" y="1249"/>
                  <a:pt x="138" y="1236"/>
                </a:cubicBezTo>
                <a:cubicBezTo>
                  <a:pt x="137" y="1233"/>
                  <a:pt x="135" y="1231"/>
                  <a:pt x="134" y="1228"/>
                </a:cubicBezTo>
                <a:cubicBezTo>
                  <a:pt x="140" y="1193"/>
                  <a:pt x="141" y="1187"/>
                  <a:pt x="177" y="1166"/>
                </a:cubicBezTo>
                <a:cubicBezTo>
                  <a:pt x="231" y="1133"/>
                  <a:pt x="291" y="1112"/>
                  <a:pt x="352" y="1095"/>
                </a:cubicBezTo>
                <a:cubicBezTo>
                  <a:pt x="394" y="1083"/>
                  <a:pt x="439" y="1084"/>
                  <a:pt x="480" y="1074"/>
                </a:cubicBezTo>
                <a:cubicBezTo>
                  <a:pt x="490" y="1072"/>
                  <a:pt x="486" y="1068"/>
                  <a:pt x="488" y="1067"/>
                </a:cubicBezTo>
                <a:moveTo>
                  <a:pt x="408" y="26"/>
                </a:moveTo>
                <a:cubicBezTo>
                  <a:pt x="408" y="0"/>
                  <a:pt x="408" y="55"/>
                  <a:pt x="408" y="81"/>
                </a:cubicBezTo>
                <a:cubicBezTo>
                  <a:pt x="408" y="178"/>
                  <a:pt x="408" y="276"/>
                  <a:pt x="408" y="373"/>
                </a:cubicBezTo>
                <a:moveTo>
                  <a:pt x="1279" y="554"/>
                </a:moveTo>
                <a:cubicBezTo>
                  <a:pt x="1260" y="526"/>
                  <a:pt x="1250" y="533"/>
                  <a:pt x="1204" y="533"/>
                </a:cubicBezTo>
                <a:cubicBezTo>
                  <a:pt x="1123" y="533"/>
                  <a:pt x="1050" y="539"/>
                  <a:pt x="976" y="575"/>
                </a:cubicBezTo>
                <a:cubicBezTo>
                  <a:pt x="926" y="600"/>
                  <a:pt x="885" y="636"/>
                  <a:pt x="879" y="693"/>
                </a:cubicBezTo>
                <a:cubicBezTo>
                  <a:pt x="874" y="742"/>
                  <a:pt x="918" y="758"/>
                  <a:pt x="958" y="768"/>
                </a:cubicBezTo>
                <a:cubicBezTo>
                  <a:pt x="1026" y="786"/>
                  <a:pt x="1097" y="780"/>
                  <a:pt x="1165" y="792"/>
                </a:cubicBezTo>
                <a:cubicBezTo>
                  <a:pt x="1198" y="798"/>
                  <a:pt x="1233" y="812"/>
                  <a:pt x="1247" y="845"/>
                </a:cubicBezTo>
                <a:cubicBezTo>
                  <a:pt x="1260" y="875"/>
                  <a:pt x="1263" y="929"/>
                  <a:pt x="1250" y="960"/>
                </a:cubicBezTo>
                <a:cubicBezTo>
                  <a:pt x="1223" y="1023"/>
                  <a:pt x="1138" y="1040"/>
                  <a:pt x="1078" y="1044"/>
                </a:cubicBezTo>
                <a:cubicBezTo>
                  <a:pt x="1020" y="1047"/>
                  <a:pt x="952" y="1045"/>
                  <a:pt x="901" y="10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4562280" y="2069640"/>
            <a:ext cx="102600" cy="350280"/>
          </a:xfrm>
          <a:custGeom>
            <a:avLst/>
            <a:gdLst/>
            <a:ahLst/>
            <a:rect l="l" t="t" r="r" b="b"/>
            <a:pathLst>
              <a:path w="286" h="974">
                <a:moveTo>
                  <a:pt x="132" y="175"/>
                </a:moveTo>
                <a:cubicBezTo>
                  <a:pt x="137" y="162"/>
                  <a:pt x="132" y="159"/>
                  <a:pt x="146" y="149"/>
                </a:cubicBezTo>
                <a:cubicBezTo>
                  <a:pt x="152" y="145"/>
                  <a:pt x="157" y="145"/>
                  <a:pt x="163" y="142"/>
                </a:cubicBezTo>
                <a:cubicBezTo>
                  <a:pt x="114" y="142"/>
                  <a:pt x="71" y="141"/>
                  <a:pt x="29" y="112"/>
                </a:cubicBezTo>
                <a:cubicBezTo>
                  <a:pt x="12" y="100"/>
                  <a:pt x="0" y="75"/>
                  <a:pt x="8" y="54"/>
                </a:cubicBezTo>
                <a:cubicBezTo>
                  <a:pt x="20" y="21"/>
                  <a:pt x="80" y="11"/>
                  <a:pt x="110" y="8"/>
                </a:cubicBezTo>
                <a:cubicBezTo>
                  <a:pt x="153" y="4"/>
                  <a:pt x="191" y="0"/>
                  <a:pt x="201" y="50"/>
                </a:cubicBezTo>
                <a:cubicBezTo>
                  <a:pt x="214" y="121"/>
                  <a:pt x="205" y="204"/>
                  <a:pt x="186" y="272"/>
                </a:cubicBezTo>
                <a:cubicBezTo>
                  <a:pt x="166" y="345"/>
                  <a:pt x="144" y="419"/>
                  <a:pt x="122" y="490"/>
                </a:cubicBezTo>
                <a:cubicBezTo>
                  <a:pt x="107" y="541"/>
                  <a:pt x="90" y="590"/>
                  <a:pt x="89" y="644"/>
                </a:cubicBezTo>
                <a:cubicBezTo>
                  <a:pt x="89" y="668"/>
                  <a:pt x="90" y="677"/>
                  <a:pt x="98" y="692"/>
                </a:cubicBezTo>
                <a:moveTo>
                  <a:pt x="256" y="933"/>
                </a:moveTo>
                <a:cubicBezTo>
                  <a:pt x="264" y="937"/>
                  <a:pt x="274" y="940"/>
                  <a:pt x="280" y="946"/>
                </a:cubicBezTo>
                <a:cubicBezTo>
                  <a:pt x="285" y="951"/>
                  <a:pt x="283" y="958"/>
                  <a:pt x="283" y="965"/>
                </a:cubicBezTo>
                <a:cubicBezTo>
                  <a:pt x="283" y="966"/>
                  <a:pt x="283" y="968"/>
                  <a:pt x="283" y="969"/>
                </a:cubicBezTo>
                <a:cubicBezTo>
                  <a:pt x="270" y="971"/>
                  <a:pt x="250" y="973"/>
                  <a:pt x="237" y="970"/>
                </a:cubicBezTo>
                <a:cubicBezTo>
                  <a:pt x="214" y="965"/>
                  <a:pt x="206" y="942"/>
                  <a:pt x="204" y="922"/>
                </a:cubicBezTo>
                <a:cubicBezTo>
                  <a:pt x="204" y="916"/>
                  <a:pt x="204" y="911"/>
                  <a:pt x="204" y="9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45760" y="495360"/>
            <a:ext cx="1124280" cy="240840"/>
          </a:xfrm>
          <a:custGeom>
            <a:avLst/>
            <a:gdLst/>
            <a:ahLst/>
            <a:rect l="l" t="t" r="r" b="b"/>
            <a:pathLst>
              <a:path w="3124" h="670">
                <a:moveTo>
                  <a:pt x="42" y="271"/>
                </a:moveTo>
                <a:cubicBezTo>
                  <a:pt x="30" y="242"/>
                  <a:pt x="18" y="212"/>
                  <a:pt x="8" y="183"/>
                </a:cubicBezTo>
                <a:cubicBezTo>
                  <a:pt x="5" y="172"/>
                  <a:pt x="5" y="169"/>
                  <a:pt x="2" y="162"/>
                </a:cubicBezTo>
                <a:cubicBezTo>
                  <a:pt x="3" y="173"/>
                  <a:pt x="0" y="178"/>
                  <a:pt x="2" y="188"/>
                </a:cubicBezTo>
                <a:cubicBezTo>
                  <a:pt x="14" y="256"/>
                  <a:pt x="36" y="324"/>
                  <a:pt x="51" y="391"/>
                </a:cubicBezTo>
                <a:cubicBezTo>
                  <a:pt x="65" y="455"/>
                  <a:pt x="75" y="522"/>
                  <a:pt x="99" y="584"/>
                </a:cubicBezTo>
                <a:cubicBezTo>
                  <a:pt x="111" y="615"/>
                  <a:pt x="123" y="635"/>
                  <a:pt x="156" y="642"/>
                </a:cubicBezTo>
                <a:cubicBezTo>
                  <a:pt x="195" y="650"/>
                  <a:pt x="209" y="605"/>
                  <a:pt x="218" y="577"/>
                </a:cubicBezTo>
                <a:cubicBezTo>
                  <a:pt x="240" y="507"/>
                  <a:pt x="232" y="434"/>
                  <a:pt x="239" y="362"/>
                </a:cubicBezTo>
                <a:cubicBezTo>
                  <a:pt x="243" y="320"/>
                  <a:pt x="253" y="295"/>
                  <a:pt x="272" y="263"/>
                </a:cubicBezTo>
                <a:cubicBezTo>
                  <a:pt x="314" y="292"/>
                  <a:pt x="336" y="322"/>
                  <a:pt x="367" y="374"/>
                </a:cubicBezTo>
                <a:cubicBezTo>
                  <a:pt x="418" y="460"/>
                  <a:pt x="471" y="577"/>
                  <a:pt x="567" y="622"/>
                </a:cubicBezTo>
                <a:cubicBezTo>
                  <a:pt x="587" y="631"/>
                  <a:pt x="600" y="627"/>
                  <a:pt x="620" y="628"/>
                </a:cubicBezTo>
                <a:cubicBezTo>
                  <a:pt x="629" y="590"/>
                  <a:pt x="633" y="543"/>
                  <a:pt x="624" y="504"/>
                </a:cubicBezTo>
                <a:cubicBezTo>
                  <a:pt x="611" y="449"/>
                  <a:pt x="576" y="400"/>
                  <a:pt x="557" y="348"/>
                </a:cubicBezTo>
                <a:cubicBezTo>
                  <a:pt x="550" y="328"/>
                  <a:pt x="548" y="311"/>
                  <a:pt x="545" y="291"/>
                </a:cubicBezTo>
                <a:moveTo>
                  <a:pt x="859" y="327"/>
                </a:moveTo>
                <a:cubicBezTo>
                  <a:pt x="832" y="332"/>
                  <a:pt x="829" y="357"/>
                  <a:pt x="823" y="383"/>
                </a:cubicBezTo>
                <a:cubicBezTo>
                  <a:pt x="812" y="433"/>
                  <a:pt x="811" y="487"/>
                  <a:pt x="814" y="539"/>
                </a:cubicBezTo>
                <a:cubicBezTo>
                  <a:pt x="816" y="579"/>
                  <a:pt x="831" y="610"/>
                  <a:pt x="853" y="643"/>
                </a:cubicBezTo>
                <a:cubicBezTo>
                  <a:pt x="860" y="653"/>
                  <a:pt x="873" y="669"/>
                  <a:pt x="887" y="665"/>
                </a:cubicBezTo>
                <a:cubicBezTo>
                  <a:pt x="887" y="664"/>
                  <a:pt x="887" y="662"/>
                  <a:pt x="887" y="661"/>
                </a:cubicBezTo>
                <a:moveTo>
                  <a:pt x="697" y="95"/>
                </a:moveTo>
                <a:cubicBezTo>
                  <a:pt x="693" y="81"/>
                  <a:pt x="691" y="79"/>
                  <a:pt x="691" y="70"/>
                </a:cubicBezTo>
                <a:cubicBezTo>
                  <a:pt x="691" y="99"/>
                  <a:pt x="692" y="111"/>
                  <a:pt x="703" y="138"/>
                </a:cubicBezTo>
                <a:moveTo>
                  <a:pt x="930" y="104"/>
                </a:moveTo>
                <a:cubicBezTo>
                  <a:pt x="946" y="142"/>
                  <a:pt x="959" y="181"/>
                  <a:pt x="972" y="221"/>
                </a:cubicBezTo>
                <a:cubicBezTo>
                  <a:pt x="998" y="300"/>
                  <a:pt x="1017" y="383"/>
                  <a:pt x="1055" y="458"/>
                </a:cubicBezTo>
                <a:cubicBezTo>
                  <a:pt x="1082" y="513"/>
                  <a:pt x="1120" y="564"/>
                  <a:pt x="1163" y="606"/>
                </a:cubicBezTo>
                <a:cubicBezTo>
                  <a:pt x="1168" y="610"/>
                  <a:pt x="1173" y="614"/>
                  <a:pt x="1178" y="618"/>
                </a:cubicBezTo>
                <a:moveTo>
                  <a:pt x="848" y="380"/>
                </a:moveTo>
                <a:cubicBezTo>
                  <a:pt x="883" y="371"/>
                  <a:pt x="948" y="365"/>
                  <a:pt x="993" y="362"/>
                </a:cubicBezTo>
                <a:cubicBezTo>
                  <a:pt x="1118" y="353"/>
                  <a:pt x="1287" y="370"/>
                  <a:pt x="1400" y="305"/>
                </a:cubicBezTo>
                <a:cubicBezTo>
                  <a:pt x="1436" y="284"/>
                  <a:pt x="1437" y="237"/>
                  <a:pt x="1422" y="202"/>
                </a:cubicBezTo>
                <a:cubicBezTo>
                  <a:pt x="1408" y="170"/>
                  <a:pt x="1381" y="142"/>
                  <a:pt x="1360" y="115"/>
                </a:cubicBezTo>
                <a:cubicBezTo>
                  <a:pt x="1359" y="114"/>
                  <a:pt x="1359" y="113"/>
                  <a:pt x="1358" y="112"/>
                </a:cubicBezTo>
                <a:cubicBezTo>
                  <a:pt x="1358" y="194"/>
                  <a:pt x="1366" y="264"/>
                  <a:pt x="1394" y="341"/>
                </a:cubicBezTo>
                <a:cubicBezTo>
                  <a:pt x="1411" y="386"/>
                  <a:pt x="1428" y="433"/>
                  <a:pt x="1452" y="475"/>
                </a:cubicBezTo>
                <a:cubicBezTo>
                  <a:pt x="1455" y="480"/>
                  <a:pt x="1462" y="490"/>
                  <a:pt x="1464" y="493"/>
                </a:cubicBezTo>
                <a:cubicBezTo>
                  <a:pt x="1472" y="457"/>
                  <a:pt x="1478" y="422"/>
                  <a:pt x="1493" y="388"/>
                </a:cubicBezTo>
                <a:cubicBezTo>
                  <a:pt x="1510" y="349"/>
                  <a:pt x="1534" y="300"/>
                  <a:pt x="1579" y="287"/>
                </a:cubicBezTo>
                <a:cubicBezTo>
                  <a:pt x="1623" y="274"/>
                  <a:pt x="1647" y="290"/>
                  <a:pt x="1670" y="325"/>
                </a:cubicBezTo>
                <a:cubicBezTo>
                  <a:pt x="1706" y="379"/>
                  <a:pt x="1708" y="462"/>
                  <a:pt x="1780" y="485"/>
                </a:cubicBezTo>
                <a:cubicBezTo>
                  <a:pt x="1814" y="489"/>
                  <a:pt x="1826" y="490"/>
                  <a:pt x="1849" y="489"/>
                </a:cubicBezTo>
                <a:moveTo>
                  <a:pt x="2192" y="235"/>
                </a:moveTo>
                <a:cubicBezTo>
                  <a:pt x="2195" y="250"/>
                  <a:pt x="2200" y="280"/>
                  <a:pt x="2204" y="297"/>
                </a:cubicBezTo>
                <a:cubicBezTo>
                  <a:pt x="2215" y="341"/>
                  <a:pt x="2229" y="377"/>
                  <a:pt x="2268" y="403"/>
                </a:cubicBezTo>
                <a:cubicBezTo>
                  <a:pt x="2302" y="425"/>
                  <a:pt x="2379" y="433"/>
                  <a:pt x="2418" y="418"/>
                </a:cubicBezTo>
                <a:cubicBezTo>
                  <a:pt x="2458" y="402"/>
                  <a:pt x="2466" y="349"/>
                  <a:pt x="2479" y="314"/>
                </a:cubicBezTo>
                <a:cubicBezTo>
                  <a:pt x="2480" y="312"/>
                  <a:pt x="2481" y="310"/>
                  <a:pt x="2482" y="308"/>
                </a:cubicBezTo>
                <a:cubicBezTo>
                  <a:pt x="2501" y="315"/>
                  <a:pt x="2495" y="309"/>
                  <a:pt x="2516" y="327"/>
                </a:cubicBezTo>
                <a:cubicBezTo>
                  <a:pt x="2550" y="356"/>
                  <a:pt x="2578" y="368"/>
                  <a:pt x="2624" y="371"/>
                </a:cubicBezTo>
                <a:cubicBezTo>
                  <a:pt x="2685" y="375"/>
                  <a:pt x="2741" y="373"/>
                  <a:pt x="2791" y="334"/>
                </a:cubicBezTo>
                <a:cubicBezTo>
                  <a:pt x="2835" y="300"/>
                  <a:pt x="2849" y="255"/>
                  <a:pt x="2852" y="202"/>
                </a:cubicBezTo>
                <a:cubicBezTo>
                  <a:pt x="2855" y="145"/>
                  <a:pt x="2848" y="101"/>
                  <a:pt x="2828" y="49"/>
                </a:cubicBezTo>
                <a:cubicBezTo>
                  <a:pt x="2820" y="30"/>
                  <a:pt x="2812" y="16"/>
                  <a:pt x="2803" y="0"/>
                </a:cubicBezTo>
                <a:cubicBezTo>
                  <a:pt x="2803" y="98"/>
                  <a:pt x="2799" y="195"/>
                  <a:pt x="2819" y="292"/>
                </a:cubicBezTo>
                <a:cubicBezTo>
                  <a:pt x="2831" y="352"/>
                  <a:pt x="2848" y="411"/>
                  <a:pt x="2877" y="465"/>
                </a:cubicBezTo>
                <a:cubicBezTo>
                  <a:pt x="2891" y="488"/>
                  <a:pt x="2894" y="494"/>
                  <a:pt x="2904" y="508"/>
                </a:cubicBezTo>
                <a:moveTo>
                  <a:pt x="2607" y="276"/>
                </a:moveTo>
                <a:cubicBezTo>
                  <a:pt x="2651" y="266"/>
                  <a:pt x="2707" y="261"/>
                  <a:pt x="2756" y="258"/>
                </a:cubicBezTo>
                <a:cubicBezTo>
                  <a:pt x="2878" y="250"/>
                  <a:pt x="3000" y="251"/>
                  <a:pt x="3123" y="2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1905120" y="442800"/>
            <a:ext cx="1165320" cy="318960"/>
          </a:xfrm>
          <a:custGeom>
            <a:avLst/>
            <a:gdLst/>
            <a:ahLst/>
            <a:rect l="l" t="t" r="r" b="b"/>
            <a:pathLst>
              <a:path w="3238" h="887">
                <a:moveTo>
                  <a:pt x="0" y="32"/>
                </a:moveTo>
                <a:cubicBezTo>
                  <a:pt x="13" y="0"/>
                  <a:pt x="2" y="68"/>
                  <a:pt x="2" y="102"/>
                </a:cubicBezTo>
                <a:cubicBezTo>
                  <a:pt x="2" y="197"/>
                  <a:pt x="8" y="289"/>
                  <a:pt x="21" y="383"/>
                </a:cubicBezTo>
                <a:cubicBezTo>
                  <a:pt x="30" y="455"/>
                  <a:pt x="42" y="529"/>
                  <a:pt x="63" y="597"/>
                </a:cubicBezTo>
                <a:cubicBezTo>
                  <a:pt x="68" y="614"/>
                  <a:pt x="82" y="674"/>
                  <a:pt x="101" y="685"/>
                </a:cubicBezTo>
                <a:cubicBezTo>
                  <a:pt x="108" y="692"/>
                  <a:pt x="112" y="693"/>
                  <a:pt x="120" y="690"/>
                </a:cubicBezTo>
                <a:moveTo>
                  <a:pt x="583" y="300"/>
                </a:moveTo>
                <a:cubicBezTo>
                  <a:pt x="563" y="312"/>
                  <a:pt x="520" y="348"/>
                  <a:pt x="497" y="373"/>
                </a:cubicBezTo>
                <a:cubicBezTo>
                  <a:pt x="462" y="412"/>
                  <a:pt x="386" y="524"/>
                  <a:pt x="437" y="580"/>
                </a:cubicBezTo>
                <a:cubicBezTo>
                  <a:pt x="483" y="631"/>
                  <a:pt x="599" y="624"/>
                  <a:pt x="659" y="619"/>
                </a:cubicBezTo>
                <a:cubicBezTo>
                  <a:pt x="738" y="612"/>
                  <a:pt x="817" y="584"/>
                  <a:pt x="832" y="497"/>
                </a:cubicBezTo>
                <a:cubicBezTo>
                  <a:pt x="847" y="406"/>
                  <a:pt x="762" y="340"/>
                  <a:pt x="697" y="296"/>
                </a:cubicBezTo>
                <a:cubicBezTo>
                  <a:pt x="659" y="271"/>
                  <a:pt x="572" y="223"/>
                  <a:pt x="522" y="243"/>
                </a:cubicBezTo>
                <a:cubicBezTo>
                  <a:pt x="472" y="263"/>
                  <a:pt x="567" y="318"/>
                  <a:pt x="616" y="342"/>
                </a:cubicBezTo>
                <a:moveTo>
                  <a:pt x="1335" y="315"/>
                </a:moveTo>
                <a:cubicBezTo>
                  <a:pt x="1329" y="261"/>
                  <a:pt x="1308" y="234"/>
                  <a:pt x="1251" y="218"/>
                </a:cubicBezTo>
                <a:cubicBezTo>
                  <a:pt x="1196" y="202"/>
                  <a:pt x="1110" y="199"/>
                  <a:pt x="1062" y="232"/>
                </a:cubicBezTo>
                <a:cubicBezTo>
                  <a:pt x="1029" y="255"/>
                  <a:pt x="1011" y="328"/>
                  <a:pt x="1034" y="363"/>
                </a:cubicBezTo>
                <a:cubicBezTo>
                  <a:pt x="1082" y="438"/>
                  <a:pt x="1197" y="473"/>
                  <a:pt x="1274" y="504"/>
                </a:cubicBezTo>
                <a:cubicBezTo>
                  <a:pt x="1312" y="519"/>
                  <a:pt x="1356" y="531"/>
                  <a:pt x="1384" y="563"/>
                </a:cubicBezTo>
                <a:cubicBezTo>
                  <a:pt x="1384" y="567"/>
                  <a:pt x="1384" y="570"/>
                  <a:pt x="1384" y="574"/>
                </a:cubicBezTo>
                <a:cubicBezTo>
                  <a:pt x="1357" y="591"/>
                  <a:pt x="1330" y="602"/>
                  <a:pt x="1286" y="604"/>
                </a:cubicBezTo>
                <a:cubicBezTo>
                  <a:pt x="1243" y="606"/>
                  <a:pt x="1212" y="601"/>
                  <a:pt x="1177" y="590"/>
                </a:cubicBezTo>
                <a:cubicBezTo>
                  <a:pt x="1192" y="541"/>
                  <a:pt x="1203" y="537"/>
                  <a:pt x="1254" y="508"/>
                </a:cubicBezTo>
                <a:cubicBezTo>
                  <a:pt x="1364" y="443"/>
                  <a:pt x="1519" y="376"/>
                  <a:pt x="1575" y="254"/>
                </a:cubicBezTo>
                <a:cubicBezTo>
                  <a:pt x="1585" y="232"/>
                  <a:pt x="1598" y="162"/>
                  <a:pt x="1580" y="140"/>
                </a:cubicBezTo>
                <a:cubicBezTo>
                  <a:pt x="1565" y="122"/>
                  <a:pt x="1548" y="132"/>
                  <a:pt x="1530" y="126"/>
                </a:cubicBezTo>
                <a:cubicBezTo>
                  <a:pt x="1519" y="152"/>
                  <a:pt x="1502" y="184"/>
                  <a:pt x="1516" y="220"/>
                </a:cubicBezTo>
                <a:cubicBezTo>
                  <a:pt x="1550" y="307"/>
                  <a:pt x="1651" y="367"/>
                  <a:pt x="1720" y="421"/>
                </a:cubicBezTo>
                <a:cubicBezTo>
                  <a:pt x="1767" y="460"/>
                  <a:pt x="1831" y="504"/>
                  <a:pt x="1845" y="567"/>
                </a:cubicBezTo>
                <a:cubicBezTo>
                  <a:pt x="1857" y="619"/>
                  <a:pt x="1823" y="644"/>
                  <a:pt x="1780" y="662"/>
                </a:cubicBezTo>
                <a:cubicBezTo>
                  <a:pt x="1735" y="681"/>
                  <a:pt x="1687" y="683"/>
                  <a:pt x="1640" y="685"/>
                </a:cubicBezTo>
                <a:moveTo>
                  <a:pt x="2546" y="352"/>
                </a:moveTo>
                <a:cubicBezTo>
                  <a:pt x="2572" y="327"/>
                  <a:pt x="2563" y="372"/>
                  <a:pt x="2573" y="317"/>
                </a:cubicBezTo>
                <a:cubicBezTo>
                  <a:pt x="2573" y="312"/>
                  <a:pt x="2573" y="306"/>
                  <a:pt x="2573" y="301"/>
                </a:cubicBezTo>
                <a:cubicBezTo>
                  <a:pt x="2548" y="284"/>
                  <a:pt x="2568" y="269"/>
                  <a:pt x="2507" y="274"/>
                </a:cubicBezTo>
                <a:cubicBezTo>
                  <a:pt x="2426" y="280"/>
                  <a:pt x="2343" y="330"/>
                  <a:pt x="2282" y="382"/>
                </a:cubicBezTo>
                <a:cubicBezTo>
                  <a:pt x="2231" y="425"/>
                  <a:pt x="2238" y="450"/>
                  <a:pt x="2239" y="506"/>
                </a:cubicBezTo>
                <a:cubicBezTo>
                  <a:pt x="2307" y="526"/>
                  <a:pt x="2384" y="535"/>
                  <a:pt x="2455" y="519"/>
                </a:cubicBezTo>
                <a:cubicBezTo>
                  <a:pt x="2517" y="505"/>
                  <a:pt x="2587" y="467"/>
                  <a:pt x="2600" y="397"/>
                </a:cubicBezTo>
                <a:cubicBezTo>
                  <a:pt x="2612" y="331"/>
                  <a:pt x="2585" y="287"/>
                  <a:pt x="2545" y="238"/>
                </a:cubicBezTo>
                <a:cubicBezTo>
                  <a:pt x="2519" y="206"/>
                  <a:pt x="2506" y="206"/>
                  <a:pt x="2478" y="190"/>
                </a:cubicBezTo>
                <a:cubicBezTo>
                  <a:pt x="2494" y="243"/>
                  <a:pt x="2498" y="252"/>
                  <a:pt x="2564" y="269"/>
                </a:cubicBezTo>
                <a:cubicBezTo>
                  <a:pt x="2655" y="292"/>
                  <a:pt x="2782" y="293"/>
                  <a:pt x="2874" y="279"/>
                </a:cubicBezTo>
                <a:cubicBezTo>
                  <a:pt x="2940" y="269"/>
                  <a:pt x="3018" y="246"/>
                  <a:pt x="3028" y="173"/>
                </a:cubicBezTo>
                <a:cubicBezTo>
                  <a:pt x="3038" y="100"/>
                  <a:pt x="2992" y="13"/>
                  <a:pt x="2915" y="5"/>
                </a:cubicBezTo>
                <a:cubicBezTo>
                  <a:pt x="2907" y="5"/>
                  <a:pt x="2899" y="6"/>
                  <a:pt x="2891" y="6"/>
                </a:cubicBezTo>
                <a:cubicBezTo>
                  <a:pt x="2844" y="88"/>
                  <a:pt x="2843" y="158"/>
                  <a:pt x="2842" y="253"/>
                </a:cubicBezTo>
                <a:cubicBezTo>
                  <a:pt x="2840" y="406"/>
                  <a:pt x="2890" y="536"/>
                  <a:pt x="2959" y="670"/>
                </a:cubicBezTo>
                <a:cubicBezTo>
                  <a:pt x="2989" y="728"/>
                  <a:pt x="3031" y="786"/>
                  <a:pt x="3055" y="847"/>
                </a:cubicBezTo>
                <a:cubicBezTo>
                  <a:pt x="3070" y="886"/>
                  <a:pt x="3070" y="872"/>
                  <a:pt x="3043" y="883"/>
                </a:cubicBezTo>
                <a:cubicBezTo>
                  <a:pt x="3031" y="883"/>
                  <a:pt x="3018" y="882"/>
                  <a:pt x="3006" y="882"/>
                </a:cubicBezTo>
                <a:moveTo>
                  <a:pt x="2755" y="658"/>
                </a:moveTo>
                <a:cubicBezTo>
                  <a:pt x="2812" y="619"/>
                  <a:pt x="2871" y="611"/>
                  <a:pt x="2940" y="602"/>
                </a:cubicBezTo>
                <a:cubicBezTo>
                  <a:pt x="3039" y="589"/>
                  <a:pt x="3138" y="579"/>
                  <a:pt x="3237" y="5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3312720" y="384120"/>
            <a:ext cx="1762200" cy="419040"/>
          </a:xfrm>
          <a:custGeom>
            <a:avLst/>
            <a:gdLst/>
            <a:ahLst/>
            <a:rect l="l" t="t" r="r" b="b"/>
            <a:pathLst>
              <a:path w="4896" h="1165">
                <a:moveTo>
                  <a:pt x="565" y="553"/>
                </a:moveTo>
                <a:cubicBezTo>
                  <a:pt x="544" y="493"/>
                  <a:pt x="531" y="483"/>
                  <a:pt x="473" y="447"/>
                </a:cubicBezTo>
                <a:cubicBezTo>
                  <a:pt x="402" y="402"/>
                  <a:pt x="307" y="370"/>
                  <a:pt x="221" y="390"/>
                </a:cubicBezTo>
                <a:cubicBezTo>
                  <a:pt x="147" y="408"/>
                  <a:pt x="63" y="474"/>
                  <a:pt x="28" y="540"/>
                </a:cubicBezTo>
                <a:cubicBezTo>
                  <a:pt x="1" y="592"/>
                  <a:pt x="0" y="666"/>
                  <a:pt x="54" y="697"/>
                </a:cubicBezTo>
                <a:cubicBezTo>
                  <a:pt x="132" y="742"/>
                  <a:pt x="270" y="734"/>
                  <a:pt x="347" y="695"/>
                </a:cubicBezTo>
                <a:cubicBezTo>
                  <a:pt x="431" y="653"/>
                  <a:pt x="443" y="561"/>
                  <a:pt x="444" y="477"/>
                </a:cubicBezTo>
                <a:cubicBezTo>
                  <a:pt x="444" y="461"/>
                  <a:pt x="444" y="445"/>
                  <a:pt x="444" y="428"/>
                </a:cubicBezTo>
                <a:cubicBezTo>
                  <a:pt x="459" y="495"/>
                  <a:pt x="482" y="559"/>
                  <a:pt x="503" y="626"/>
                </a:cubicBezTo>
                <a:cubicBezTo>
                  <a:pt x="532" y="719"/>
                  <a:pt x="565" y="812"/>
                  <a:pt x="590" y="906"/>
                </a:cubicBezTo>
                <a:cubicBezTo>
                  <a:pt x="605" y="961"/>
                  <a:pt x="619" y="1019"/>
                  <a:pt x="622" y="1074"/>
                </a:cubicBezTo>
                <a:cubicBezTo>
                  <a:pt x="622" y="1092"/>
                  <a:pt x="623" y="1097"/>
                  <a:pt x="616" y="1106"/>
                </a:cubicBezTo>
                <a:cubicBezTo>
                  <a:pt x="538" y="1111"/>
                  <a:pt x="471" y="1108"/>
                  <a:pt x="394" y="1091"/>
                </a:cubicBezTo>
                <a:cubicBezTo>
                  <a:pt x="288" y="1067"/>
                  <a:pt x="181" y="1035"/>
                  <a:pt x="82" y="992"/>
                </a:cubicBezTo>
                <a:cubicBezTo>
                  <a:pt x="43" y="973"/>
                  <a:pt x="31" y="972"/>
                  <a:pt x="24" y="943"/>
                </a:cubicBezTo>
                <a:moveTo>
                  <a:pt x="836" y="471"/>
                </a:moveTo>
                <a:cubicBezTo>
                  <a:pt x="809" y="486"/>
                  <a:pt x="792" y="492"/>
                  <a:pt x="780" y="532"/>
                </a:cubicBezTo>
                <a:cubicBezTo>
                  <a:pt x="767" y="573"/>
                  <a:pt x="771" y="612"/>
                  <a:pt x="811" y="632"/>
                </a:cubicBezTo>
                <a:cubicBezTo>
                  <a:pt x="866" y="660"/>
                  <a:pt x="970" y="663"/>
                  <a:pt x="1025" y="635"/>
                </a:cubicBezTo>
                <a:cubicBezTo>
                  <a:pt x="1075" y="609"/>
                  <a:pt x="1091" y="563"/>
                  <a:pt x="1088" y="510"/>
                </a:cubicBezTo>
                <a:cubicBezTo>
                  <a:pt x="1084" y="443"/>
                  <a:pt x="1019" y="401"/>
                  <a:pt x="958" y="385"/>
                </a:cubicBezTo>
                <a:cubicBezTo>
                  <a:pt x="875" y="364"/>
                  <a:pt x="810" y="380"/>
                  <a:pt x="765" y="457"/>
                </a:cubicBezTo>
                <a:cubicBezTo>
                  <a:pt x="724" y="525"/>
                  <a:pt x="724" y="628"/>
                  <a:pt x="771" y="691"/>
                </a:cubicBezTo>
                <a:cubicBezTo>
                  <a:pt x="829" y="772"/>
                  <a:pt x="943" y="801"/>
                  <a:pt x="1037" y="809"/>
                </a:cubicBezTo>
                <a:cubicBezTo>
                  <a:pt x="1109" y="815"/>
                  <a:pt x="1193" y="816"/>
                  <a:pt x="1231" y="741"/>
                </a:cubicBezTo>
                <a:cubicBezTo>
                  <a:pt x="1259" y="685"/>
                  <a:pt x="1245" y="598"/>
                  <a:pt x="1232" y="539"/>
                </a:cubicBezTo>
                <a:cubicBezTo>
                  <a:pt x="1218" y="479"/>
                  <a:pt x="1194" y="419"/>
                  <a:pt x="1200" y="356"/>
                </a:cubicBezTo>
                <a:cubicBezTo>
                  <a:pt x="1200" y="340"/>
                  <a:pt x="1197" y="336"/>
                  <a:pt x="1206" y="331"/>
                </a:cubicBezTo>
                <a:cubicBezTo>
                  <a:pt x="1250" y="356"/>
                  <a:pt x="1287" y="384"/>
                  <a:pt x="1326" y="425"/>
                </a:cubicBezTo>
                <a:cubicBezTo>
                  <a:pt x="1381" y="482"/>
                  <a:pt x="1429" y="539"/>
                  <a:pt x="1456" y="617"/>
                </a:cubicBezTo>
                <a:cubicBezTo>
                  <a:pt x="1472" y="664"/>
                  <a:pt x="1479" y="713"/>
                  <a:pt x="1480" y="762"/>
                </a:cubicBezTo>
                <a:cubicBezTo>
                  <a:pt x="1480" y="777"/>
                  <a:pt x="1480" y="780"/>
                  <a:pt x="1480" y="789"/>
                </a:cubicBezTo>
                <a:cubicBezTo>
                  <a:pt x="1442" y="785"/>
                  <a:pt x="1429" y="779"/>
                  <a:pt x="1400" y="748"/>
                </a:cubicBezTo>
                <a:cubicBezTo>
                  <a:pt x="1355" y="701"/>
                  <a:pt x="1327" y="653"/>
                  <a:pt x="1322" y="588"/>
                </a:cubicBezTo>
                <a:cubicBezTo>
                  <a:pt x="1316" y="513"/>
                  <a:pt x="1353" y="463"/>
                  <a:pt x="1411" y="421"/>
                </a:cubicBezTo>
                <a:cubicBezTo>
                  <a:pt x="1461" y="385"/>
                  <a:pt x="1540" y="366"/>
                  <a:pt x="1602" y="381"/>
                </a:cubicBezTo>
                <a:cubicBezTo>
                  <a:pt x="1694" y="403"/>
                  <a:pt x="1710" y="487"/>
                  <a:pt x="1711" y="566"/>
                </a:cubicBezTo>
                <a:cubicBezTo>
                  <a:pt x="1712" y="622"/>
                  <a:pt x="1710" y="675"/>
                  <a:pt x="1707" y="730"/>
                </a:cubicBezTo>
                <a:moveTo>
                  <a:pt x="1878" y="386"/>
                </a:moveTo>
                <a:cubicBezTo>
                  <a:pt x="1877" y="415"/>
                  <a:pt x="1875" y="448"/>
                  <a:pt x="1875" y="478"/>
                </a:cubicBezTo>
                <a:cubicBezTo>
                  <a:pt x="1875" y="540"/>
                  <a:pt x="1884" y="576"/>
                  <a:pt x="1935" y="616"/>
                </a:cubicBezTo>
                <a:cubicBezTo>
                  <a:pt x="1969" y="643"/>
                  <a:pt x="2019" y="657"/>
                  <a:pt x="2063" y="649"/>
                </a:cubicBezTo>
                <a:cubicBezTo>
                  <a:pt x="2111" y="640"/>
                  <a:pt x="2118" y="594"/>
                  <a:pt x="2120" y="553"/>
                </a:cubicBezTo>
                <a:cubicBezTo>
                  <a:pt x="2123" y="497"/>
                  <a:pt x="2108" y="451"/>
                  <a:pt x="2070" y="408"/>
                </a:cubicBezTo>
                <a:cubicBezTo>
                  <a:pt x="2032" y="366"/>
                  <a:pt x="1960" y="357"/>
                  <a:pt x="1908" y="378"/>
                </a:cubicBezTo>
                <a:cubicBezTo>
                  <a:pt x="1837" y="407"/>
                  <a:pt x="1762" y="488"/>
                  <a:pt x="1738" y="560"/>
                </a:cubicBezTo>
                <a:cubicBezTo>
                  <a:pt x="1714" y="633"/>
                  <a:pt x="1733" y="695"/>
                  <a:pt x="1797" y="735"/>
                </a:cubicBezTo>
                <a:cubicBezTo>
                  <a:pt x="1887" y="792"/>
                  <a:pt x="2033" y="804"/>
                  <a:pt x="2136" y="783"/>
                </a:cubicBezTo>
                <a:cubicBezTo>
                  <a:pt x="2248" y="761"/>
                  <a:pt x="2357" y="693"/>
                  <a:pt x="2388" y="579"/>
                </a:cubicBezTo>
                <a:cubicBezTo>
                  <a:pt x="2407" y="509"/>
                  <a:pt x="2407" y="411"/>
                  <a:pt x="2393" y="341"/>
                </a:cubicBezTo>
                <a:cubicBezTo>
                  <a:pt x="2390" y="324"/>
                  <a:pt x="2387" y="323"/>
                  <a:pt x="2379" y="307"/>
                </a:cubicBezTo>
                <a:cubicBezTo>
                  <a:pt x="2383" y="377"/>
                  <a:pt x="2420" y="425"/>
                  <a:pt x="2444" y="488"/>
                </a:cubicBezTo>
                <a:cubicBezTo>
                  <a:pt x="2460" y="531"/>
                  <a:pt x="2460" y="572"/>
                  <a:pt x="2460" y="617"/>
                </a:cubicBezTo>
                <a:cubicBezTo>
                  <a:pt x="2460" y="651"/>
                  <a:pt x="2456" y="681"/>
                  <a:pt x="2454" y="714"/>
                </a:cubicBezTo>
                <a:cubicBezTo>
                  <a:pt x="2454" y="726"/>
                  <a:pt x="2454" y="729"/>
                  <a:pt x="2454" y="737"/>
                </a:cubicBezTo>
                <a:cubicBezTo>
                  <a:pt x="2502" y="742"/>
                  <a:pt x="2552" y="741"/>
                  <a:pt x="2602" y="739"/>
                </a:cubicBezTo>
                <a:moveTo>
                  <a:pt x="3080" y="307"/>
                </a:moveTo>
                <a:cubicBezTo>
                  <a:pt x="2986" y="296"/>
                  <a:pt x="2924" y="308"/>
                  <a:pt x="2839" y="354"/>
                </a:cubicBezTo>
                <a:cubicBezTo>
                  <a:pt x="2766" y="394"/>
                  <a:pt x="2691" y="451"/>
                  <a:pt x="2674" y="536"/>
                </a:cubicBezTo>
                <a:cubicBezTo>
                  <a:pt x="2660" y="612"/>
                  <a:pt x="2729" y="645"/>
                  <a:pt x="2791" y="660"/>
                </a:cubicBezTo>
                <a:cubicBezTo>
                  <a:pt x="2860" y="676"/>
                  <a:pt x="2956" y="680"/>
                  <a:pt x="3019" y="647"/>
                </a:cubicBezTo>
                <a:cubicBezTo>
                  <a:pt x="3089" y="609"/>
                  <a:pt x="3092" y="534"/>
                  <a:pt x="3093" y="465"/>
                </a:cubicBezTo>
                <a:cubicBezTo>
                  <a:pt x="3093" y="449"/>
                  <a:pt x="3091" y="436"/>
                  <a:pt x="3090" y="420"/>
                </a:cubicBezTo>
                <a:cubicBezTo>
                  <a:pt x="3082" y="448"/>
                  <a:pt x="3075" y="483"/>
                  <a:pt x="3075" y="519"/>
                </a:cubicBezTo>
                <a:cubicBezTo>
                  <a:pt x="3074" y="576"/>
                  <a:pt x="3109" y="608"/>
                  <a:pt x="3164" y="622"/>
                </a:cubicBezTo>
                <a:cubicBezTo>
                  <a:pt x="3249" y="643"/>
                  <a:pt x="3354" y="635"/>
                  <a:pt x="3434" y="602"/>
                </a:cubicBezTo>
                <a:cubicBezTo>
                  <a:pt x="3553" y="552"/>
                  <a:pt x="3574" y="460"/>
                  <a:pt x="3576" y="344"/>
                </a:cubicBezTo>
                <a:cubicBezTo>
                  <a:pt x="3578" y="247"/>
                  <a:pt x="3564" y="165"/>
                  <a:pt x="3525" y="76"/>
                </a:cubicBezTo>
                <a:cubicBezTo>
                  <a:pt x="3514" y="52"/>
                  <a:pt x="3501" y="33"/>
                  <a:pt x="3488" y="12"/>
                </a:cubicBezTo>
                <a:cubicBezTo>
                  <a:pt x="3463" y="50"/>
                  <a:pt x="3437" y="102"/>
                  <a:pt x="3425" y="154"/>
                </a:cubicBezTo>
                <a:cubicBezTo>
                  <a:pt x="3399" y="268"/>
                  <a:pt x="3384" y="421"/>
                  <a:pt x="3437" y="526"/>
                </a:cubicBezTo>
                <a:cubicBezTo>
                  <a:pt x="3469" y="592"/>
                  <a:pt x="3541" y="648"/>
                  <a:pt x="3610" y="667"/>
                </a:cubicBezTo>
                <a:cubicBezTo>
                  <a:pt x="3665" y="683"/>
                  <a:pt x="3720" y="679"/>
                  <a:pt x="3753" y="629"/>
                </a:cubicBezTo>
                <a:cubicBezTo>
                  <a:pt x="3791" y="570"/>
                  <a:pt x="3786" y="495"/>
                  <a:pt x="3795" y="430"/>
                </a:cubicBezTo>
                <a:cubicBezTo>
                  <a:pt x="3797" y="413"/>
                  <a:pt x="3797" y="410"/>
                  <a:pt x="3800" y="401"/>
                </a:cubicBezTo>
                <a:cubicBezTo>
                  <a:pt x="3800" y="463"/>
                  <a:pt x="3792" y="522"/>
                  <a:pt x="3791" y="585"/>
                </a:cubicBezTo>
                <a:cubicBezTo>
                  <a:pt x="3790" y="615"/>
                  <a:pt x="3782" y="652"/>
                  <a:pt x="3825" y="649"/>
                </a:cubicBezTo>
                <a:cubicBezTo>
                  <a:pt x="3846" y="649"/>
                  <a:pt x="3854" y="647"/>
                  <a:pt x="3859" y="627"/>
                </a:cubicBezTo>
                <a:moveTo>
                  <a:pt x="3737" y="65"/>
                </a:moveTo>
                <a:cubicBezTo>
                  <a:pt x="3733" y="44"/>
                  <a:pt x="3729" y="21"/>
                  <a:pt x="3723" y="0"/>
                </a:cubicBezTo>
                <a:cubicBezTo>
                  <a:pt x="3722" y="13"/>
                  <a:pt x="3717" y="42"/>
                  <a:pt x="3726" y="55"/>
                </a:cubicBezTo>
                <a:cubicBezTo>
                  <a:pt x="3735" y="63"/>
                  <a:pt x="3743" y="70"/>
                  <a:pt x="3752" y="78"/>
                </a:cubicBezTo>
                <a:moveTo>
                  <a:pt x="4044" y="44"/>
                </a:moveTo>
                <a:cubicBezTo>
                  <a:pt x="4044" y="35"/>
                  <a:pt x="4044" y="34"/>
                  <a:pt x="4044" y="29"/>
                </a:cubicBezTo>
                <a:cubicBezTo>
                  <a:pt x="4043" y="81"/>
                  <a:pt x="4037" y="131"/>
                  <a:pt x="4032" y="183"/>
                </a:cubicBezTo>
                <a:cubicBezTo>
                  <a:pt x="4024" y="274"/>
                  <a:pt x="4015" y="374"/>
                  <a:pt x="4025" y="464"/>
                </a:cubicBezTo>
                <a:cubicBezTo>
                  <a:pt x="4031" y="518"/>
                  <a:pt x="4055" y="579"/>
                  <a:pt x="4092" y="619"/>
                </a:cubicBezTo>
                <a:cubicBezTo>
                  <a:pt x="4097" y="622"/>
                  <a:pt x="4101" y="626"/>
                  <a:pt x="4106" y="629"/>
                </a:cubicBezTo>
                <a:moveTo>
                  <a:pt x="3971" y="339"/>
                </a:moveTo>
                <a:cubicBezTo>
                  <a:pt x="3991" y="294"/>
                  <a:pt x="3972" y="287"/>
                  <a:pt x="4031" y="267"/>
                </a:cubicBezTo>
                <a:cubicBezTo>
                  <a:pt x="4074" y="251"/>
                  <a:pt x="4163" y="246"/>
                  <a:pt x="4207" y="266"/>
                </a:cubicBezTo>
                <a:cubicBezTo>
                  <a:pt x="4251" y="286"/>
                  <a:pt x="4257" y="334"/>
                  <a:pt x="4265" y="376"/>
                </a:cubicBezTo>
                <a:cubicBezTo>
                  <a:pt x="4272" y="416"/>
                  <a:pt x="4267" y="471"/>
                  <a:pt x="4315" y="484"/>
                </a:cubicBezTo>
                <a:cubicBezTo>
                  <a:pt x="4362" y="498"/>
                  <a:pt x="4412" y="475"/>
                  <a:pt x="4444" y="444"/>
                </a:cubicBezTo>
                <a:cubicBezTo>
                  <a:pt x="4527" y="364"/>
                  <a:pt x="4525" y="229"/>
                  <a:pt x="4556" y="124"/>
                </a:cubicBezTo>
                <a:cubicBezTo>
                  <a:pt x="4557" y="132"/>
                  <a:pt x="4559" y="203"/>
                  <a:pt x="4559" y="207"/>
                </a:cubicBezTo>
                <a:cubicBezTo>
                  <a:pt x="4546" y="345"/>
                  <a:pt x="4526" y="476"/>
                  <a:pt x="4525" y="617"/>
                </a:cubicBezTo>
                <a:cubicBezTo>
                  <a:pt x="4524" y="755"/>
                  <a:pt x="4558" y="874"/>
                  <a:pt x="4582" y="1010"/>
                </a:cubicBezTo>
                <a:cubicBezTo>
                  <a:pt x="4590" y="1053"/>
                  <a:pt x="4604" y="1105"/>
                  <a:pt x="4567" y="1133"/>
                </a:cubicBezTo>
                <a:cubicBezTo>
                  <a:pt x="4525" y="1164"/>
                  <a:pt x="4433" y="1110"/>
                  <a:pt x="4400" y="1091"/>
                </a:cubicBezTo>
                <a:cubicBezTo>
                  <a:pt x="4359" y="1068"/>
                  <a:pt x="4279" y="1023"/>
                  <a:pt x="4297" y="961"/>
                </a:cubicBezTo>
                <a:cubicBezTo>
                  <a:pt x="4319" y="887"/>
                  <a:pt x="4447" y="840"/>
                  <a:pt x="4507" y="810"/>
                </a:cubicBezTo>
                <a:cubicBezTo>
                  <a:pt x="4613" y="757"/>
                  <a:pt x="4762" y="682"/>
                  <a:pt x="4885" y="680"/>
                </a:cubicBezTo>
                <a:cubicBezTo>
                  <a:pt x="4895" y="680"/>
                  <a:pt x="4863" y="679"/>
                  <a:pt x="4871" y="681"/>
                </a:cubicBezTo>
                <a:cubicBezTo>
                  <a:pt x="4868" y="683"/>
                  <a:pt x="4865" y="685"/>
                  <a:pt x="4862" y="6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3606840" y="976320"/>
            <a:ext cx="88920" cy="41040"/>
          </a:xfrm>
          <a:custGeom>
            <a:avLst/>
            <a:gdLst/>
            <a:ahLst/>
            <a:rect l="l" t="t" r="r" b="b"/>
            <a:pathLst>
              <a:path w="248" h="115">
                <a:moveTo>
                  <a:pt x="0" y="62"/>
                </a:moveTo>
                <a:cubicBezTo>
                  <a:pt x="1" y="10"/>
                  <a:pt x="5" y="0"/>
                  <a:pt x="63" y="5"/>
                </a:cubicBezTo>
                <a:cubicBezTo>
                  <a:pt x="136" y="11"/>
                  <a:pt x="193" y="71"/>
                  <a:pt x="247" y="1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779400" y="950760"/>
            <a:ext cx="658440" cy="343080"/>
          </a:xfrm>
          <a:custGeom>
            <a:avLst/>
            <a:gdLst/>
            <a:ahLst/>
            <a:rect l="l" t="t" r="r" b="b"/>
            <a:pathLst>
              <a:path w="1830" h="954">
                <a:moveTo>
                  <a:pt x="58" y="211"/>
                </a:moveTo>
                <a:cubicBezTo>
                  <a:pt x="39" y="201"/>
                  <a:pt x="19" y="191"/>
                  <a:pt x="0" y="182"/>
                </a:cubicBezTo>
                <a:cubicBezTo>
                  <a:pt x="0" y="289"/>
                  <a:pt x="6" y="395"/>
                  <a:pt x="12" y="501"/>
                </a:cubicBezTo>
                <a:cubicBezTo>
                  <a:pt x="18" y="606"/>
                  <a:pt x="14" y="717"/>
                  <a:pt x="46" y="817"/>
                </a:cubicBezTo>
                <a:cubicBezTo>
                  <a:pt x="67" y="882"/>
                  <a:pt x="101" y="897"/>
                  <a:pt x="165" y="898"/>
                </a:cubicBezTo>
                <a:cubicBezTo>
                  <a:pt x="245" y="900"/>
                  <a:pt x="314" y="853"/>
                  <a:pt x="374" y="804"/>
                </a:cubicBezTo>
                <a:cubicBezTo>
                  <a:pt x="430" y="760"/>
                  <a:pt x="461" y="709"/>
                  <a:pt x="489" y="645"/>
                </a:cubicBezTo>
                <a:cubicBezTo>
                  <a:pt x="492" y="637"/>
                  <a:pt x="493" y="635"/>
                  <a:pt x="495" y="631"/>
                </a:cubicBezTo>
                <a:cubicBezTo>
                  <a:pt x="497" y="634"/>
                  <a:pt x="505" y="647"/>
                  <a:pt x="507" y="650"/>
                </a:cubicBezTo>
                <a:cubicBezTo>
                  <a:pt x="524" y="678"/>
                  <a:pt x="536" y="698"/>
                  <a:pt x="568" y="714"/>
                </a:cubicBezTo>
                <a:cubicBezTo>
                  <a:pt x="604" y="732"/>
                  <a:pt x="676" y="740"/>
                  <a:pt x="708" y="713"/>
                </a:cubicBezTo>
                <a:cubicBezTo>
                  <a:pt x="739" y="686"/>
                  <a:pt x="740" y="606"/>
                  <a:pt x="714" y="578"/>
                </a:cubicBezTo>
                <a:cubicBezTo>
                  <a:pt x="657" y="516"/>
                  <a:pt x="562" y="582"/>
                  <a:pt x="523" y="628"/>
                </a:cubicBezTo>
                <a:cubicBezTo>
                  <a:pt x="489" y="668"/>
                  <a:pt x="455" y="748"/>
                  <a:pt x="476" y="802"/>
                </a:cubicBezTo>
                <a:cubicBezTo>
                  <a:pt x="511" y="893"/>
                  <a:pt x="638" y="905"/>
                  <a:pt x="719" y="907"/>
                </a:cubicBezTo>
                <a:cubicBezTo>
                  <a:pt x="859" y="911"/>
                  <a:pt x="1038" y="863"/>
                  <a:pt x="1121" y="740"/>
                </a:cubicBezTo>
                <a:cubicBezTo>
                  <a:pt x="1165" y="675"/>
                  <a:pt x="1161" y="578"/>
                  <a:pt x="1155" y="503"/>
                </a:cubicBezTo>
                <a:cubicBezTo>
                  <a:pt x="1150" y="447"/>
                  <a:pt x="1125" y="328"/>
                  <a:pt x="1067" y="297"/>
                </a:cubicBezTo>
                <a:cubicBezTo>
                  <a:pt x="1058" y="297"/>
                  <a:pt x="1055" y="297"/>
                  <a:pt x="1049" y="298"/>
                </a:cubicBezTo>
                <a:cubicBezTo>
                  <a:pt x="1032" y="350"/>
                  <a:pt x="1022" y="387"/>
                  <a:pt x="1021" y="443"/>
                </a:cubicBezTo>
                <a:cubicBezTo>
                  <a:pt x="1020" y="517"/>
                  <a:pt x="1037" y="580"/>
                  <a:pt x="1064" y="648"/>
                </a:cubicBezTo>
                <a:cubicBezTo>
                  <a:pt x="1085" y="700"/>
                  <a:pt x="1111" y="754"/>
                  <a:pt x="1146" y="798"/>
                </a:cubicBezTo>
                <a:cubicBezTo>
                  <a:pt x="1158" y="814"/>
                  <a:pt x="1189" y="851"/>
                  <a:pt x="1214" y="846"/>
                </a:cubicBezTo>
                <a:cubicBezTo>
                  <a:pt x="1246" y="839"/>
                  <a:pt x="1217" y="835"/>
                  <a:pt x="1237" y="822"/>
                </a:cubicBezTo>
                <a:moveTo>
                  <a:pt x="744" y="549"/>
                </a:moveTo>
                <a:cubicBezTo>
                  <a:pt x="778" y="537"/>
                  <a:pt x="836" y="529"/>
                  <a:pt x="880" y="524"/>
                </a:cubicBezTo>
                <a:cubicBezTo>
                  <a:pt x="971" y="512"/>
                  <a:pt x="1066" y="506"/>
                  <a:pt x="1158" y="487"/>
                </a:cubicBezTo>
                <a:cubicBezTo>
                  <a:pt x="1173" y="483"/>
                  <a:pt x="1188" y="479"/>
                  <a:pt x="1203" y="475"/>
                </a:cubicBezTo>
                <a:moveTo>
                  <a:pt x="1209" y="0"/>
                </a:moveTo>
                <a:cubicBezTo>
                  <a:pt x="1209" y="91"/>
                  <a:pt x="1206" y="182"/>
                  <a:pt x="1206" y="273"/>
                </a:cubicBezTo>
                <a:cubicBezTo>
                  <a:pt x="1206" y="337"/>
                  <a:pt x="1219" y="375"/>
                  <a:pt x="1242" y="433"/>
                </a:cubicBezTo>
                <a:moveTo>
                  <a:pt x="1649" y="537"/>
                </a:moveTo>
                <a:cubicBezTo>
                  <a:pt x="1637" y="540"/>
                  <a:pt x="1630" y="540"/>
                  <a:pt x="1613" y="554"/>
                </a:cubicBezTo>
                <a:cubicBezTo>
                  <a:pt x="1576" y="584"/>
                  <a:pt x="1564" y="607"/>
                  <a:pt x="1562" y="653"/>
                </a:cubicBezTo>
                <a:cubicBezTo>
                  <a:pt x="1560" y="702"/>
                  <a:pt x="1627" y="725"/>
                  <a:pt x="1664" y="744"/>
                </a:cubicBezTo>
                <a:cubicBezTo>
                  <a:pt x="1711" y="768"/>
                  <a:pt x="1777" y="789"/>
                  <a:pt x="1804" y="839"/>
                </a:cubicBezTo>
                <a:cubicBezTo>
                  <a:pt x="1829" y="887"/>
                  <a:pt x="1794" y="910"/>
                  <a:pt x="1755" y="926"/>
                </a:cubicBezTo>
                <a:cubicBezTo>
                  <a:pt x="1708" y="945"/>
                  <a:pt x="1657" y="951"/>
                  <a:pt x="1607" y="953"/>
                </a:cubicBezTo>
                <a:cubicBezTo>
                  <a:pt x="1602" y="953"/>
                  <a:pt x="1597" y="953"/>
                  <a:pt x="1592" y="9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1671480" y="1023840"/>
            <a:ext cx="695160" cy="326520"/>
          </a:xfrm>
          <a:custGeom>
            <a:avLst/>
            <a:gdLst/>
            <a:ahLst/>
            <a:rect l="l" t="t" r="r" b="b"/>
            <a:pathLst>
              <a:path w="1932" h="908">
                <a:moveTo>
                  <a:pt x="0" y="362"/>
                </a:moveTo>
                <a:cubicBezTo>
                  <a:pt x="18" y="354"/>
                  <a:pt x="5" y="332"/>
                  <a:pt x="42" y="362"/>
                </a:cubicBezTo>
                <a:cubicBezTo>
                  <a:pt x="112" y="419"/>
                  <a:pt x="164" y="515"/>
                  <a:pt x="199" y="595"/>
                </a:cubicBezTo>
                <a:cubicBezTo>
                  <a:pt x="231" y="668"/>
                  <a:pt x="248" y="745"/>
                  <a:pt x="277" y="819"/>
                </a:cubicBezTo>
                <a:cubicBezTo>
                  <a:pt x="288" y="847"/>
                  <a:pt x="300" y="884"/>
                  <a:pt x="329" y="897"/>
                </a:cubicBezTo>
                <a:cubicBezTo>
                  <a:pt x="350" y="907"/>
                  <a:pt x="348" y="888"/>
                  <a:pt x="355" y="877"/>
                </a:cubicBezTo>
                <a:moveTo>
                  <a:pt x="207" y="346"/>
                </a:moveTo>
                <a:cubicBezTo>
                  <a:pt x="271" y="297"/>
                  <a:pt x="312" y="291"/>
                  <a:pt x="394" y="290"/>
                </a:cubicBezTo>
                <a:cubicBezTo>
                  <a:pt x="468" y="289"/>
                  <a:pt x="555" y="299"/>
                  <a:pt x="588" y="379"/>
                </a:cubicBezTo>
                <a:cubicBezTo>
                  <a:pt x="617" y="449"/>
                  <a:pt x="578" y="503"/>
                  <a:pt x="528" y="547"/>
                </a:cubicBezTo>
                <a:cubicBezTo>
                  <a:pt x="472" y="597"/>
                  <a:pt x="404" y="615"/>
                  <a:pt x="331" y="617"/>
                </a:cubicBezTo>
                <a:cubicBezTo>
                  <a:pt x="311" y="617"/>
                  <a:pt x="307" y="617"/>
                  <a:pt x="295" y="617"/>
                </a:cubicBezTo>
                <a:moveTo>
                  <a:pt x="1119" y="388"/>
                </a:moveTo>
                <a:cubicBezTo>
                  <a:pt x="1084" y="379"/>
                  <a:pt x="1035" y="370"/>
                  <a:pt x="991" y="376"/>
                </a:cubicBezTo>
                <a:cubicBezTo>
                  <a:pt x="907" y="387"/>
                  <a:pt x="819" y="415"/>
                  <a:pt x="753" y="468"/>
                </a:cubicBezTo>
                <a:cubicBezTo>
                  <a:pt x="728" y="488"/>
                  <a:pt x="692" y="537"/>
                  <a:pt x="710" y="573"/>
                </a:cubicBezTo>
                <a:cubicBezTo>
                  <a:pt x="734" y="620"/>
                  <a:pt x="822" y="606"/>
                  <a:pt x="862" y="606"/>
                </a:cubicBezTo>
                <a:cubicBezTo>
                  <a:pt x="930" y="606"/>
                  <a:pt x="1001" y="592"/>
                  <a:pt x="1052" y="543"/>
                </a:cubicBezTo>
                <a:cubicBezTo>
                  <a:pt x="1080" y="516"/>
                  <a:pt x="1092" y="480"/>
                  <a:pt x="1094" y="442"/>
                </a:cubicBezTo>
                <a:cubicBezTo>
                  <a:pt x="1094" y="439"/>
                  <a:pt x="1094" y="435"/>
                  <a:pt x="1094" y="432"/>
                </a:cubicBezTo>
                <a:cubicBezTo>
                  <a:pt x="1102" y="468"/>
                  <a:pt x="1106" y="490"/>
                  <a:pt x="1135" y="517"/>
                </a:cubicBezTo>
                <a:cubicBezTo>
                  <a:pt x="1178" y="558"/>
                  <a:pt x="1229" y="557"/>
                  <a:pt x="1285" y="558"/>
                </a:cubicBezTo>
                <a:cubicBezTo>
                  <a:pt x="1353" y="559"/>
                  <a:pt x="1408" y="545"/>
                  <a:pt x="1455" y="494"/>
                </a:cubicBezTo>
                <a:cubicBezTo>
                  <a:pt x="1491" y="455"/>
                  <a:pt x="1489" y="414"/>
                  <a:pt x="1489" y="365"/>
                </a:cubicBezTo>
                <a:cubicBezTo>
                  <a:pt x="1489" y="332"/>
                  <a:pt x="1489" y="303"/>
                  <a:pt x="1470" y="275"/>
                </a:cubicBezTo>
                <a:cubicBezTo>
                  <a:pt x="1468" y="275"/>
                  <a:pt x="1466" y="275"/>
                  <a:pt x="1464" y="275"/>
                </a:cubicBezTo>
                <a:cubicBezTo>
                  <a:pt x="1449" y="301"/>
                  <a:pt x="1438" y="331"/>
                  <a:pt x="1436" y="369"/>
                </a:cubicBezTo>
                <a:cubicBezTo>
                  <a:pt x="1433" y="418"/>
                  <a:pt x="1429" y="475"/>
                  <a:pt x="1447" y="521"/>
                </a:cubicBezTo>
                <a:cubicBezTo>
                  <a:pt x="1452" y="534"/>
                  <a:pt x="1472" y="580"/>
                  <a:pt x="1492" y="580"/>
                </a:cubicBezTo>
                <a:cubicBezTo>
                  <a:pt x="1502" y="580"/>
                  <a:pt x="1506" y="578"/>
                  <a:pt x="1507" y="568"/>
                </a:cubicBezTo>
                <a:moveTo>
                  <a:pt x="1185" y="27"/>
                </a:moveTo>
                <a:cubicBezTo>
                  <a:pt x="1178" y="12"/>
                  <a:pt x="1175" y="10"/>
                  <a:pt x="1176" y="0"/>
                </a:cubicBezTo>
                <a:cubicBezTo>
                  <a:pt x="1206" y="44"/>
                  <a:pt x="1242" y="83"/>
                  <a:pt x="1278" y="123"/>
                </a:cubicBezTo>
                <a:moveTo>
                  <a:pt x="1583" y="390"/>
                </a:moveTo>
                <a:cubicBezTo>
                  <a:pt x="1611" y="389"/>
                  <a:pt x="1637" y="385"/>
                  <a:pt x="1664" y="377"/>
                </a:cubicBezTo>
                <a:cubicBezTo>
                  <a:pt x="1709" y="364"/>
                  <a:pt x="1745" y="344"/>
                  <a:pt x="1750" y="293"/>
                </a:cubicBezTo>
                <a:cubicBezTo>
                  <a:pt x="1754" y="254"/>
                  <a:pt x="1754" y="211"/>
                  <a:pt x="1742" y="174"/>
                </a:cubicBezTo>
                <a:cubicBezTo>
                  <a:pt x="1735" y="151"/>
                  <a:pt x="1718" y="113"/>
                  <a:pt x="1691" y="107"/>
                </a:cubicBezTo>
                <a:cubicBezTo>
                  <a:pt x="1682" y="107"/>
                  <a:pt x="1679" y="107"/>
                  <a:pt x="1674" y="109"/>
                </a:cubicBezTo>
                <a:cubicBezTo>
                  <a:pt x="1669" y="140"/>
                  <a:pt x="1664" y="173"/>
                  <a:pt x="1682" y="201"/>
                </a:cubicBezTo>
                <a:cubicBezTo>
                  <a:pt x="1711" y="245"/>
                  <a:pt x="1767" y="276"/>
                  <a:pt x="1807" y="311"/>
                </a:cubicBezTo>
                <a:cubicBezTo>
                  <a:pt x="1838" y="338"/>
                  <a:pt x="1872" y="372"/>
                  <a:pt x="1883" y="412"/>
                </a:cubicBezTo>
                <a:cubicBezTo>
                  <a:pt x="1890" y="437"/>
                  <a:pt x="1886" y="467"/>
                  <a:pt x="1886" y="493"/>
                </a:cubicBezTo>
                <a:cubicBezTo>
                  <a:pt x="1886" y="516"/>
                  <a:pt x="1882" y="526"/>
                  <a:pt x="1905" y="537"/>
                </a:cubicBezTo>
                <a:cubicBezTo>
                  <a:pt x="1914" y="539"/>
                  <a:pt x="1922" y="542"/>
                  <a:pt x="1931" y="54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2636280" y="1031760"/>
            <a:ext cx="503640" cy="365760"/>
          </a:xfrm>
          <a:custGeom>
            <a:avLst/>
            <a:gdLst/>
            <a:ahLst/>
            <a:rect l="l" t="t" r="r" b="b"/>
            <a:pathLst>
              <a:path w="1400" h="1017">
                <a:moveTo>
                  <a:pt x="233" y="237"/>
                </a:moveTo>
                <a:cubicBezTo>
                  <a:pt x="236" y="221"/>
                  <a:pt x="238" y="205"/>
                  <a:pt x="240" y="189"/>
                </a:cubicBezTo>
                <a:cubicBezTo>
                  <a:pt x="197" y="198"/>
                  <a:pt x="174" y="211"/>
                  <a:pt x="137" y="241"/>
                </a:cubicBezTo>
                <a:cubicBezTo>
                  <a:pt x="104" y="266"/>
                  <a:pt x="0" y="369"/>
                  <a:pt x="42" y="426"/>
                </a:cubicBezTo>
                <a:cubicBezTo>
                  <a:pt x="77" y="474"/>
                  <a:pt x="126" y="468"/>
                  <a:pt x="182" y="469"/>
                </a:cubicBezTo>
                <a:cubicBezTo>
                  <a:pt x="244" y="470"/>
                  <a:pt x="314" y="462"/>
                  <a:pt x="351" y="404"/>
                </a:cubicBezTo>
                <a:cubicBezTo>
                  <a:pt x="395" y="333"/>
                  <a:pt x="323" y="272"/>
                  <a:pt x="271" y="238"/>
                </a:cubicBezTo>
                <a:cubicBezTo>
                  <a:pt x="234" y="212"/>
                  <a:pt x="166" y="169"/>
                  <a:pt x="116" y="181"/>
                </a:cubicBezTo>
                <a:cubicBezTo>
                  <a:pt x="102" y="181"/>
                  <a:pt x="96" y="180"/>
                  <a:pt x="95" y="194"/>
                </a:cubicBezTo>
                <a:cubicBezTo>
                  <a:pt x="127" y="248"/>
                  <a:pt x="138" y="259"/>
                  <a:pt x="217" y="276"/>
                </a:cubicBezTo>
                <a:cubicBezTo>
                  <a:pt x="340" y="302"/>
                  <a:pt x="487" y="304"/>
                  <a:pt x="609" y="277"/>
                </a:cubicBezTo>
                <a:cubicBezTo>
                  <a:pt x="667" y="265"/>
                  <a:pt x="753" y="243"/>
                  <a:pt x="775" y="178"/>
                </a:cubicBezTo>
                <a:cubicBezTo>
                  <a:pt x="795" y="120"/>
                  <a:pt x="766" y="57"/>
                  <a:pt x="718" y="25"/>
                </a:cubicBezTo>
                <a:cubicBezTo>
                  <a:pt x="680" y="0"/>
                  <a:pt x="633" y="5"/>
                  <a:pt x="606" y="41"/>
                </a:cubicBezTo>
                <a:cubicBezTo>
                  <a:pt x="544" y="124"/>
                  <a:pt x="550" y="282"/>
                  <a:pt x="568" y="377"/>
                </a:cubicBezTo>
                <a:cubicBezTo>
                  <a:pt x="609" y="581"/>
                  <a:pt x="810" y="757"/>
                  <a:pt x="823" y="960"/>
                </a:cubicBezTo>
                <a:cubicBezTo>
                  <a:pt x="827" y="1016"/>
                  <a:pt x="818" y="965"/>
                  <a:pt x="793" y="992"/>
                </a:cubicBezTo>
                <a:moveTo>
                  <a:pt x="514" y="591"/>
                </a:moveTo>
                <a:cubicBezTo>
                  <a:pt x="585" y="562"/>
                  <a:pt x="653" y="548"/>
                  <a:pt x="728" y="535"/>
                </a:cubicBezTo>
                <a:cubicBezTo>
                  <a:pt x="824" y="519"/>
                  <a:pt x="919" y="504"/>
                  <a:pt x="1013" y="482"/>
                </a:cubicBezTo>
                <a:cubicBezTo>
                  <a:pt x="1080" y="466"/>
                  <a:pt x="1160" y="449"/>
                  <a:pt x="1194" y="381"/>
                </a:cubicBezTo>
                <a:cubicBezTo>
                  <a:pt x="1217" y="336"/>
                  <a:pt x="1206" y="273"/>
                  <a:pt x="1206" y="227"/>
                </a:cubicBezTo>
                <a:cubicBezTo>
                  <a:pt x="1206" y="202"/>
                  <a:pt x="1203" y="199"/>
                  <a:pt x="1197" y="178"/>
                </a:cubicBezTo>
                <a:cubicBezTo>
                  <a:pt x="1184" y="200"/>
                  <a:pt x="1173" y="208"/>
                  <a:pt x="1170" y="244"/>
                </a:cubicBezTo>
                <a:cubicBezTo>
                  <a:pt x="1160" y="325"/>
                  <a:pt x="1166" y="408"/>
                  <a:pt x="1183" y="489"/>
                </a:cubicBezTo>
                <a:cubicBezTo>
                  <a:pt x="1203" y="583"/>
                  <a:pt x="1229" y="675"/>
                  <a:pt x="1245" y="767"/>
                </a:cubicBezTo>
                <a:cubicBezTo>
                  <a:pt x="1252" y="805"/>
                  <a:pt x="1273" y="885"/>
                  <a:pt x="1244" y="917"/>
                </a:cubicBezTo>
                <a:cubicBezTo>
                  <a:pt x="1237" y="918"/>
                  <a:pt x="1231" y="919"/>
                  <a:pt x="1224" y="920"/>
                </a:cubicBezTo>
                <a:moveTo>
                  <a:pt x="1016" y="702"/>
                </a:moveTo>
                <a:cubicBezTo>
                  <a:pt x="1065" y="678"/>
                  <a:pt x="1114" y="667"/>
                  <a:pt x="1170" y="660"/>
                </a:cubicBezTo>
                <a:cubicBezTo>
                  <a:pt x="1237" y="651"/>
                  <a:pt x="1304" y="655"/>
                  <a:pt x="1371" y="650"/>
                </a:cubicBezTo>
                <a:cubicBezTo>
                  <a:pt x="1380" y="648"/>
                  <a:pt x="1390" y="647"/>
                  <a:pt x="1399" y="64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>
            <a:off x="3452760" y="959760"/>
            <a:ext cx="982800" cy="287640"/>
          </a:xfrm>
          <a:custGeom>
            <a:avLst/>
            <a:gdLst/>
            <a:ahLst/>
            <a:rect l="l" t="t" r="r" b="b"/>
            <a:pathLst>
              <a:path w="2731" h="800">
                <a:moveTo>
                  <a:pt x="104" y="38"/>
                </a:moveTo>
                <a:cubicBezTo>
                  <a:pt x="99" y="2"/>
                  <a:pt x="103" y="0"/>
                  <a:pt x="86" y="44"/>
                </a:cubicBezTo>
                <a:cubicBezTo>
                  <a:pt x="55" y="123"/>
                  <a:pt x="36" y="203"/>
                  <a:pt x="31" y="288"/>
                </a:cubicBezTo>
                <a:cubicBezTo>
                  <a:pt x="27" y="348"/>
                  <a:pt x="18" y="432"/>
                  <a:pt x="36" y="491"/>
                </a:cubicBezTo>
                <a:cubicBezTo>
                  <a:pt x="46" y="525"/>
                  <a:pt x="58" y="531"/>
                  <a:pt x="88" y="534"/>
                </a:cubicBezTo>
                <a:cubicBezTo>
                  <a:pt x="129" y="539"/>
                  <a:pt x="174" y="504"/>
                  <a:pt x="210" y="487"/>
                </a:cubicBezTo>
                <a:cubicBezTo>
                  <a:pt x="274" y="456"/>
                  <a:pt x="332" y="431"/>
                  <a:pt x="404" y="429"/>
                </a:cubicBezTo>
                <a:cubicBezTo>
                  <a:pt x="452" y="428"/>
                  <a:pt x="474" y="447"/>
                  <a:pt x="469" y="497"/>
                </a:cubicBezTo>
                <a:cubicBezTo>
                  <a:pt x="463" y="557"/>
                  <a:pt x="381" y="579"/>
                  <a:pt x="331" y="587"/>
                </a:cubicBezTo>
                <a:cubicBezTo>
                  <a:pt x="249" y="600"/>
                  <a:pt x="145" y="601"/>
                  <a:pt x="66" y="576"/>
                </a:cubicBezTo>
                <a:cubicBezTo>
                  <a:pt x="17" y="560"/>
                  <a:pt x="9" y="549"/>
                  <a:pt x="0" y="507"/>
                </a:cubicBezTo>
                <a:moveTo>
                  <a:pt x="707" y="294"/>
                </a:moveTo>
                <a:cubicBezTo>
                  <a:pt x="711" y="311"/>
                  <a:pt x="710" y="331"/>
                  <a:pt x="702" y="355"/>
                </a:cubicBezTo>
                <a:cubicBezTo>
                  <a:pt x="682" y="414"/>
                  <a:pt x="660" y="459"/>
                  <a:pt x="659" y="522"/>
                </a:cubicBezTo>
                <a:cubicBezTo>
                  <a:pt x="658" y="561"/>
                  <a:pt x="663" y="587"/>
                  <a:pt x="693" y="614"/>
                </a:cubicBezTo>
                <a:cubicBezTo>
                  <a:pt x="703" y="623"/>
                  <a:pt x="713" y="622"/>
                  <a:pt x="725" y="623"/>
                </a:cubicBezTo>
                <a:moveTo>
                  <a:pt x="940" y="270"/>
                </a:moveTo>
                <a:cubicBezTo>
                  <a:pt x="944" y="260"/>
                  <a:pt x="937" y="251"/>
                  <a:pt x="956" y="257"/>
                </a:cubicBezTo>
                <a:cubicBezTo>
                  <a:pt x="993" y="267"/>
                  <a:pt x="1016" y="344"/>
                  <a:pt x="1026" y="373"/>
                </a:cubicBezTo>
                <a:cubicBezTo>
                  <a:pt x="1045" y="428"/>
                  <a:pt x="1056" y="484"/>
                  <a:pt x="1069" y="539"/>
                </a:cubicBezTo>
                <a:cubicBezTo>
                  <a:pt x="1073" y="557"/>
                  <a:pt x="1074" y="564"/>
                  <a:pt x="1075" y="580"/>
                </a:cubicBezTo>
                <a:cubicBezTo>
                  <a:pt x="1040" y="556"/>
                  <a:pt x="1016" y="525"/>
                  <a:pt x="1008" y="481"/>
                </a:cubicBezTo>
                <a:cubicBezTo>
                  <a:pt x="998" y="428"/>
                  <a:pt x="1009" y="380"/>
                  <a:pt x="1043" y="339"/>
                </a:cubicBezTo>
                <a:cubicBezTo>
                  <a:pt x="1084" y="289"/>
                  <a:pt x="1138" y="257"/>
                  <a:pt x="1203" y="250"/>
                </a:cubicBezTo>
                <a:cubicBezTo>
                  <a:pt x="1264" y="244"/>
                  <a:pt x="1310" y="263"/>
                  <a:pt x="1332" y="324"/>
                </a:cubicBezTo>
                <a:cubicBezTo>
                  <a:pt x="1348" y="370"/>
                  <a:pt x="1344" y="443"/>
                  <a:pt x="1332" y="490"/>
                </a:cubicBezTo>
                <a:cubicBezTo>
                  <a:pt x="1323" y="524"/>
                  <a:pt x="1302" y="542"/>
                  <a:pt x="1320" y="573"/>
                </a:cubicBezTo>
                <a:moveTo>
                  <a:pt x="1759" y="250"/>
                </a:moveTo>
                <a:cubicBezTo>
                  <a:pt x="1709" y="232"/>
                  <a:pt x="1658" y="235"/>
                  <a:pt x="1607" y="255"/>
                </a:cubicBezTo>
                <a:cubicBezTo>
                  <a:pt x="1544" y="280"/>
                  <a:pt x="1479" y="323"/>
                  <a:pt x="1466" y="394"/>
                </a:cubicBezTo>
                <a:cubicBezTo>
                  <a:pt x="1454" y="462"/>
                  <a:pt x="1507" y="490"/>
                  <a:pt x="1562" y="507"/>
                </a:cubicBezTo>
                <a:cubicBezTo>
                  <a:pt x="1604" y="520"/>
                  <a:pt x="1692" y="533"/>
                  <a:pt x="1734" y="511"/>
                </a:cubicBezTo>
                <a:cubicBezTo>
                  <a:pt x="1777" y="489"/>
                  <a:pt x="1772" y="440"/>
                  <a:pt x="1772" y="401"/>
                </a:cubicBezTo>
                <a:cubicBezTo>
                  <a:pt x="1772" y="369"/>
                  <a:pt x="1763" y="357"/>
                  <a:pt x="1746" y="334"/>
                </a:cubicBezTo>
                <a:cubicBezTo>
                  <a:pt x="1746" y="349"/>
                  <a:pt x="1737" y="373"/>
                  <a:pt x="1752" y="395"/>
                </a:cubicBezTo>
                <a:cubicBezTo>
                  <a:pt x="1777" y="433"/>
                  <a:pt x="1824" y="456"/>
                  <a:pt x="1867" y="462"/>
                </a:cubicBezTo>
                <a:cubicBezTo>
                  <a:pt x="1901" y="467"/>
                  <a:pt x="1923" y="462"/>
                  <a:pt x="1934" y="426"/>
                </a:cubicBezTo>
                <a:cubicBezTo>
                  <a:pt x="1946" y="387"/>
                  <a:pt x="1941" y="343"/>
                  <a:pt x="1941" y="304"/>
                </a:cubicBezTo>
                <a:cubicBezTo>
                  <a:pt x="1941" y="263"/>
                  <a:pt x="1936" y="225"/>
                  <a:pt x="1962" y="190"/>
                </a:cubicBezTo>
                <a:cubicBezTo>
                  <a:pt x="1979" y="167"/>
                  <a:pt x="2022" y="149"/>
                  <a:pt x="2049" y="166"/>
                </a:cubicBezTo>
                <a:cubicBezTo>
                  <a:pt x="2091" y="191"/>
                  <a:pt x="2116" y="258"/>
                  <a:pt x="2126" y="302"/>
                </a:cubicBezTo>
                <a:cubicBezTo>
                  <a:pt x="2136" y="345"/>
                  <a:pt x="2129" y="388"/>
                  <a:pt x="2132" y="433"/>
                </a:cubicBezTo>
                <a:cubicBezTo>
                  <a:pt x="2134" y="461"/>
                  <a:pt x="2142" y="465"/>
                  <a:pt x="2167" y="466"/>
                </a:cubicBezTo>
                <a:cubicBezTo>
                  <a:pt x="2173" y="464"/>
                  <a:pt x="2178" y="462"/>
                  <a:pt x="2184" y="460"/>
                </a:cubicBezTo>
                <a:moveTo>
                  <a:pt x="2266" y="206"/>
                </a:moveTo>
                <a:cubicBezTo>
                  <a:pt x="2271" y="189"/>
                  <a:pt x="2276" y="176"/>
                  <a:pt x="2283" y="160"/>
                </a:cubicBezTo>
                <a:cubicBezTo>
                  <a:pt x="2294" y="169"/>
                  <a:pt x="2303" y="179"/>
                  <a:pt x="2316" y="194"/>
                </a:cubicBezTo>
                <a:cubicBezTo>
                  <a:pt x="2345" y="228"/>
                  <a:pt x="2378" y="253"/>
                  <a:pt x="2423" y="259"/>
                </a:cubicBezTo>
                <a:cubicBezTo>
                  <a:pt x="2465" y="265"/>
                  <a:pt x="2518" y="268"/>
                  <a:pt x="2550" y="236"/>
                </a:cubicBezTo>
                <a:cubicBezTo>
                  <a:pt x="2578" y="208"/>
                  <a:pt x="2575" y="163"/>
                  <a:pt x="2575" y="127"/>
                </a:cubicBezTo>
                <a:cubicBezTo>
                  <a:pt x="2575" y="105"/>
                  <a:pt x="2575" y="82"/>
                  <a:pt x="2575" y="60"/>
                </a:cubicBezTo>
                <a:cubicBezTo>
                  <a:pt x="2568" y="85"/>
                  <a:pt x="2556" y="122"/>
                  <a:pt x="2553" y="154"/>
                </a:cubicBezTo>
                <a:cubicBezTo>
                  <a:pt x="2544" y="244"/>
                  <a:pt x="2541" y="333"/>
                  <a:pt x="2541" y="425"/>
                </a:cubicBezTo>
                <a:cubicBezTo>
                  <a:pt x="2541" y="507"/>
                  <a:pt x="2552" y="581"/>
                  <a:pt x="2558" y="662"/>
                </a:cubicBezTo>
                <a:cubicBezTo>
                  <a:pt x="2561" y="699"/>
                  <a:pt x="2573" y="770"/>
                  <a:pt x="2528" y="786"/>
                </a:cubicBezTo>
                <a:cubicBezTo>
                  <a:pt x="2492" y="799"/>
                  <a:pt x="2436" y="789"/>
                  <a:pt x="2410" y="761"/>
                </a:cubicBezTo>
                <a:cubicBezTo>
                  <a:pt x="2384" y="733"/>
                  <a:pt x="2394" y="689"/>
                  <a:pt x="2414" y="663"/>
                </a:cubicBezTo>
                <a:cubicBezTo>
                  <a:pt x="2454" y="611"/>
                  <a:pt x="2521" y="572"/>
                  <a:pt x="2575" y="538"/>
                </a:cubicBezTo>
                <a:cubicBezTo>
                  <a:pt x="2625" y="506"/>
                  <a:pt x="2677" y="479"/>
                  <a:pt x="2730" y="4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4682160" y="937440"/>
            <a:ext cx="1555200" cy="264240"/>
          </a:xfrm>
          <a:custGeom>
            <a:avLst/>
            <a:gdLst/>
            <a:ahLst/>
            <a:rect l="l" t="t" r="r" b="b"/>
            <a:pathLst>
              <a:path w="4321" h="735">
                <a:moveTo>
                  <a:pt x="167" y="50"/>
                </a:moveTo>
                <a:cubicBezTo>
                  <a:pt x="151" y="53"/>
                  <a:pt x="140" y="55"/>
                  <a:pt x="124" y="61"/>
                </a:cubicBezTo>
                <a:cubicBezTo>
                  <a:pt x="90" y="74"/>
                  <a:pt x="35" y="89"/>
                  <a:pt x="23" y="130"/>
                </a:cubicBezTo>
                <a:cubicBezTo>
                  <a:pt x="4" y="198"/>
                  <a:pt x="117" y="233"/>
                  <a:pt x="157" y="252"/>
                </a:cubicBezTo>
                <a:cubicBezTo>
                  <a:pt x="251" y="297"/>
                  <a:pt x="352" y="330"/>
                  <a:pt x="440" y="386"/>
                </a:cubicBezTo>
                <a:cubicBezTo>
                  <a:pt x="460" y="402"/>
                  <a:pt x="469" y="403"/>
                  <a:pt x="465" y="420"/>
                </a:cubicBezTo>
                <a:cubicBezTo>
                  <a:pt x="405" y="439"/>
                  <a:pt x="319" y="438"/>
                  <a:pt x="255" y="431"/>
                </a:cubicBezTo>
                <a:cubicBezTo>
                  <a:pt x="185" y="424"/>
                  <a:pt x="71" y="405"/>
                  <a:pt x="18" y="351"/>
                </a:cubicBezTo>
                <a:cubicBezTo>
                  <a:pt x="5" y="325"/>
                  <a:pt x="0" y="317"/>
                  <a:pt x="4" y="297"/>
                </a:cubicBezTo>
                <a:moveTo>
                  <a:pt x="668" y="78"/>
                </a:moveTo>
                <a:cubicBezTo>
                  <a:pt x="678" y="95"/>
                  <a:pt x="685" y="112"/>
                  <a:pt x="682" y="148"/>
                </a:cubicBezTo>
                <a:cubicBezTo>
                  <a:pt x="678" y="191"/>
                  <a:pt x="653" y="240"/>
                  <a:pt x="701" y="263"/>
                </a:cubicBezTo>
                <a:cubicBezTo>
                  <a:pt x="754" y="288"/>
                  <a:pt x="855" y="287"/>
                  <a:pt x="910" y="271"/>
                </a:cubicBezTo>
                <a:cubicBezTo>
                  <a:pt x="953" y="258"/>
                  <a:pt x="987" y="197"/>
                  <a:pt x="965" y="153"/>
                </a:cubicBezTo>
                <a:cubicBezTo>
                  <a:pt x="940" y="104"/>
                  <a:pt x="862" y="96"/>
                  <a:pt x="815" y="103"/>
                </a:cubicBezTo>
                <a:cubicBezTo>
                  <a:pt x="737" y="115"/>
                  <a:pt x="685" y="178"/>
                  <a:pt x="664" y="251"/>
                </a:cubicBezTo>
                <a:cubicBezTo>
                  <a:pt x="645" y="317"/>
                  <a:pt x="654" y="377"/>
                  <a:pt x="713" y="414"/>
                </a:cubicBezTo>
                <a:cubicBezTo>
                  <a:pt x="791" y="463"/>
                  <a:pt x="902" y="452"/>
                  <a:pt x="989" y="448"/>
                </a:cubicBezTo>
                <a:cubicBezTo>
                  <a:pt x="1078" y="440"/>
                  <a:pt x="1108" y="438"/>
                  <a:pt x="1164" y="417"/>
                </a:cubicBezTo>
                <a:moveTo>
                  <a:pt x="1412" y="69"/>
                </a:moveTo>
                <a:cubicBezTo>
                  <a:pt x="1410" y="35"/>
                  <a:pt x="1351" y="124"/>
                  <a:pt x="1330" y="149"/>
                </a:cubicBezTo>
                <a:cubicBezTo>
                  <a:pt x="1289" y="199"/>
                  <a:pt x="1243" y="259"/>
                  <a:pt x="1230" y="325"/>
                </a:cubicBezTo>
                <a:cubicBezTo>
                  <a:pt x="1224" y="355"/>
                  <a:pt x="1221" y="396"/>
                  <a:pt x="1258" y="403"/>
                </a:cubicBezTo>
                <a:cubicBezTo>
                  <a:pt x="1294" y="410"/>
                  <a:pt x="1335" y="401"/>
                  <a:pt x="1367" y="383"/>
                </a:cubicBezTo>
                <a:cubicBezTo>
                  <a:pt x="1399" y="365"/>
                  <a:pt x="1421" y="336"/>
                  <a:pt x="1450" y="315"/>
                </a:cubicBezTo>
                <a:cubicBezTo>
                  <a:pt x="1458" y="310"/>
                  <a:pt x="1458" y="307"/>
                  <a:pt x="1464" y="308"/>
                </a:cubicBezTo>
                <a:cubicBezTo>
                  <a:pt x="1456" y="351"/>
                  <a:pt x="1440" y="379"/>
                  <a:pt x="1417" y="419"/>
                </a:cubicBezTo>
                <a:cubicBezTo>
                  <a:pt x="1378" y="485"/>
                  <a:pt x="1331" y="553"/>
                  <a:pt x="1311" y="628"/>
                </a:cubicBezTo>
                <a:cubicBezTo>
                  <a:pt x="1301" y="665"/>
                  <a:pt x="1294" y="711"/>
                  <a:pt x="1340" y="721"/>
                </a:cubicBezTo>
                <a:cubicBezTo>
                  <a:pt x="1400" y="734"/>
                  <a:pt x="1462" y="717"/>
                  <a:pt x="1519" y="702"/>
                </a:cubicBezTo>
                <a:moveTo>
                  <a:pt x="1742" y="90"/>
                </a:moveTo>
                <a:cubicBezTo>
                  <a:pt x="1739" y="104"/>
                  <a:pt x="1735" y="104"/>
                  <a:pt x="1734" y="119"/>
                </a:cubicBezTo>
                <a:cubicBezTo>
                  <a:pt x="1727" y="183"/>
                  <a:pt x="1715" y="272"/>
                  <a:pt x="1745" y="331"/>
                </a:cubicBezTo>
                <a:cubicBezTo>
                  <a:pt x="1770" y="379"/>
                  <a:pt x="1818" y="401"/>
                  <a:pt x="1870" y="396"/>
                </a:cubicBezTo>
                <a:cubicBezTo>
                  <a:pt x="1912" y="392"/>
                  <a:pt x="1927" y="350"/>
                  <a:pt x="1937" y="314"/>
                </a:cubicBezTo>
                <a:cubicBezTo>
                  <a:pt x="1949" y="271"/>
                  <a:pt x="1950" y="227"/>
                  <a:pt x="1961" y="184"/>
                </a:cubicBezTo>
                <a:cubicBezTo>
                  <a:pt x="1966" y="170"/>
                  <a:pt x="1966" y="167"/>
                  <a:pt x="1970" y="159"/>
                </a:cubicBezTo>
                <a:cubicBezTo>
                  <a:pt x="1970" y="208"/>
                  <a:pt x="1955" y="285"/>
                  <a:pt x="1976" y="330"/>
                </a:cubicBezTo>
                <a:cubicBezTo>
                  <a:pt x="1995" y="371"/>
                  <a:pt x="2049" y="367"/>
                  <a:pt x="2085" y="367"/>
                </a:cubicBezTo>
                <a:cubicBezTo>
                  <a:pt x="2144" y="367"/>
                  <a:pt x="2192" y="348"/>
                  <a:pt x="2240" y="314"/>
                </a:cubicBezTo>
                <a:cubicBezTo>
                  <a:pt x="2284" y="282"/>
                  <a:pt x="2305" y="248"/>
                  <a:pt x="2317" y="196"/>
                </a:cubicBezTo>
                <a:cubicBezTo>
                  <a:pt x="2326" y="156"/>
                  <a:pt x="2329" y="114"/>
                  <a:pt x="2331" y="73"/>
                </a:cubicBezTo>
                <a:cubicBezTo>
                  <a:pt x="2319" y="109"/>
                  <a:pt x="2303" y="144"/>
                  <a:pt x="2289" y="180"/>
                </a:cubicBezTo>
                <a:cubicBezTo>
                  <a:pt x="2279" y="207"/>
                  <a:pt x="2256" y="263"/>
                  <a:pt x="2270" y="293"/>
                </a:cubicBezTo>
                <a:cubicBezTo>
                  <a:pt x="2286" y="329"/>
                  <a:pt x="2339" y="321"/>
                  <a:pt x="2369" y="321"/>
                </a:cubicBezTo>
                <a:cubicBezTo>
                  <a:pt x="2418" y="321"/>
                  <a:pt x="2462" y="320"/>
                  <a:pt x="2501" y="287"/>
                </a:cubicBezTo>
                <a:cubicBezTo>
                  <a:pt x="2523" y="268"/>
                  <a:pt x="2531" y="221"/>
                  <a:pt x="2522" y="194"/>
                </a:cubicBezTo>
                <a:cubicBezTo>
                  <a:pt x="2507" y="151"/>
                  <a:pt x="2468" y="120"/>
                  <a:pt x="2425" y="115"/>
                </a:cubicBezTo>
                <a:cubicBezTo>
                  <a:pt x="2360" y="108"/>
                  <a:pt x="2308" y="139"/>
                  <a:pt x="2267" y="188"/>
                </a:cubicBezTo>
                <a:cubicBezTo>
                  <a:pt x="2239" y="221"/>
                  <a:pt x="2212" y="288"/>
                  <a:pt x="2236" y="331"/>
                </a:cubicBezTo>
                <a:cubicBezTo>
                  <a:pt x="2262" y="379"/>
                  <a:pt x="2339" y="399"/>
                  <a:pt x="2388" y="406"/>
                </a:cubicBezTo>
                <a:cubicBezTo>
                  <a:pt x="2465" y="417"/>
                  <a:pt x="2532" y="410"/>
                  <a:pt x="2604" y="389"/>
                </a:cubicBezTo>
                <a:moveTo>
                  <a:pt x="2672" y="215"/>
                </a:moveTo>
                <a:cubicBezTo>
                  <a:pt x="2672" y="170"/>
                  <a:pt x="2662" y="116"/>
                  <a:pt x="2693" y="78"/>
                </a:cubicBezTo>
                <a:cubicBezTo>
                  <a:pt x="2707" y="61"/>
                  <a:pt x="2741" y="54"/>
                  <a:pt x="2756" y="73"/>
                </a:cubicBezTo>
                <a:cubicBezTo>
                  <a:pt x="2784" y="109"/>
                  <a:pt x="2789" y="176"/>
                  <a:pt x="2801" y="219"/>
                </a:cubicBezTo>
                <a:cubicBezTo>
                  <a:pt x="2816" y="275"/>
                  <a:pt x="2830" y="330"/>
                  <a:pt x="2853" y="384"/>
                </a:cubicBezTo>
                <a:cubicBezTo>
                  <a:pt x="2863" y="409"/>
                  <a:pt x="2875" y="430"/>
                  <a:pt x="2890" y="452"/>
                </a:cubicBezTo>
                <a:cubicBezTo>
                  <a:pt x="2884" y="418"/>
                  <a:pt x="2874" y="390"/>
                  <a:pt x="2863" y="356"/>
                </a:cubicBezTo>
                <a:cubicBezTo>
                  <a:pt x="2847" y="306"/>
                  <a:pt x="2841" y="261"/>
                  <a:pt x="2841" y="208"/>
                </a:cubicBezTo>
                <a:cubicBezTo>
                  <a:pt x="2841" y="151"/>
                  <a:pt x="2872" y="111"/>
                  <a:pt x="2921" y="83"/>
                </a:cubicBezTo>
                <a:cubicBezTo>
                  <a:pt x="2946" y="68"/>
                  <a:pt x="3001" y="51"/>
                  <a:pt x="3031" y="63"/>
                </a:cubicBezTo>
                <a:cubicBezTo>
                  <a:pt x="3076" y="81"/>
                  <a:pt x="3097" y="148"/>
                  <a:pt x="3111" y="188"/>
                </a:cubicBezTo>
                <a:cubicBezTo>
                  <a:pt x="3131" y="245"/>
                  <a:pt x="3139" y="300"/>
                  <a:pt x="3141" y="360"/>
                </a:cubicBezTo>
                <a:cubicBezTo>
                  <a:pt x="3142" y="380"/>
                  <a:pt x="3150" y="430"/>
                  <a:pt x="3129" y="444"/>
                </a:cubicBezTo>
                <a:cubicBezTo>
                  <a:pt x="3123" y="445"/>
                  <a:pt x="3122" y="445"/>
                  <a:pt x="3119" y="445"/>
                </a:cubicBezTo>
                <a:moveTo>
                  <a:pt x="3601" y="95"/>
                </a:moveTo>
                <a:cubicBezTo>
                  <a:pt x="3546" y="100"/>
                  <a:pt x="3498" y="125"/>
                  <a:pt x="3452" y="156"/>
                </a:cubicBezTo>
                <a:cubicBezTo>
                  <a:pt x="3398" y="193"/>
                  <a:pt x="3363" y="231"/>
                  <a:pt x="3358" y="297"/>
                </a:cubicBezTo>
                <a:cubicBezTo>
                  <a:pt x="3353" y="364"/>
                  <a:pt x="3425" y="386"/>
                  <a:pt x="3479" y="400"/>
                </a:cubicBezTo>
                <a:cubicBezTo>
                  <a:pt x="3498" y="403"/>
                  <a:pt x="3518" y="407"/>
                  <a:pt x="3537" y="410"/>
                </a:cubicBezTo>
                <a:moveTo>
                  <a:pt x="3776" y="138"/>
                </a:moveTo>
                <a:cubicBezTo>
                  <a:pt x="3787" y="109"/>
                  <a:pt x="3798" y="89"/>
                  <a:pt x="3813" y="63"/>
                </a:cubicBezTo>
                <a:cubicBezTo>
                  <a:pt x="3802" y="85"/>
                  <a:pt x="3795" y="97"/>
                  <a:pt x="3783" y="118"/>
                </a:cubicBezTo>
                <a:cubicBezTo>
                  <a:pt x="3771" y="139"/>
                  <a:pt x="3737" y="199"/>
                  <a:pt x="3755" y="225"/>
                </a:cubicBezTo>
                <a:cubicBezTo>
                  <a:pt x="3776" y="255"/>
                  <a:pt x="3809" y="254"/>
                  <a:pt x="3847" y="251"/>
                </a:cubicBezTo>
                <a:cubicBezTo>
                  <a:pt x="3892" y="248"/>
                  <a:pt x="3943" y="228"/>
                  <a:pt x="3971" y="190"/>
                </a:cubicBezTo>
                <a:cubicBezTo>
                  <a:pt x="3994" y="159"/>
                  <a:pt x="3995" y="113"/>
                  <a:pt x="3991" y="76"/>
                </a:cubicBezTo>
                <a:cubicBezTo>
                  <a:pt x="3987" y="37"/>
                  <a:pt x="3965" y="12"/>
                  <a:pt x="3926" y="8"/>
                </a:cubicBezTo>
                <a:cubicBezTo>
                  <a:pt x="3847" y="0"/>
                  <a:pt x="3787" y="31"/>
                  <a:pt x="3724" y="77"/>
                </a:cubicBezTo>
                <a:cubicBezTo>
                  <a:pt x="3659" y="124"/>
                  <a:pt x="3601" y="193"/>
                  <a:pt x="3588" y="274"/>
                </a:cubicBezTo>
                <a:cubicBezTo>
                  <a:pt x="3577" y="341"/>
                  <a:pt x="3592" y="391"/>
                  <a:pt x="3647" y="433"/>
                </a:cubicBezTo>
                <a:cubicBezTo>
                  <a:pt x="3743" y="506"/>
                  <a:pt x="3881" y="511"/>
                  <a:pt x="3995" y="513"/>
                </a:cubicBezTo>
                <a:cubicBezTo>
                  <a:pt x="4072" y="514"/>
                  <a:pt x="4128" y="511"/>
                  <a:pt x="4199" y="479"/>
                </a:cubicBezTo>
                <a:cubicBezTo>
                  <a:pt x="4238" y="462"/>
                  <a:pt x="4273" y="438"/>
                  <a:pt x="4313" y="423"/>
                </a:cubicBezTo>
                <a:cubicBezTo>
                  <a:pt x="4315" y="422"/>
                  <a:pt x="4318" y="422"/>
                  <a:pt x="4320" y="42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>
            <a:off x="1041480" y="1702800"/>
            <a:ext cx="1658160" cy="336600"/>
          </a:xfrm>
          <a:custGeom>
            <a:avLst/>
            <a:gdLst/>
            <a:ahLst/>
            <a:rect l="l" t="t" r="r" b="b"/>
            <a:pathLst>
              <a:path w="4607" h="936">
                <a:moveTo>
                  <a:pt x="34" y="648"/>
                </a:moveTo>
                <a:cubicBezTo>
                  <a:pt x="23" y="656"/>
                  <a:pt x="10" y="663"/>
                  <a:pt x="0" y="669"/>
                </a:cubicBezTo>
                <a:cubicBezTo>
                  <a:pt x="39" y="669"/>
                  <a:pt x="70" y="669"/>
                  <a:pt x="107" y="654"/>
                </a:cubicBezTo>
                <a:cubicBezTo>
                  <a:pt x="155" y="635"/>
                  <a:pt x="199" y="607"/>
                  <a:pt x="238" y="574"/>
                </a:cubicBezTo>
                <a:cubicBezTo>
                  <a:pt x="268" y="548"/>
                  <a:pt x="284" y="526"/>
                  <a:pt x="286" y="487"/>
                </a:cubicBezTo>
                <a:cubicBezTo>
                  <a:pt x="288" y="453"/>
                  <a:pt x="282" y="448"/>
                  <a:pt x="247" y="446"/>
                </a:cubicBezTo>
                <a:cubicBezTo>
                  <a:pt x="229" y="445"/>
                  <a:pt x="164" y="436"/>
                  <a:pt x="149" y="450"/>
                </a:cubicBezTo>
                <a:cubicBezTo>
                  <a:pt x="133" y="466"/>
                  <a:pt x="133" y="490"/>
                  <a:pt x="152" y="504"/>
                </a:cubicBezTo>
                <a:cubicBezTo>
                  <a:pt x="229" y="563"/>
                  <a:pt x="367" y="545"/>
                  <a:pt x="425" y="630"/>
                </a:cubicBezTo>
                <a:cubicBezTo>
                  <a:pt x="454" y="673"/>
                  <a:pt x="427" y="717"/>
                  <a:pt x="401" y="751"/>
                </a:cubicBezTo>
                <a:cubicBezTo>
                  <a:pt x="365" y="799"/>
                  <a:pt x="305" y="845"/>
                  <a:pt x="292" y="906"/>
                </a:cubicBezTo>
                <a:cubicBezTo>
                  <a:pt x="292" y="919"/>
                  <a:pt x="291" y="922"/>
                  <a:pt x="295" y="929"/>
                </a:cubicBezTo>
                <a:cubicBezTo>
                  <a:pt x="340" y="933"/>
                  <a:pt x="381" y="935"/>
                  <a:pt x="425" y="921"/>
                </a:cubicBezTo>
                <a:cubicBezTo>
                  <a:pt x="439" y="915"/>
                  <a:pt x="454" y="909"/>
                  <a:pt x="468" y="903"/>
                </a:cubicBezTo>
                <a:moveTo>
                  <a:pt x="499" y="52"/>
                </a:moveTo>
                <a:cubicBezTo>
                  <a:pt x="495" y="65"/>
                  <a:pt x="494" y="106"/>
                  <a:pt x="498" y="133"/>
                </a:cubicBezTo>
                <a:cubicBezTo>
                  <a:pt x="508" y="197"/>
                  <a:pt x="525" y="260"/>
                  <a:pt x="541" y="322"/>
                </a:cubicBezTo>
                <a:cubicBezTo>
                  <a:pt x="554" y="374"/>
                  <a:pt x="568" y="426"/>
                  <a:pt x="587" y="477"/>
                </a:cubicBezTo>
                <a:cubicBezTo>
                  <a:pt x="593" y="494"/>
                  <a:pt x="600" y="507"/>
                  <a:pt x="608" y="522"/>
                </a:cubicBezTo>
                <a:moveTo>
                  <a:pt x="317" y="292"/>
                </a:moveTo>
                <a:cubicBezTo>
                  <a:pt x="327" y="288"/>
                  <a:pt x="333" y="284"/>
                  <a:pt x="362" y="283"/>
                </a:cubicBezTo>
                <a:cubicBezTo>
                  <a:pt x="523" y="279"/>
                  <a:pt x="698" y="307"/>
                  <a:pt x="857" y="279"/>
                </a:cubicBezTo>
                <a:cubicBezTo>
                  <a:pt x="909" y="270"/>
                  <a:pt x="920" y="255"/>
                  <a:pt x="926" y="209"/>
                </a:cubicBezTo>
                <a:cubicBezTo>
                  <a:pt x="932" y="164"/>
                  <a:pt x="894" y="121"/>
                  <a:pt x="865" y="91"/>
                </a:cubicBezTo>
                <a:cubicBezTo>
                  <a:pt x="843" y="68"/>
                  <a:pt x="835" y="73"/>
                  <a:pt x="813" y="66"/>
                </a:cubicBezTo>
                <a:cubicBezTo>
                  <a:pt x="802" y="144"/>
                  <a:pt x="797" y="232"/>
                  <a:pt x="810" y="311"/>
                </a:cubicBezTo>
                <a:cubicBezTo>
                  <a:pt x="819" y="363"/>
                  <a:pt x="839" y="443"/>
                  <a:pt x="878" y="484"/>
                </a:cubicBezTo>
                <a:cubicBezTo>
                  <a:pt x="897" y="504"/>
                  <a:pt x="901" y="495"/>
                  <a:pt x="920" y="505"/>
                </a:cubicBezTo>
                <a:cubicBezTo>
                  <a:pt x="938" y="483"/>
                  <a:pt x="952" y="456"/>
                  <a:pt x="969" y="429"/>
                </a:cubicBezTo>
                <a:cubicBezTo>
                  <a:pt x="989" y="396"/>
                  <a:pt x="1021" y="363"/>
                  <a:pt x="1060" y="355"/>
                </a:cubicBezTo>
                <a:cubicBezTo>
                  <a:pt x="1105" y="345"/>
                  <a:pt x="1138" y="360"/>
                  <a:pt x="1164" y="397"/>
                </a:cubicBezTo>
                <a:cubicBezTo>
                  <a:pt x="1199" y="448"/>
                  <a:pt x="1204" y="512"/>
                  <a:pt x="1221" y="570"/>
                </a:cubicBezTo>
                <a:cubicBezTo>
                  <a:pt x="1235" y="609"/>
                  <a:pt x="1238" y="621"/>
                  <a:pt x="1254" y="644"/>
                </a:cubicBezTo>
                <a:moveTo>
                  <a:pt x="1992" y="552"/>
                </a:moveTo>
                <a:cubicBezTo>
                  <a:pt x="1991" y="537"/>
                  <a:pt x="1999" y="511"/>
                  <a:pt x="1982" y="502"/>
                </a:cubicBezTo>
                <a:cubicBezTo>
                  <a:pt x="1949" y="486"/>
                  <a:pt x="1886" y="490"/>
                  <a:pt x="1854" y="502"/>
                </a:cubicBezTo>
                <a:cubicBezTo>
                  <a:pt x="1791" y="525"/>
                  <a:pt x="1729" y="573"/>
                  <a:pt x="1693" y="628"/>
                </a:cubicBezTo>
                <a:cubicBezTo>
                  <a:pt x="1673" y="659"/>
                  <a:pt x="1676" y="679"/>
                  <a:pt x="1676" y="714"/>
                </a:cubicBezTo>
                <a:cubicBezTo>
                  <a:pt x="1710" y="748"/>
                  <a:pt x="1759" y="752"/>
                  <a:pt x="1810" y="743"/>
                </a:cubicBezTo>
                <a:cubicBezTo>
                  <a:pt x="1884" y="729"/>
                  <a:pt x="1952" y="677"/>
                  <a:pt x="1992" y="615"/>
                </a:cubicBezTo>
                <a:cubicBezTo>
                  <a:pt x="2036" y="548"/>
                  <a:pt x="2028" y="470"/>
                  <a:pt x="2028" y="393"/>
                </a:cubicBezTo>
                <a:cubicBezTo>
                  <a:pt x="2028" y="293"/>
                  <a:pt x="2004" y="200"/>
                  <a:pt x="1980" y="103"/>
                </a:cubicBezTo>
                <a:cubicBezTo>
                  <a:pt x="1969" y="127"/>
                  <a:pt x="1951" y="162"/>
                  <a:pt x="1943" y="195"/>
                </a:cubicBezTo>
                <a:cubicBezTo>
                  <a:pt x="1920" y="290"/>
                  <a:pt x="1907" y="385"/>
                  <a:pt x="1912" y="484"/>
                </a:cubicBezTo>
                <a:cubicBezTo>
                  <a:pt x="1915" y="558"/>
                  <a:pt x="1956" y="639"/>
                  <a:pt x="2034" y="661"/>
                </a:cubicBezTo>
                <a:cubicBezTo>
                  <a:pt x="2080" y="674"/>
                  <a:pt x="2136" y="666"/>
                  <a:pt x="2174" y="638"/>
                </a:cubicBezTo>
                <a:cubicBezTo>
                  <a:pt x="2241" y="590"/>
                  <a:pt x="2253" y="509"/>
                  <a:pt x="2264" y="432"/>
                </a:cubicBezTo>
                <a:cubicBezTo>
                  <a:pt x="2267" y="414"/>
                  <a:pt x="2267" y="410"/>
                  <a:pt x="2270" y="400"/>
                </a:cubicBezTo>
                <a:cubicBezTo>
                  <a:pt x="2278" y="418"/>
                  <a:pt x="2289" y="445"/>
                  <a:pt x="2295" y="470"/>
                </a:cubicBezTo>
                <a:cubicBezTo>
                  <a:pt x="2307" y="523"/>
                  <a:pt x="2313" y="592"/>
                  <a:pt x="2352" y="632"/>
                </a:cubicBezTo>
                <a:cubicBezTo>
                  <a:pt x="2362" y="642"/>
                  <a:pt x="2375" y="660"/>
                  <a:pt x="2392" y="651"/>
                </a:cubicBezTo>
                <a:cubicBezTo>
                  <a:pt x="2393" y="644"/>
                  <a:pt x="2393" y="637"/>
                  <a:pt x="2394" y="630"/>
                </a:cubicBezTo>
                <a:moveTo>
                  <a:pt x="2246" y="276"/>
                </a:moveTo>
                <a:cubicBezTo>
                  <a:pt x="2242" y="255"/>
                  <a:pt x="2239" y="243"/>
                  <a:pt x="2239" y="222"/>
                </a:cubicBezTo>
                <a:cubicBezTo>
                  <a:pt x="2283" y="222"/>
                  <a:pt x="2302" y="238"/>
                  <a:pt x="2336" y="268"/>
                </a:cubicBezTo>
                <a:cubicBezTo>
                  <a:pt x="2350" y="281"/>
                  <a:pt x="2365" y="295"/>
                  <a:pt x="2379" y="308"/>
                </a:cubicBezTo>
                <a:moveTo>
                  <a:pt x="2725" y="447"/>
                </a:moveTo>
                <a:cubicBezTo>
                  <a:pt x="2728" y="433"/>
                  <a:pt x="2729" y="420"/>
                  <a:pt x="2731" y="406"/>
                </a:cubicBezTo>
                <a:cubicBezTo>
                  <a:pt x="2685" y="410"/>
                  <a:pt x="2662" y="411"/>
                  <a:pt x="2626" y="447"/>
                </a:cubicBezTo>
                <a:cubicBezTo>
                  <a:pt x="2591" y="483"/>
                  <a:pt x="2567" y="529"/>
                  <a:pt x="2573" y="580"/>
                </a:cubicBezTo>
                <a:cubicBezTo>
                  <a:pt x="2578" y="620"/>
                  <a:pt x="2617" y="623"/>
                  <a:pt x="2650" y="624"/>
                </a:cubicBezTo>
                <a:cubicBezTo>
                  <a:pt x="2687" y="625"/>
                  <a:pt x="2700" y="605"/>
                  <a:pt x="2719" y="577"/>
                </a:cubicBezTo>
                <a:cubicBezTo>
                  <a:pt x="2736" y="552"/>
                  <a:pt x="2747" y="521"/>
                  <a:pt x="2772" y="501"/>
                </a:cubicBezTo>
                <a:cubicBezTo>
                  <a:pt x="2795" y="482"/>
                  <a:pt x="2835" y="485"/>
                  <a:pt x="2856" y="505"/>
                </a:cubicBezTo>
                <a:cubicBezTo>
                  <a:pt x="2903" y="550"/>
                  <a:pt x="2915" y="628"/>
                  <a:pt x="2920" y="689"/>
                </a:cubicBezTo>
                <a:cubicBezTo>
                  <a:pt x="2924" y="738"/>
                  <a:pt x="2932" y="812"/>
                  <a:pt x="2914" y="858"/>
                </a:cubicBezTo>
                <a:cubicBezTo>
                  <a:pt x="2902" y="890"/>
                  <a:pt x="2864" y="903"/>
                  <a:pt x="2832" y="895"/>
                </a:cubicBezTo>
                <a:cubicBezTo>
                  <a:pt x="2786" y="884"/>
                  <a:pt x="2784" y="825"/>
                  <a:pt x="2786" y="789"/>
                </a:cubicBezTo>
                <a:cubicBezTo>
                  <a:pt x="2789" y="722"/>
                  <a:pt x="2838" y="672"/>
                  <a:pt x="2880" y="624"/>
                </a:cubicBezTo>
                <a:cubicBezTo>
                  <a:pt x="2951" y="543"/>
                  <a:pt x="3032" y="434"/>
                  <a:pt x="3145" y="415"/>
                </a:cubicBezTo>
                <a:cubicBezTo>
                  <a:pt x="3208" y="405"/>
                  <a:pt x="3216" y="465"/>
                  <a:pt x="3219" y="514"/>
                </a:cubicBezTo>
                <a:cubicBezTo>
                  <a:pt x="3223" y="577"/>
                  <a:pt x="3221" y="641"/>
                  <a:pt x="3216" y="704"/>
                </a:cubicBezTo>
                <a:cubicBezTo>
                  <a:pt x="3215" y="716"/>
                  <a:pt x="3218" y="771"/>
                  <a:pt x="3210" y="778"/>
                </a:cubicBezTo>
                <a:cubicBezTo>
                  <a:pt x="3207" y="776"/>
                  <a:pt x="3205" y="773"/>
                  <a:pt x="3202" y="771"/>
                </a:cubicBezTo>
                <a:moveTo>
                  <a:pt x="3048" y="196"/>
                </a:moveTo>
                <a:cubicBezTo>
                  <a:pt x="3060" y="180"/>
                  <a:pt x="3081" y="148"/>
                  <a:pt x="3108" y="164"/>
                </a:cubicBezTo>
                <a:cubicBezTo>
                  <a:pt x="3122" y="181"/>
                  <a:pt x="3128" y="188"/>
                  <a:pt x="3138" y="199"/>
                </a:cubicBezTo>
                <a:moveTo>
                  <a:pt x="3402" y="197"/>
                </a:moveTo>
                <a:cubicBezTo>
                  <a:pt x="3407" y="223"/>
                  <a:pt x="3416" y="267"/>
                  <a:pt x="3418" y="296"/>
                </a:cubicBezTo>
                <a:cubicBezTo>
                  <a:pt x="3425" y="379"/>
                  <a:pt x="3415" y="465"/>
                  <a:pt x="3426" y="550"/>
                </a:cubicBezTo>
                <a:cubicBezTo>
                  <a:pt x="3432" y="599"/>
                  <a:pt x="3450" y="644"/>
                  <a:pt x="3472" y="688"/>
                </a:cubicBezTo>
                <a:cubicBezTo>
                  <a:pt x="3477" y="698"/>
                  <a:pt x="3478" y="700"/>
                  <a:pt x="3481" y="706"/>
                </a:cubicBezTo>
                <a:moveTo>
                  <a:pt x="3376" y="542"/>
                </a:moveTo>
                <a:cubicBezTo>
                  <a:pt x="3413" y="516"/>
                  <a:pt x="3459" y="515"/>
                  <a:pt x="3505" y="511"/>
                </a:cubicBezTo>
                <a:cubicBezTo>
                  <a:pt x="3581" y="504"/>
                  <a:pt x="3657" y="499"/>
                  <a:pt x="3733" y="491"/>
                </a:cubicBezTo>
                <a:moveTo>
                  <a:pt x="4042" y="309"/>
                </a:moveTo>
                <a:cubicBezTo>
                  <a:pt x="4038" y="332"/>
                  <a:pt x="4042" y="336"/>
                  <a:pt x="4052" y="360"/>
                </a:cubicBezTo>
                <a:cubicBezTo>
                  <a:pt x="4072" y="408"/>
                  <a:pt x="4086" y="455"/>
                  <a:pt x="4100" y="507"/>
                </a:cubicBezTo>
                <a:cubicBezTo>
                  <a:pt x="4109" y="541"/>
                  <a:pt x="4115" y="576"/>
                  <a:pt x="4133" y="606"/>
                </a:cubicBezTo>
                <a:cubicBezTo>
                  <a:pt x="4143" y="623"/>
                  <a:pt x="4155" y="612"/>
                  <a:pt x="4167" y="604"/>
                </a:cubicBezTo>
                <a:moveTo>
                  <a:pt x="4038" y="171"/>
                </a:moveTo>
                <a:cubicBezTo>
                  <a:pt x="4030" y="133"/>
                  <a:pt x="4009" y="73"/>
                  <a:pt x="4021" y="32"/>
                </a:cubicBezTo>
                <a:cubicBezTo>
                  <a:pt x="4030" y="0"/>
                  <a:pt x="4097" y="38"/>
                  <a:pt x="4106" y="45"/>
                </a:cubicBezTo>
                <a:cubicBezTo>
                  <a:pt x="4116" y="54"/>
                  <a:pt x="4127" y="63"/>
                  <a:pt x="4137" y="72"/>
                </a:cubicBezTo>
                <a:moveTo>
                  <a:pt x="4492" y="203"/>
                </a:moveTo>
                <a:cubicBezTo>
                  <a:pt x="4487" y="202"/>
                  <a:pt x="4487" y="172"/>
                  <a:pt x="4474" y="213"/>
                </a:cubicBezTo>
                <a:cubicBezTo>
                  <a:pt x="4452" y="282"/>
                  <a:pt x="4462" y="359"/>
                  <a:pt x="4491" y="422"/>
                </a:cubicBezTo>
                <a:cubicBezTo>
                  <a:pt x="4519" y="484"/>
                  <a:pt x="4563" y="535"/>
                  <a:pt x="4589" y="595"/>
                </a:cubicBezTo>
                <a:cubicBezTo>
                  <a:pt x="4605" y="631"/>
                  <a:pt x="4606" y="660"/>
                  <a:pt x="4568" y="676"/>
                </a:cubicBezTo>
                <a:cubicBezTo>
                  <a:pt x="4530" y="691"/>
                  <a:pt x="4486" y="689"/>
                  <a:pt x="4446" y="6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1"/>
          <p:cNvSpPr/>
          <p:nvPr/>
        </p:nvSpPr>
        <p:spPr>
          <a:xfrm>
            <a:off x="2880000" y="1738440"/>
            <a:ext cx="235800" cy="363600"/>
          </a:xfrm>
          <a:custGeom>
            <a:avLst/>
            <a:gdLst/>
            <a:ahLst/>
            <a:rect l="l" t="t" r="r" b="b"/>
            <a:pathLst>
              <a:path w="656" h="1011">
                <a:moveTo>
                  <a:pt x="277" y="132"/>
                </a:moveTo>
                <a:cubicBezTo>
                  <a:pt x="262" y="111"/>
                  <a:pt x="260" y="97"/>
                  <a:pt x="224" y="93"/>
                </a:cubicBezTo>
                <a:cubicBezTo>
                  <a:pt x="162" y="86"/>
                  <a:pt x="130" y="127"/>
                  <a:pt x="94" y="172"/>
                </a:cubicBezTo>
                <a:cubicBezTo>
                  <a:pt x="40" y="241"/>
                  <a:pt x="9" y="310"/>
                  <a:pt x="4" y="397"/>
                </a:cubicBezTo>
                <a:cubicBezTo>
                  <a:pt x="0" y="472"/>
                  <a:pt x="43" y="519"/>
                  <a:pt x="109" y="549"/>
                </a:cubicBezTo>
                <a:cubicBezTo>
                  <a:pt x="189" y="585"/>
                  <a:pt x="292" y="584"/>
                  <a:pt x="379" y="577"/>
                </a:cubicBezTo>
                <a:cubicBezTo>
                  <a:pt x="462" y="570"/>
                  <a:pt x="558" y="537"/>
                  <a:pt x="611" y="466"/>
                </a:cubicBezTo>
                <a:cubicBezTo>
                  <a:pt x="653" y="411"/>
                  <a:pt x="655" y="305"/>
                  <a:pt x="637" y="240"/>
                </a:cubicBezTo>
                <a:cubicBezTo>
                  <a:pt x="619" y="176"/>
                  <a:pt x="568" y="92"/>
                  <a:pt x="505" y="64"/>
                </a:cubicBezTo>
                <a:cubicBezTo>
                  <a:pt x="484" y="54"/>
                  <a:pt x="433" y="51"/>
                  <a:pt x="411" y="58"/>
                </a:cubicBezTo>
                <a:cubicBezTo>
                  <a:pt x="364" y="73"/>
                  <a:pt x="322" y="120"/>
                  <a:pt x="283" y="151"/>
                </a:cubicBezTo>
                <a:moveTo>
                  <a:pt x="423" y="57"/>
                </a:moveTo>
                <a:cubicBezTo>
                  <a:pt x="420" y="34"/>
                  <a:pt x="415" y="20"/>
                  <a:pt x="408" y="0"/>
                </a:cubicBezTo>
                <a:cubicBezTo>
                  <a:pt x="404" y="18"/>
                  <a:pt x="398" y="33"/>
                  <a:pt x="394" y="51"/>
                </a:cubicBezTo>
                <a:cubicBezTo>
                  <a:pt x="366" y="170"/>
                  <a:pt x="333" y="287"/>
                  <a:pt x="314" y="408"/>
                </a:cubicBezTo>
                <a:cubicBezTo>
                  <a:pt x="296" y="526"/>
                  <a:pt x="295" y="641"/>
                  <a:pt x="295" y="760"/>
                </a:cubicBezTo>
                <a:cubicBezTo>
                  <a:pt x="295" y="843"/>
                  <a:pt x="294" y="927"/>
                  <a:pt x="293" y="10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2"/>
          <p:cNvSpPr/>
          <p:nvPr/>
        </p:nvSpPr>
        <p:spPr>
          <a:xfrm>
            <a:off x="4910040" y="1592280"/>
            <a:ext cx="199440" cy="212760"/>
          </a:xfrm>
          <a:custGeom>
            <a:avLst/>
            <a:gdLst/>
            <a:ahLst/>
            <a:rect l="l" t="t" r="r" b="b"/>
            <a:pathLst>
              <a:path w="555" h="592">
                <a:moveTo>
                  <a:pt x="5" y="370"/>
                </a:moveTo>
                <a:cubicBezTo>
                  <a:pt x="13" y="363"/>
                  <a:pt x="0" y="368"/>
                  <a:pt x="11" y="366"/>
                </a:cubicBezTo>
                <a:cubicBezTo>
                  <a:pt x="67" y="355"/>
                  <a:pt x="114" y="333"/>
                  <a:pt x="157" y="296"/>
                </a:cubicBezTo>
                <a:cubicBezTo>
                  <a:pt x="198" y="260"/>
                  <a:pt x="218" y="221"/>
                  <a:pt x="221" y="168"/>
                </a:cubicBezTo>
                <a:cubicBezTo>
                  <a:pt x="225" y="113"/>
                  <a:pt x="211" y="73"/>
                  <a:pt x="168" y="36"/>
                </a:cubicBezTo>
                <a:cubicBezTo>
                  <a:pt x="139" y="11"/>
                  <a:pt x="107" y="7"/>
                  <a:pt x="73" y="0"/>
                </a:cubicBezTo>
                <a:cubicBezTo>
                  <a:pt x="82" y="14"/>
                  <a:pt x="78" y="23"/>
                  <a:pt x="116" y="45"/>
                </a:cubicBezTo>
                <a:cubicBezTo>
                  <a:pt x="205" y="95"/>
                  <a:pt x="302" y="133"/>
                  <a:pt x="391" y="184"/>
                </a:cubicBezTo>
                <a:cubicBezTo>
                  <a:pt x="451" y="219"/>
                  <a:pt x="525" y="262"/>
                  <a:pt x="541" y="336"/>
                </a:cubicBezTo>
                <a:cubicBezTo>
                  <a:pt x="554" y="394"/>
                  <a:pt x="502" y="427"/>
                  <a:pt x="458" y="454"/>
                </a:cubicBezTo>
                <a:cubicBezTo>
                  <a:pt x="424" y="475"/>
                  <a:pt x="367" y="489"/>
                  <a:pt x="358" y="530"/>
                </a:cubicBezTo>
                <a:cubicBezTo>
                  <a:pt x="350" y="569"/>
                  <a:pt x="457" y="583"/>
                  <a:pt x="483" y="5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5301360" y="1501920"/>
            <a:ext cx="1234080" cy="301680"/>
          </a:xfrm>
          <a:custGeom>
            <a:avLst/>
            <a:gdLst/>
            <a:ahLst/>
            <a:rect l="l" t="t" r="r" b="b"/>
            <a:pathLst>
              <a:path w="3429" h="839">
                <a:moveTo>
                  <a:pt x="478" y="571"/>
                </a:moveTo>
                <a:cubicBezTo>
                  <a:pt x="472" y="548"/>
                  <a:pt x="483" y="540"/>
                  <a:pt x="466" y="518"/>
                </a:cubicBezTo>
                <a:cubicBezTo>
                  <a:pt x="430" y="471"/>
                  <a:pt x="312" y="472"/>
                  <a:pt x="263" y="482"/>
                </a:cubicBezTo>
                <a:cubicBezTo>
                  <a:pt x="185" y="498"/>
                  <a:pt x="104" y="552"/>
                  <a:pt x="56" y="615"/>
                </a:cubicBezTo>
                <a:cubicBezTo>
                  <a:pt x="25" y="655"/>
                  <a:pt x="0" y="730"/>
                  <a:pt x="45" y="771"/>
                </a:cubicBezTo>
                <a:cubicBezTo>
                  <a:pt x="95" y="816"/>
                  <a:pt x="205" y="811"/>
                  <a:pt x="263" y="793"/>
                </a:cubicBezTo>
                <a:cubicBezTo>
                  <a:pt x="354" y="765"/>
                  <a:pt x="446" y="689"/>
                  <a:pt x="489" y="604"/>
                </a:cubicBezTo>
                <a:cubicBezTo>
                  <a:pt x="537" y="509"/>
                  <a:pt x="526" y="399"/>
                  <a:pt x="526" y="296"/>
                </a:cubicBezTo>
                <a:cubicBezTo>
                  <a:pt x="526" y="201"/>
                  <a:pt x="522" y="109"/>
                  <a:pt x="502" y="16"/>
                </a:cubicBezTo>
                <a:cubicBezTo>
                  <a:pt x="500" y="11"/>
                  <a:pt x="499" y="5"/>
                  <a:pt x="497" y="0"/>
                </a:cubicBezTo>
                <a:cubicBezTo>
                  <a:pt x="482" y="21"/>
                  <a:pt x="461" y="48"/>
                  <a:pt x="448" y="79"/>
                </a:cubicBezTo>
                <a:cubicBezTo>
                  <a:pt x="412" y="168"/>
                  <a:pt x="393" y="258"/>
                  <a:pt x="389" y="354"/>
                </a:cubicBezTo>
                <a:cubicBezTo>
                  <a:pt x="386" y="448"/>
                  <a:pt x="407" y="522"/>
                  <a:pt x="496" y="568"/>
                </a:cubicBezTo>
                <a:cubicBezTo>
                  <a:pt x="561" y="602"/>
                  <a:pt x="655" y="606"/>
                  <a:pt x="725" y="598"/>
                </a:cubicBezTo>
                <a:cubicBezTo>
                  <a:pt x="802" y="589"/>
                  <a:pt x="842" y="539"/>
                  <a:pt x="849" y="465"/>
                </a:cubicBezTo>
                <a:cubicBezTo>
                  <a:pt x="849" y="430"/>
                  <a:pt x="849" y="420"/>
                  <a:pt x="849" y="396"/>
                </a:cubicBezTo>
                <a:cubicBezTo>
                  <a:pt x="849" y="364"/>
                  <a:pt x="849" y="354"/>
                  <a:pt x="849" y="401"/>
                </a:cubicBezTo>
                <a:cubicBezTo>
                  <a:pt x="849" y="458"/>
                  <a:pt x="848" y="512"/>
                  <a:pt x="872" y="566"/>
                </a:cubicBezTo>
                <a:cubicBezTo>
                  <a:pt x="884" y="593"/>
                  <a:pt x="906" y="625"/>
                  <a:pt x="938" y="628"/>
                </a:cubicBezTo>
                <a:cubicBezTo>
                  <a:pt x="956" y="628"/>
                  <a:pt x="961" y="628"/>
                  <a:pt x="971" y="621"/>
                </a:cubicBezTo>
                <a:moveTo>
                  <a:pt x="786" y="189"/>
                </a:moveTo>
                <a:cubicBezTo>
                  <a:pt x="781" y="163"/>
                  <a:pt x="762" y="112"/>
                  <a:pt x="783" y="93"/>
                </a:cubicBezTo>
                <a:cubicBezTo>
                  <a:pt x="854" y="106"/>
                  <a:pt x="899" y="154"/>
                  <a:pt x="957" y="197"/>
                </a:cubicBezTo>
                <a:cubicBezTo>
                  <a:pt x="979" y="213"/>
                  <a:pt x="1001" y="228"/>
                  <a:pt x="1023" y="244"/>
                </a:cubicBezTo>
                <a:moveTo>
                  <a:pt x="1449" y="403"/>
                </a:moveTo>
                <a:cubicBezTo>
                  <a:pt x="1440" y="376"/>
                  <a:pt x="1462" y="376"/>
                  <a:pt x="1420" y="359"/>
                </a:cubicBezTo>
                <a:cubicBezTo>
                  <a:pt x="1363" y="335"/>
                  <a:pt x="1284" y="346"/>
                  <a:pt x="1234" y="378"/>
                </a:cubicBezTo>
                <a:cubicBezTo>
                  <a:pt x="1164" y="423"/>
                  <a:pt x="1103" y="558"/>
                  <a:pt x="1189" y="617"/>
                </a:cubicBezTo>
                <a:cubicBezTo>
                  <a:pt x="1231" y="646"/>
                  <a:pt x="1303" y="654"/>
                  <a:pt x="1352" y="645"/>
                </a:cubicBezTo>
                <a:cubicBezTo>
                  <a:pt x="1394" y="638"/>
                  <a:pt x="1410" y="604"/>
                  <a:pt x="1426" y="570"/>
                </a:cubicBezTo>
                <a:cubicBezTo>
                  <a:pt x="1439" y="543"/>
                  <a:pt x="1445" y="517"/>
                  <a:pt x="1468" y="499"/>
                </a:cubicBezTo>
                <a:cubicBezTo>
                  <a:pt x="1471" y="499"/>
                  <a:pt x="1475" y="499"/>
                  <a:pt x="1478" y="499"/>
                </a:cubicBezTo>
                <a:cubicBezTo>
                  <a:pt x="1504" y="545"/>
                  <a:pt x="1521" y="581"/>
                  <a:pt x="1528" y="638"/>
                </a:cubicBezTo>
                <a:cubicBezTo>
                  <a:pt x="1534" y="684"/>
                  <a:pt x="1548" y="783"/>
                  <a:pt x="1527" y="827"/>
                </a:cubicBezTo>
                <a:cubicBezTo>
                  <a:pt x="1523" y="831"/>
                  <a:pt x="1519" y="834"/>
                  <a:pt x="1515" y="838"/>
                </a:cubicBezTo>
                <a:cubicBezTo>
                  <a:pt x="1472" y="830"/>
                  <a:pt x="1460" y="830"/>
                  <a:pt x="1438" y="782"/>
                </a:cubicBezTo>
                <a:cubicBezTo>
                  <a:pt x="1417" y="735"/>
                  <a:pt x="1416" y="676"/>
                  <a:pt x="1443" y="632"/>
                </a:cubicBezTo>
                <a:cubicBezTo>
                  <a:pt x="1475" y="579"/>
                  <a:pt x="1532" y="521"/>
                  <a:pt x="1579" y="480"/>
                </a:cubicBezTo>
                <a:cubicBezTo>
                  <a:pt x="1637" y="429"/>
                  <a:pt x="1750" y="369"/>
                  <a:pt x="1830" y="409"/>
                </a:cubicBezTo>
                <a:cubicBezTo>
                  <a:pt x="1886" y="437"/>
                  <a:pt x="1895" y="527"/>
                  <a:pt x="1901" y="580"/>
                </a:cubicBezTo>
                <a:cubicBezTo>
                  <a:pt x="1906" y="621"/>
                  <a:pt x="1898" y="726"/>
                  <a:pt x="1898" y="727"/>
                </a:cubicBezTo>
                <a:moveTo>
                  <a:pt x="1649" y="211"/>
                </a:moveTo>
                <a:cubicBezTo>
                  <a:pt x="1670" y="176"/>
                  <a:pt x="1694" y="173"/>
                  <a:pt x="1739" y="179"/>
                </a:cubicBezTo>
                <a:cubicBezTo>
                  <a:pt x="1764" y="185"/>
                  <a:pt x="1772" y="187"/>
                  <a:pt x="1787" y="197"/>
                </a:cubicBezTo>
                <a:moveTo>
                  <a:pt x="2014" y="224"/>
                </a:moveTo>
                <a:cubicBezTo>
                  <a:pt x="2015" y="227"/>
                  <a:pt x="2016" y="179"/>
                  <a:pt x="2023" y="243"/>
                </a:cubicBezTo>
                <a:cubicBezTo>
                  <a:pt x="2035" y="365"/>
                  <a:pt x="2018" y="486"/>
                  <a:pt x="2052" y="607"/>
                </a:cubicBezTo>
                <a:cubicBezTo>
                  <a:pt x="2069" y="668"/>
                  <a:pt x="2099" y="723"/>
                  <a:pt x="2134" y="775"/>
                </a:cubicBezTo>
                <a:cubicBezTo>
                  <a:pt x="2138" y="781"/>
                  <a:pt x="2142" y="786"/>
                  <a:pt x="2146" y="792"/>
                </a:cubicBezTo>
                <a:moveTo>
                  <a:pt x="1967" y="522"/>
                </a:moveTo>
                <a:cubicBezTo>
                  <a:pt x="2059" y="499"/>
                  <a:pt x="2155" y="494"/>
                  <a:pt x="2250" y="492"/>
                </a:cubicBezTo>
                <a:cubicBezTo>
                  <a:pt x="2383" y="489"/>
                  <a:pt x="2516" y="492"/>
                  <a:pt x="2650" y="487"/>
                </a:cubicBezTo>
                <a:moveTo>
                  <a:pt x="2933" y="231"/>
                </a:moveTo>
                <a:cubicBezTo>
                  <a:pt x="2933" y="234"/>
                  <a:pt x="2935" y="301"/>
                  <a:pt x="2936" y="316"/>
                </a:cubicBezTo>
                <a:cubicBezTo>
                  <a:pt x="2941" y="396"/>
                  <a:pt x="2946" y="474"/>
                  <a:pt x="2946" y="554"/>
                </a:cubicBezTo>
                <a:cubicBezTo>
                  <a:pt x="2946" y="571"/>
                  <a:pt x="2938" y="647"/>
                  <a:pt x="2953" y="664"/>
                </a:cubicBezTo>
                <a:cubicBezTo>
                  <a:pt x="2960" y="672"/>
                  <a:pt x="2966" y="664"/>
                  <a:pt x="2973" y="662"/>
                </a:cubicBezTo>
                <a:moveTo>
                  <a:pt x="2859" y="46"/>
                </a:moveTo>
                <a:cubicBezTo>
                  <a:pt x="2859" y="41"/>
                  <a:pt x="2859" y="36"/>
                  <a:pt x="2859" y="31"/>
                </a:cubicBezTo>
                <a:cubicBezTo>
                  <a:pt x="2894" y="24"/>
                  <a:pt x="2907" y="38"/>
                  <a:pt x="2937" y="55"/>
                </a:cubicBezTo>
                <a:cubicBezTo>
                  <a:pt x="2948" y="61"/>
                  <a:pt x="2959" y="67"/>
                  <a:pt x="2970" y="73"/>
                </a:cubicBezTo>
                <a:moveTo>
                  <a:pt x="3363" y="203"/>
                </a:moveTo>
                <a:cubicBezTo>
                  <a:pt x="3354" y="196"/>
                  <a:pt x="3352" y="190"/>
                  <a:pt x="3343" y="196"/>
                </a:cubicBezTo>
                <a:cubicBezTo>
                  <a:pt x="3309" y="219"/>
                  <a:pt x="3315" y="274"/>
                  <a:pt x="3316" y="309"/>
                </a:cubicBezTo>
                <a:cubicBezTo>
                  <a:pt x="3319" y="380"/>
                  <a:pt x="3357" y="437"/>
                  <a:pt x="3384" y="501"/>
                </a:cubicBezTo>
                <a:cubicBezTo>
                  <a:pt x="3393" y="523"/>
                  <a:pt x="3428" y="603"/>
                  <a:pt x="3409" y="629"/>
                </a:cubicBezTo>
                <a:cubicBezTo>
                  <a:pt x="3383" y="663"/>
                  <a:pt x="3300" y="653"/>
                  <a:pt x="3264" y="653"/>
                </a:cubicBezTo>
                <a:cubicBezTo>
                  <a:pt x="3237" y="653"/>
                  <a:pt x="3231" y="653"/>
                  <a:pt x="3214" y="6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4"/>
          <p:cNvSpPr/>
          <p:nvPr/>
        </p:nvSpPr>
        <p:spPr>
          <a:xfrm>
            <a:off x="6708600" y="1531800"/>
            <a:ext cx="268560" cy="260280"/>
          </a:xfrm>
          <a:custGeom>
            <a:avLst/>
            <a:gdLst/>
            <a:ahLst/>
            <a:rect l="l" t="t" r="r" b="b"/>
            <a:pathLst>
              <a:path w="747" h="724">
                <a:moveTo>
                  <a:pt x="18" y="203"/>
                </a:moveTo>
                <a:cubicBezTo>
                  <a:pt x="11" y="177"/>
                  <a:pt x="0" y="166"/>
                  <a:pt x="23" y="148"/>
                </a:cubicBezTo>
                <a:cubicBezTo>
                  <a:pt x="57" y="121"/>
                  <a:pt x="129" y="121"/>
                  <a:pt x="170" y="114"/>
                </a:cubicBezTo>
                <a:cubicBezTo>
                  <a:pt x="202" y="108"/>
                  <a:pt x="248" y="104"/>
                  <a:pt x="270" y="75"/>
                </a:cubicBezTo>
                <a:cubicBezTo>
                  <a:pt x="285" y="54"/>
                  <a:pt x="276" y="18"/>
                  <a:pt x="275" y="0"/>
                </a:cubicBezTo>
                <a:cubicBezTo>
                  <a:pt x="259" y="27"/>
                  <a:pt x="246" y="58"/>
                  <a:pt x="242" y="96"/>
                </a:cubicBezTo>
                <a:cubicBezTo>
                  <a:pt x="234" y="178"/>
                  <a:pt x="235" y="270"/>
                  <a:pt x="246" y="352"/>
                </a:cubicBezTo>
                <a:cubicBezTo>
                  <a:pt x="257" y="433"/>
                  <a:pt x="281" y="519"/>
                  <a:pt x="309" y="596"/>
                </a:cubicBezTo>
                <a:cubicBezTo>
                  <a:pt x="323" y="634"/>
                  <a:pt x="336" y="664"/>
                  <a:pt x="342" y="703"/>
                </a:cubicBezTo>
                <a:cubicBezTo>
                  <a:pt x="342" y="707"/>
                  <a:pt x="342" y="710"/>
                  <a:pt x="342" y="714"/>
                </a:cubicBezTo>
                <a:cubicBezTo>
                  <a:pt x="306" y="717"/>
                  <a:pt x="266" y="723"/>
                  <a:pt x="230" y="716"/>
                </a:cubicBezTo>
                <a:cubicBezTo>
                  <a:pt x="194" y="709"/>
                  <a:pt x="144" y="689"/>
                  <a:pt x="115" y="666"/>
                </a:cubicBezTo>
                <a:cubicBezTo>
                  <a:pt x="114" y="663"/>
                  <a:pt x="114" y="662"/>
                  <a:pt x="114" y="660"/>
                </a:cubicBezTo>
                <a:cubicBezTo>
                  <a:pt x="152" y="659"/>
                  <a:pt x="190" y="659"/>
                  <a:pt x="228" y="659"/>
                </a:cubicBezTo>
                <a:cubicBezTo>
                  <a:pt x="389" y="659"/>
                  <a:pt x="583" y="689"/>
                  <a:pt x="740" y="656"/>
                </a:cubicBezTo>
                <a:cubicBezTo>
                  <a:pt x="746" y="655"/>
                  <a:pt x="719" y="655"/>
                  <a:pt x="724" y="652"/>
                </a:cubicBezTo>
                <a:cubicBezTo>
                  <a:pt x="723" y="652"/>
                  <a:pt x="722" y="652"/>
                  <a:pt x="721" y="65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-723960" y="2315520"/>
            <a:ext cx="9013680" cy="1998360"/>
          </a:xfrm>
          <a:custGeom>
            <a:avLst/>
            <a:gdLst/>
            <a:ahLst/>
            <a:rect l="l" t="t" r="r" b="b"/>
            <a:pathLst>
              <a:path w="25039" h="5552">
                <a:moveTo>
                  <a:pt x="3329" y="2286"/>
                </a:moveTo>
                <a:cubicBezTo>
                  <a:pt x="3269" y="2283"/>
                  <a:pt x="3204" y="2267"/>
                  <a:pt x="3157" y="2311"/>
                </a:cubicBezTo>
                <a:cubicBezTo>
                  <a:pt x="3114" y="2351"/>
                  <a:pt x="3111" y="2415"/>
                  <a:pt x="3104" y="2469"/>
                </a:cubicBezTo>
                <a:cubicBezTo>
                  <a:pt x="3092" y="2567"/>
                  <a:pt x="3082" y="2666"/>
                  <a:pt x="3068" y="2763"/>
                </a:cubicBezTo>
                <a:cubicBezTo>
                  <a:pt x="3062" y="2804"/>
                  <a:pt x="3054" y="2846"/>
                  <a:pt x="3050" y="2887"/>
                </a:cubicBezTo>
                <a:cubicBezTo>
                  <a:pt x="3050" y="2889"/>
                  <a:pt x="3050" y="2892"/>
                  <a:pt x="3050" y="2894"/>
                </a:cubicBezTo>
                <a:cubicBezTo>
                  <a:pt x="3069" y="2852"/>
                  <a:pt x="3091" y="2809"/>
                  <a:pt x="3108" y="2766"/>
                </a:cubicBezTo>
                <a:cubicBezTo>
                  <a:pt x="3133" y="2703"/>
                  <a:pt x="3151" y="2639"/>
                  <a:pt x="3162" y="2573"/>
                </a:cubicBezTo>
                <a:cubicBezTo>
                  <a:pt x="3172" y="2513"/>
                  <a:pt x="3178" y="2455"/>
                  <a:pt x="3187" y="2395"/>
                </a:cubicBezTo>
                <a:cubicBezTo>
                  <a:pt x="3192" y="2363"/>
                  <a:pt x="3197" y="2326"/>
                  <a:pt x="3207" y="2296"/>
                </a:cubicBezTo>
                <a:cubicBezTo>
                  <a:pt x="3208" y="2295"/>
                  <a:pt x="3210" y="2294"/>
                  <a:pt x="3211" y="2293"/>
                </a:cubicBezTo>
                <a:cubicBezTo>
                  <a:pt x="3224" y="2323"/>
                  <a:pt x="3237" y="2361"/>
                  <a:pt x="3253" y="2393"/>
                </a:cubicBezTo>
                <a:cubicBezTo>
                  <a:pt x="3285" y="2458"/>
                  <a:pt x="3326" y="2522"/>
                  <a:pt x="3377" y="2576"/>
                </a:cubicBezTo>
                <a:cubicBezTo>
                  <a:pt x="3382" y="2581"/>
                  <a:pt x="3389" y="2589"/>
                  <a:pt x="3393" y="2594"/>
                </a:cubicBezTo>
                <a:cubicBezTo>
                  <a:pt x="3375" y="2588"/>
                  <a:pt x="3361" y="2580"/>
                  <a:pt x="3344" y="2570"/>
                </a:cubicBezTo>
                <a:cubicBezTo>
                  <a:pt x="3331" y="2562"/>
                  <a:pt x="3316" y="2550"/>
                  <a:pt x="3302" y="2544"/>
                </a:cubicBezTo>
                <a:cubicBezTo>
                  <a:pt x="3301" y="2544"/>
                  <a:pt x="3295" y="2543"/>
                  <a:pt x="3293" y="2542"/>
                </a:cubicBezTo>
                <a:cubicBezTo>
                  <a:pt x="3292" y="2542"/>
                  <a:pt x="3291" y="2542"/>
                  <a:pt x="3290" y="2542"/>
                </a:cubicBezTo>
                <a:moveTo>
                  <a:pt x="3292" y="2183"/>
                </a:moveTo>
                <a:cubicBezTo>
                  <a:pt x="3288" y="2171"/>
                  <a:pt x="3298" y="2157"/>
                  <a:pt x="3287" y="2150"/>
                </a:cubicBezTo>
                <a:cubicBezTo>
                  <a:pt x="3246" y="2124"/>
                  <a:pt x="3168" y="2221"/>
                  <a:pt x="3153" y="2240"/>
                </a:cubicBezTo>
                <a:cubicBezTo>
                  <a:pt x="3084" y="2323"/>
                  <a:pt x="3034" y="2422"/>
                  <a:pt x="3016" y="2528"/>
                </a:cubicBezTo>
                <a:cubicBezTo>
                  <a:pt x="3000" y="2623"/>
                  <a:pt x="3002" y="2722"/>
                  <a:pt x="3049" y="2808"/>
                </a:cubicBezTo>
                <a:cubicBezTo>
                  <a:pt x="3093" y="2890"/>
                  <a:pt x="3183" y="2929"/>
                  <a:pt x="3278" y="2913"/>
                </a:cubicBezTo>
                <a:cubicBezTo>
                  <a:pt x="3416" y="2891"/>
                  <a:pt x="3467" y="2763"/>
                  <a:pt x="3472" y="2645"/>
                </a:cubicBezTo>
                <a:cubicBezTo>
                  <a:pt x="3477" y="2525"/>
                  <a:pt x="3419" y="2430"/>
                  <a:pt x="3353" y="2332"/>
                </a:cubicBezTo>
                <a:cubicBezTo>
                  <a:pt x="3317" y="2279"/>
                  <a:pt x="3291" y="2243"/>
                  <a:pt x="3229" y="2226"/>
                </a:cubicBezTo>
                <a:cubicBezTo>
                  <a:pt x="3177" y="2241"/>
                  <a:pt x="3164" y="2280"/>
                  <a:pt x="3159" y="2336"/>
                </a:cubicBezTo>
                <a:cubicBezTo>
                  <a:pt x="3159" y="2352"/>
                  <a:pt x="3159" y="2368"/>
                  <a:pt x="3159" y="2384"/>
                </a:cubicBezTo>
                <a:moveTo>
                  <a:pt x="3599" y="2442"/>
                </a:moveTo>
                <a:cubicBezTo>
                  <a:pt x="3600" y="2443"/>
                  <a:pt x="3632" y="2467"/>
                  <a:pt x="3641" y="2481"/>
                </a:cubicBezTo>
                <a:cubicBezTo>
                  <a:pt x="3708" y="2584"/>
                  <a:pt x="3738" y="2715"/>
                  <a:pt x="3745" y="2835"/>
                </a:cubicBezTo>
                <a:cubicBezTo>
                  <a:pt x="3745" y="2852"/>
                  <a:pt x="3745" y="2854"/>
                  <a:pt x="3745" y="2864"/>
                </a:cubicBezTo>
                <a:cubicBezTo>
                  <a:pt x="3745" y="2857"/>
                  <a:pt x="3746" y="2807"/>
                  <a:pt x="3747" y="2799"/>
                </a:cubicBezTo>
                <a:cubicBezTo>
                  <a:pt x="3751" y="2721"/>
                  <a:pt x="3776" y="2642"/>
                  <a:pt x="3811" y="2572"/>
                </a:cubicBezTo>
                <a:cubicBezTo>
                  <a:pt x="3828" y="2537"/>
                  <a:pt x="3856" y="2480"/>
                  <a:pt x="3899" y="2467"/>
                </a:cubicBezTo>
                <a:cubicBezTo>
                  <a:pt x="3942" y="2455"/>
                  <a:pt x="3960" y="2525"/>
                  <a:pt x="3970" y="2550"/>
                </a:cubicBezTo>
                <a:cubicBezTo>
                  <a:pt x="3989" y="2597"/>
                  <a:pt x="4002" y="2661"/>
                  <a:pt x="4042" y="2696"/>
                </a:cubicBezTo>
                <a:cubicBezTo>
                  <a:pt x="4073" y="2723"/>
                  <a:pt x="4106" y="2721"/>
                  <a:pt x="4144" y="2722"/>
                </a:cubicBezTo>
                <a:moveTo>
                  <a:pt x="0" y="2594"/>
                </a:moveTo>
                <a:cubicBezTo>
                  <a:pt x="12377" y="2445"/>
                  <a:pt x="3940" y="2509"/>
                  <a:pt x="4246" y="2504"/>
                </a:cubicBezTo>
                <a:cubicBezTo>
                  <a:pt x="4262" y="2504"/>
                  <a:pt x="4242" y="2515"/>
                  <a:pt x="4258" y="2514"/>
                </a:cubicBezTo>
                <a:cubicBezTo>
                  <a:pt x="4308" y="2551"/>
                  <a:pt x="4317" y="2607"/>
                  <a:pt x="4406" y="2584"/>
                </a:cubicBezTo>
                <a:cubicBezTo>
                  <a:pt x="4434" y="2577"/>
                  <a:pt x="4438" y="2546"/>
                  <a:pt x="4455" y="2539"/>
                </a:cubicBezTo>
                <a:cubicBezTo>
                  <a:pt x="4431" y="2512"/>
                  <a:pt x="4465" y="2488"/>
                  <a:pt x="4412" y="2463"/>
                </a:cubicBezTo>
                <a:cubicBezTo>
                  <a:pt x="4357" y="2438"/>
                  <a:pt x="4302" y="2436"/>
                  <a:pt x="4261" y="2482"/>
                </a:cubicBezTo>
                <a:cubicBezTo>
                  <a:pt x="4196" y="2555"/>
                  <a:pt x="4221" y="2675"/>
                  <a:pt x="4276" y="2743"/>
                </a:cubicBezTo>
                <a:cubicBezTo>
                  <a:pt x="4328" y="2806"/>
                  <a:pt x="4392" y="2805"/>
                  <a:pt x="4461" y="2831"/>
                </a:cubicBezTo>
                <a:moveTo>
                  <a:pt x="5338" y="2493"/>
                </a:moveTo>
                <a:cubicBezTo>
                  <a:pt x="5315" y="2480"/>
                  <a:pt x="5289" y="2472"/>
                  <a:pt x="5267" y="2457"/>
                </a:cubicBezTo>
                <a:cubicBezTo>
                  <a:pt x="5265" y="2456"/>
                  <a:pt x="5265" y="2456"/>
                  <a:pt x="5265" y="2454"/>
                </a:cubicBezTo>
                <a:moveTo>
                  <a:pt x="5338" y="2493"/>
                </a:moveTo>
                <a:cubicBezTo>
                  <a:pt x="5361" y="2501"/>
                  <a:pt x="5380" y="2505"/>
                  <a:pt x="5403" y="2511"/>
                </a:cubicBezTo>
                <a:cubicBezTo>
                  <a:pt x="5398" y="2510"/>
                  <a:pt x="5385" y="2501"/>
                  <a:pt x="5367" y="2500"/>
                </a:cubicBezTo>
                <a:cubicBezTo>
                  <a:pt x="5307" y="2497"/>
                  <a:pt x="5266" y="2510"/>
                  <a:pt x="5219" y="2550"/>
                </a:cubicBezTo>
                <a:cubicBezTo>
                  <a:pt x="5172" y="2589"/>
                  <a:pt x="5152" y="2631"/>
                  <a:pt x="5153" y="2690"/>
                </a:cubicBezTo>
                <a:cubicBezTo>
                  <a:pt x="5154" y="2750"/>
                  <a:pt x="5211" y="2752"/>
                  <a:pt x="5262" y="2754"/>
                </a:cubicBezTo>
                <a:cubicBezTo>
                  <a:pt x="5337" y="2756"/>
                  <a:pt x="5400" y="2725"/>
                  <a:pt x="5459" y="2682"/>
                </a:cubicBezTo>
                <a:cubicBezTo>
                  <a:pt x="5498" y="2653"/>
                  <a:pt x="5516" y="2620"/>
                  <a:pt x="5510" y="2572"/>
                </a:cubicBezTo>
                <a:cubicBezTo>
                  <a:pt x="5505" y="2530"/>
                  <a:pt x="5462" y="2502"/>
                  <a:pt x="5425" y="2483"/>
                </a:cubicBezTo>
                <a:cubicBezTo>
                  <a:pt x="5401" y="2472"/>
                  <a:pt x="5385" y="2476"/>
                  <a:pt x="5362" y="2474"/>
                </a:cubicBezTo>
                <a:cubicBezTo>
                  <a:pt x="5384" y="2500"/>
                  <a:pt x="5396" y="2503"/>
                  <a:pt x="5442" y="2505"/>
                </a:cubicBezTo>
                <a:cubicBezTo>
                  <a:pt x="5520" y="2508"/>
                  <a:pt x="5600" y="2509"/>
                  <a:pt x="5670" y="2470"/>
                </a:cubicBezTo>
                <a:cubicBezTo>
                  <a:pt x="5697" y="2455"/>
                  <a:pt x="5713" y="2429"/>
                  <a:pt x="5707" y="2399"/>
                </a:cubicBezTo>
                <a:cubicBezTo>
                  <a:pt x="5701" y="2370"/>
                  <a:pt x="5675" y="2350"/>
                  <a:pt x="5653" y="2332"/>
                </a:cubicBezTo>
                <a:cubicBezTo>
                  <a:pt x="5645" y="2325"/>
                  <a:pt x="5637" y="2323"/>
                  <a:pt x="5630" y="2319"/>
                </a:cubicBezTo>
                <a:cubicBezTo>
                  <a:pt x="5630" y="2390"/>
                  <a:pt x="5644" y="2446"/>
                  <a:pt x="5666" y="2514"/>
                </a:cubicBezTo>
                <a:cubicBezTo>
                  <a:pt x="5700" y="2619"/>
                  <a:pt x="5736" y="2724"/>
                  <a:pt x="5774" y="2828"/>
                </a:cubicBezTo>
                <a:cubicBezTo>
                  <a:pt x="5799" y="2898"/>
                  <a:pt x="5832" y="2964"/>
                  <a:pt x="5856" y="3034"/>
                </a:cubicBezTo>
                <a:cubicBezTo>
                  <a:pt x="5863" y="3058"/>
                  <a:pt x="5866" y="3063"/>
                  <a:pt x="5864" y="3078"/>
                </a:cubicBezTo>
                <a:moveTo>
                  <a:pt x="5570" y="2905"/>
                </a:moveTo>
                <a:cubicBezTo>
                  <a:pt x="5583" y="2852"/>
                  <a:pt x="5625" y="2845"/>
                  <a:pt x="5680" y="2827"/>
                </a:cubicBezTo>
                <a:cubicBezTo>
                  <a:pt x="5772" y="2799"/>
                  <a:pt x="5867" y="2778"/>
                  <a:pt x="5961" y="2758"/>
                </a:cubicBezTo>
                <a:cubicBezTo>
                  <a:pt x="5985" y="2753"/>
                  <a:pt x="6008" y="2747"/>
                  <a:pt x="6032" y="2743"/>
                </a:cubicBezTo>
                <a:moveTo>
                  <a:pt x="6864" y="2324"/>
                </a:moveTo>
                <a:cubicBezTo>
                  <a:pt x="6858" y="2306"/>
                  <a:pt x="6856" y="2291"/>
                  <a:pt x="6855" y="2271"/>
                </a:cubicBezTo>
                <a:cubicBezTo>
                  <a:pt x="6855" y="2270"/>
                  <a:pt x="6855" y="2269"/>
                  <a:pt x="6855" y="2267"/>
                </a:cubicBezTo>
                <a:cubicBezTo>
                  <a:pt x="6848" y="2275"/>
                  <a:pt x="6855" y="2248"/>
                  <a:pt x="6843" y="2275"/>
                </a:cubicBezTo>
                <a:cubicBezTo>
                  <a:pt x="6810" y="2354"/>
                  <a:pt x="6805" y="2443"/>
                  <a:pt x="6809" y="2527"/>
                </a:cubicBezTo>
                <a:cubicBezTo>
                  <a:pt x="6813" y="2613"/>
                  <a:pt x="6845" y="2696"/>
                  <a:pt x="6876" y="2776"/>
                </a:cubicBezTo>
                <a:cubicBezTo>
                  <a:pt x="6894" y="2819"/>
                  <a:pt x="6899" y="2830"/>
                  <a:pt x="6909" y="2858"/>
                </a:cubicBezTo>
                <a:moveTo>
                  <a:pt x="6533" y="2630"/>
                </a:moveTo>
                <a:cubicBezTo>
                  <a:pt x="6553" y="2611"/>
                  <a:pt x="6504" y="2615"/>
                  <a:pt x="6578" y="2607"/>
                </a:cubicBezTo>
                <a:cubicBezTo>
                  <a:pt x="6765" y="2587"/>
                  <a:pt x="6952" y="2598"/>
                  <a:pt x="7137" y="2557"/>
                </a:cubicBezTo>
                <a:cubicBezTo>
                  <a:pt x="7187" y="2545"/>
                  <a:pt x="7259" y="2530"/>
                  <a:pt x="7285" y="2481"/>
                </a:cubicBezTo>
                <a:cubicBezTo>
                  <a:pt x="7296" y="2459"/>
                  <a:pt x="7302" y="2383"/>
                  <a:pt x="7291" y="2361"/>
                </a:cubicBezTo>
                <a:cubicBezTo>
                  <a:pt x="7281" y="2342"/>
                  <a:pt x="7260" y="2320"/>
                  <a:pt x="7234" y="2329"/>
                </a:cubicBezTo>
                <a:cubicBezTo>
                  <a:pt x="7189" y="2346"/>
                  <a:pt x="7168" y="2457"/>
                  <a:pt x="7164" y="2494"/>
                </a:cubicBezTo>
                <a:cubicBezTo>
                  <a:pt x="7158" y="2556"/>
                  <a:pt x="7155" y="2632"/>
                  <a:pt x="7198" y="2682"/>
                </a:cubicBezTo>
                <a:cubicBezTo>
                  <a:pt x="7235" y="2725"/>
                  <a:pt x="7290" y="2733"/>
                  <a:pt x="7344" y="2730"/>
                </a:cubicBezTo>
                <a:cubicBezTo>
                  <a:pt x="7398" y="2727"/>
                  <a:pt x="7445" y="2688"/>
                  <a:pt x="7483" y="2653"/>
                </a:cubicBezTo>
                <a:cubicBezTo>
                  <a:pt x="7520" y="2620"/>
                  <a:pt x="7550" y="2562"/>
                  <a:pt x="7592" y="2537"/>
                </a:cubicBezTo>
                <a:cubicBezTo>
                  <a:pt x="7604" y="2531"/>
                  <a:pt x="7612" y="2535"/>
                  <a:pt x="7623" y="2531"/>
                </a:cubicBezTo>
                <a:cubicBezTo>
                  <a:pt x="7662" y="2594"/>
                  <a:pt x="7693" y="2649"/>
                  <a:pt x="7777" y="2655"/>
                </a:cubicBezTo>
                <a:cubicBezTo>
                  <a:pt x="7823" y="2658"/>
                  <a:pt x="7846" y="2653"/>
                  <a:pt x="7880" y="2623"/>
                </a:cubicBezTo>
                <a:cubicBezTo>
                  <a:pt x="7906" y="2600"/>
                  <a:pt x="7915" y="2568"/>
                  <a:pt x="7931" y="2540"/>
                </a:cubicBezTo>
                <a:cubicBezTo>
                  <a:pt x="7943" y="2520"/>
                  <a:pt x="7948" y="2511"/>
                  <a:pt x="7965" y="2500"/>
                </a:cubicBezTo>
                <a:cubicBezTo>
                  <a:pt x="7969" y="2500"/>
                  <a:pt x="7973" y="2500"/>
                  <a:pt x="7977" y="2500"/>
                </a:cubicBezTo>
                <a:cubicBezTo>
                  <a:pt x="7991" y="2527"/>
                  <a:pt x="7999" y="2555"/>
                  <a:pt x="8011" y="2583"/>
                </a:cubicBezTo>
                <a:cubicBezTo>
                  <a:pt x="8023" y="2610"/>
                  <a:pt x="8041" y="2624"/>
                  <a:pt x="8059" y="2646"/>
                </a:cubicBezTo>
                <a:moveTo>
                  <a:pt x="7917" y="2240"/>
                </a:moveTo>
                <a:cubicBezTo>
                  <a:pt x="7913" y="2225"/>
                  <a:pt x="7911" y="2224"/>
                  <a:pt x="7911" y="2216"/>
                </a:cubicBezTo>
                <a:cubicBezTo>
                  <a:pt x="7941" y="2239"/>
                  <a:pt x="7968" y="2267"/>
                  <a:pt x="7999" y="2289"/>
                </a:cubicBezTo>
                <a:cubicBezTo>
                  <a:pt x="8010" y="2297"/>
                  <a:pt x="8021" y="2303"/>
                  <a:pt x="8032" y="2311"/>
                </a:cubicBezTo>
                <a:moveTo>
                  <a:pt x="8208" y="2365"/>
                </a:moveTo>
                <a:cubicBezTo>
                  <a:pt x="8212" y="2359"/>
                  <a:pt x="8215" y="2355"/>
                  <a:pt x="8221" y="2350"/>
                </a:cubicBezTo>
                <a:cubicBezTo>
                  <a:pt x="8228" y="2355"/>
                  <a:pt x="8227" y="2342"/>
                  <a:pt x="8233" y="2356"/>
                </a:cubicBezTo>
                <a:cubicBezTo>
                  <a:pt x="8244" y="2382"/>
                  <a:pt x="8244" y="2409"/>
                  <a:pt x="8256" y="2435"/>
                </a:cubicBezTo>
                <a:cubicBezTo>
                  <a:pt x="8274" y="2475"/>
                  <a:pt x="8302" y="2510"/>
                  <a:pt x="8333" y="2542"/>
                </a:cubicBezTo>
                <a:cubicBezTo>
                  <a:pt x="8364" y="2573"/>
                  <a:pt x="8407" y="2605"/>
                  <a:pt x="8423" y="2646"/>
                </a:cubicBezTo>
                <a:cubicBezTo>
                  <a:pt x="8437" y="2683"/>
                  <a:pt x="8426" y="2709"/>
                  <a:pt x="8390" y="2724"/>
                </a:cubicBezTo>
                <a:cubicBezTo>
                  <a:pt x="8350" y="2742"/>
                  <a:pt x="8302" y="2744"/>
                  <a:pt x="8259" y="2747"/>
                </a:cubicBezTo>
                <a:moveTo>
                  <a:pt x="9035" y="2437"/>
                </a:moveTo>
                <a:cubicBezTo>
                  <a:pt x="9029" y="2417"/>
                  <a:pt x="9028" y="2404"/>
                  <a:pt x="9027" y="2384"/>
                </a:cubicBezTo>
                <a:cubicBezTo>
                  <a:pt x="9030" y="2379"/>
                  <a:pt x="9031" y="2349"/>
                  <a:pt x="9032" y="2388"/>
                </a:cubicBezTo>
                <a:cubicBezTo>
                  <a:pt x="9033" y="2435"/>
                  <a:pt x="9041" y="2492"/>
                  <a:pt x="9078" y="2527"/>
                </a:cubicBezTo>
                <a:cubicBezTo>
                  <a:pt x="9115" y="2562"/>
                  <a:pt x="9187" y="2566"/>
                  <a:pt x="9235" y="2559"/>
                </a:cubicBezTo>
                <a:cubicBezTo>
                  <a:pt x="9286" y="2550"/>
                  <a:pt x="9336" y="2521"/>
                  <a:pt x="9373" y="2487"/>
                </a:cubicBezTo>
                <a:cubicBezTo>
                  <a:pt x="9394" y="2468"/>
                  <a:pt x="9403" y="2448"/>
                  <a:pt x="9414" y="2423"/>
                </a:cubicBezTo>
                <a:cubicBezTo>
                  <a:pt x="9422" y="2429"/>
                  <a:pt x="9430" y="2435"/>
                  <a:pt x="9440" y="2445"/>
                </a:cubicBezTo>
                <a:cubicBezTo>
                  <a:pt x="9487" y="2492"/>
                  <a:pt x="9544" y="2497"/>
                  <a:pt x="9609" y="2498"/>
                </a:cubicBezTo>
                <a:cubicBezTo>
                  <a:pt x="9662" y="2499"/>
                  <a:pt x="9720" y="2504"/>
                  <a:pt x="9754" y="2456"/>
                </a:cubicBezTo>
                <a:cubicBezTo>
                  <a:pt x="9774" y="2429"/>
                  <a:pt x="9769" y="2376"/>
                  <a:pt x="9748" y="2351"/>
                </a:cubicBezTo>
                <a:cubicBezTo>
                  <a:pt x="9713" y="2310"/>
                  <a:pt x="9656" y="2292"/>
                  <a:pt x="9603" y="2288"/>
                </a:cubicBezTo>
                <a:cubicBezTo>
                  <a:pt x="9558" y="2284"/>
                  <a:pt x="9509" y="2284"/>
                  <a:pt x="9497" y="2336"/>
                </a:cubicBezTo>
                <a:cubicBezTo>
                  <a:pt x="9483" y="2396"/>
                  <a:pt x="9524" y="2416"/>
                  <a:pt x="9578" y="2430"/>
                </a:cubicBezTo>
                <a:cubicBezTo>
                  <a:pt x="9634" y="2440"/>
                  <a:pt x="9653" y="2443"/>
                  <a:pt x="9691" y="2442"/>
                </a:cubicBezTo>
                <a:moveTo>
                  <a:pt x="9960" y="2348"/>
                </a:moveTo>
                <a:cubicBezTo>
                  <a:pt x="9962" y="2335"/>
                  <a:pt x="9964" y="2323"/>
                  <a:pt x="9967" y="2311"/>
                </a:cubicBezTo>
                <a:cubicBezTo>
                  <a:pt x="9979" y="2318"/>
                  <a:pt x="9983" y="2331"/>
                  <a:pt x="9988" y="2348"/>
                </a:cubicBezTo>
                <a:cubicBezTo>
                  <a:pt x="10001" y="2386"/>
                  <a:pt x="10008" y="2430"/>
                  <a:pt x="10028" y="2466"/>
                </a:cubicBezTo>
                <a:cubicBezTo>
                  <a:pt x="10041" y="2489"/>
                  <a:pt x="10067" y="2514"/>
                  <a:pt x="10094" y="2523"/>
                </a:cubicBezTo>
                <a:cubicBezTo>
                  <a:pt x="10104" y="2524"/>
                  <a:pt x="10105" y="2524"/>
                  <a:pt x="10110" y="2524"/>
                </a:cubicBezTo>
                <a:moveTo>
                  <a:pt x="9964" y="2126"/>
                </a:moveTo>
                <a:cubicBezTo>
                  <a:pt x="9963" y="2112"/>
                  <a:pt x="9963" y="2098"/>
                  <a:pt x="9963" y="2085"/>
                </a:cubicBezTo>
                <a:cubicBezTo>
                  <a:pt x="9963" y="2109"/>
                  <a:pt x="9963" y="2106"/>
                  <a:pt x="9979" y="2126"/>
                </a:cubicBezTo>
                <a:moveTo>
                  <a:pt x="10188" y="2066"/>
                </a:moveTo>
                <a:cubicBezTo>
                  <a:pt x="10189" y="2067"/>
                  <a:pt x="10207" y="2117"/>
                  <a:pt x="10210" y="2130"/>
                </a:cubicBezTo>
                <a:cubicBezTo>
                  <a:pt x="10224" y="2193"/>
                  <a:pt x="10228" y="2258"/>
                  <a:pt x="10237" y="2323"/>
                </a:cubicBezTo>
                <a:cubicBezTo>
                  <a:pt x="10242" y="2364"/>
                  <a:pt x="10248" y="2414"/>
                  <a:pt x="10268" y="2452"/>
                </a:cubicBezTo>
                <a:cubicBezTo>
                  <a:pt x="10272" y="2456"/>
                  <a:pt x="10275" y="2461"/>
                  <a:pt x="10279" y="2466"/>
                </a:cubicBezTo>
                <a:moveTo>
                  <a:pt x="10376" y="2138"/>
                </a:moveTo>
                <a:cubicBezTo>
                  <a:pt x="10417" y="2135"/>
                  <a:pt x="10422" y="2150"/>
                  <a:pt x="10435" y="2190"/>
                </a:cubicBezTo>
                <a:cubicBezTo>
                  <a:pt x="10454" y="2246"/>
                  <a:pt x="10454" y="2307"/>
                  <a:pt x="10468" y="2365"/>
                </a:cubicBezTo>
                <a:cubicBezTo>
                  <a:pt x="10480" y="2414"/>
                  <a:pt x="10496" y="2460"/>
                  <a:pt x="10529" y="2500"/>
                </a:cubicBezTo>
                <a:cubicBezTo>
                  <a:pt x="10548" y="2519"/>
                  <a:pt x="10553" y="2525"/>
                  <a:pt x="10571" y="2531"/>
                </a:cubicBezTo>
                <a:moveTo>
                  <a:pt x="11293" y="2113"/>
                </a:moveTo>
                <a:cubicBezTo>
                  <a:pt x="11308" y="2097"/>
                  <a:pt x="11322" y="2083"/>
                  <a:pt x="11338" y="2067"/>
                </a:cubicBezTo>
                <a:cubicBezTo>
                  <a:pt x="11341" y="2096"/>
                  <a:pt x="11347" y="2123"/>
                  <a:pt x="11354" y="2152"/>
                </a:cubicBezTo>
                <a:cubicBezTo>
                  <a:pt x="11367" y="2202"/>
                  <a:pt x="11384" y="2251"/>
                  <a:pt x="11401" y="2300"/>
                </a:cubicBezTo>
                <a:cubicBezTo>
                  <a:pt x="11411" y="2329"/>
                  <a:pt x="11422" y="2358"/>
                  <a:pt x="11432" y="2387"/>
                </a:cubicBezTo>
                <a:cubicBezTo>
                  <a:pt x="11444" y="2380"/>
                  <a:pt x="11447" y="2378"/>
                  <a:pt x="11459" y="2365"/>
                </a:cubicBezTo>
                <a:cubicBezTo>
                  <a:pt x="11486" y="2337"/>
                  <a:pt x="11515" y="2313"/>
                  <a:pt x="11553" y="2298"/>
                </a:cubicBezTo>
                <a:cubicBezTo>
                  <a:pt x="11596" y="2282"/>
                  <a:pt x="11648" y="2276"/>
                  <a:pt x="11694" y="2282"/>
                </a:cubicBezTo>
                <a:cubicBezTo>
                  <a:pt x="11735" y="2287"/>
                  <a:pt x="11732" y="2329"/>
                  <a:pt x="11729" y="2361"/>
                </a:cubicBezTo>
                <a:cubicBezTo>
                  <a:pt x="11724" y="2408"/>
                  <a:pt x="11681" y="2441"/>
                  <a:pt x="11636" y="2456"/>
                </a:cubicBezTo>
                <a:cubicBezTo>
                  <a:pt x="11587" y="2474"/>
                  <a:pt x="11507" y="2473"/>
                  <a:pt x="11457" y="2463"/>
                </a:cubicBezTo>
                <a:cubicBezTo>
                  <a:pt x="11416" y="2456"/>
                  <a:pt x="11334" y="2430"/>
                  <a:pt x="11317" y="2388"/>
                </a:cubicBezTo>
                <a:cubicBezTo>
                  <a:pt x="11317" y="2370"/>
                  <a:pt x="11317" y="2364"/>
                  <a:pt x="11320" y="2352"/>
                </a:cubicBezTo>
                <a:moveTo>
                  <a:pt x="11748" y="2262"/>
                </a:moveTo>
                <a:cubicBezTo>
                  <a:pt x="11755" y="2279"/>
                  <a:pt x="11760" y="2297"/>
                  <a:pt x="11762" y="2319"/>
                </a:cubicBezTo>
                <a:cubicBezTo>
                  <a:pt x="11764" y="2345"/>
                  <a:pt x="11773" y="2372"/>
                  <a:pt x="11803" y="2380"/>
                </a:cubicBezTo>
                <a:cubicBezTo>
                  <a:pt x="11853" y="2396"/>
                  <a:pt x="11933" y="2394"/>
                  <a:pt x="11983" y="2381"/>
                </a:cubicBezTo>
                <a:cubicBezTo>
                  <a:pt x="12013" y="2374"/>
                  <a:pt x="12055" y="2357"/>
                  <a:pt x="12063" y="2324"/>
                </a:cubicBezTo>
                <a:cubicBezTo>
                  <a:pt x="12063" y="2319"/>
                  <a:pt x="12063" y="2314"/>
                  <a:pt x="12063" y="2308"/>
                </a:cubicBezTo>
                <a:cubicBezTo>
                  <a:pt x="12040" y="2275"/>
                  <a:pt x="12014" y="2278"/>
                  <a:pt x="11973" y="2278"/>
                </a:cubicBezTo>
                <a:cubicBezTo>
                  <a:pt x="11907" y="2277"/>
                  <a:pt x="11847" y="2307"/>
                  <a:pt x="11803" y="2356"/>
                </a:cubicBezTo>
                <a:cubicBezTo>
                  <a:pt x="11778" y="2385"/>
                  <a:pt x="11749" y="2460"/>
                  <a:pt x="11772" y="2498"/>
                </a:cubicBezTo>
                <a:cubicBezTo>
                  <a:pt x="11808" y="2557"/>
                  <a:pt x="11918" y="2562"/>
                  <a:pt x="11978" y="2563"/>
                </a:cubicBezTo>
                <a:cubicBezTo>
                  <a:pt x="11996" y="2563"/>
                  <a:pt x="12015" y="2563"/>
                  <a:pt x="12033" y="2563"/>
                </a:cubicBezTo>
                <a:moveTo>
                  <a:pt x="12917" y="2022"/>
                </a:moveTo>
                <a:cubicBezTo>
                  <a:pt x="12917" y="2008"/>
                  <a:pt x="12917" y="2006"/>
                  <a:pt x="12918" y="1999"/>
                </a:cubicBezTo>
                <a:cubicBezTo>
                  <a:pt x="12933" y="2014"/>
                  <a:pt x="12924" y="1982"/>
                  <a:pt x="12934" y="2028"/>
                </a:cubicBezTo>
                <a:cubicBezTo>
                  <a:pt x="12947" y="2088"/>
                  <a:pt x="12959" y="2149"/>
                  <a:pt x="12976" y="2210"/>
                </a:cubicBezTo>
                <a:cubicBezTo>
                  <a:pt x="12992" y="2267"/>
                  <a:pt x="13010" y="2326"/>
                  <a:pt x="13033" y="2381"/>
                </a:cubicBezTo>
                <a:cubicBezTo>
                  <a:pt x="13042" y="2404"/>
                  <a:pt x="13056" y="2425"/>
                  <a:pt x="13067" y="2447"/>
                </a:cubicBezTo>
                <a:lnTo>
                  <a:pt x="13067" y="2448"/>
                </a:lnTo>
                <a:cubicBezTo>
                  <a:pt x="13067" y="2417"/>
                  <a:pt x="13059" y="2392"/>
                  <a:pt x="13054" y="2361"/>
                </a:cubicBezTo>
                <a:cubicBezTo>
                  <a:pt x="13048" y="2323"/>
                  <a:pt x="13042" y="2270"/>
                  <a:pt x="13066" y="2236"/>
                </a:cubicBezTo>
                <a:cubicBezTo>
                  <a:pt x="13109" y="2177"/>
                  <a:pt x="13189" y="2179"/>
                  <a:pt x="13254" y="2179"/>
                </a:cubicBezTo>
                <a:cubicBezTo>
                  <a:pt x="13314" y="2179"/>
                  <a:pt x="13364" y="2195"/>
                  <a:pt x="13401" y="2244"/>
                </a:cubicBezTo>
                <a:cubicBezTo>
                  <a:pt x="13428" y="2278"/>
                  <a:pt x="13434" y="2329"/>
                  <a:pt x="13427" y="2372"/>
                </a:cubicBezTo>
                <a:cubicBezTo>
                  <a:pt x="13422" y="2402"/>
                  <a:pt x="13401" y="2422"/>
                  <a:pt x="13385" y="2447"/>
                </a:cubicBezTo>
                <a:cubicBezTo>
                  <a:pt x="13383" y="2451"/>
                  <a:pt x="13382" y="2451"/>
                  <a:pt x="13382" y="2454"/>
                </a:cubicBezTo>
                <a:moveTo>
                  <a:pt x="13755" y="2203"/>
                </a:moveTo>
                <a:cubicBezTo>
                  <a:pt x="13744" y="2171"/>
                  <a:pt x="13697" y="2178"/>
                  <a:pt x="13661" y="2191"/>
                </a:cubicBezTo>
                <a:cubicBezTo>
                  <a:pt x="13602" y="2212"/>
                  <a:pt x="13530" y="2257"/>
                  <a:pt x="13501" y="2312"/>
                </a:cubicBezTo>
                <a:cubicBezTo>
                  <a:pt x="13476" y="2359"/>
                  <a:pt x="13495" y="2395"/>
                  <a:pt x="13544" y="2412"/>
                </a:cubicBezTo>
                <a:cubicBezTo>
                  <a:pt x="13603" y="2432"/>
                  <a:pt x="13710" y="2440"/>
                  <a:pt x="13768" y="2415"/>
                </a:cubicBezTo>
                <a:cubicBezTo>
                  <a:pt x="13819" y="2393"/>
                  <a:pt x="13820" y="2347"/>
                  <a:pt x="13819" y="2300"/>
                </a:cubicBezTo>
                <a:cubicBezTo>
                  <a:pt x="13818" y="2261"/>
                  <a:pt x="13805" y="2230"/>
                  <a:pt x="13780" y="2205"/>
                </a:cubicBezTo>
                <a:cubicBezTo>
                  <a:pt x="13770" y="2228"/>
                  <a:pt x="13765" y="2256"/>
                  <a:pt x="13765" y="2289"/>
                </a:cubicBezTo>
                <a:cubicBezTo>
                  <a:pt x="13765" y="2333"/>
                  <a:pt x="13768" y="2374"/>
                  <a:pt x="13800" y="2408"/>
                </a:cubicBezTo>
                <a:cubicBezTo>
                  <a:pt x="13831" y="2442"/>
                  <a:pt x="13870" y="2447"/>
                  <a:pt x="13913" y="2450"/>
                </a:cubicBezTo>
                <a:moveTo>
                  <a:pt x="13957" y="2246"/>
                </a:moveTo>
                <a:cubicBezTo>
                  <a:pt x="13957" y="2217"/>
                  <a:pt x="13953" y="2211"/>
                  <a:pt x="13969" y="2191"/>
                </a:cubicBezTo>
                <a:cubicBezTo>
                  <a:pt x="14002" y="2196"/>
                  <a:pt x="14002" y="2196"/>
                  <a:pt x="14018" y="2232"/>
                </a:cubicBezTo>
                <a:cubicBezTo>
                  <a:pt x="14040" y="2280"/>
                  <a:pt x="14052" y="2332"/>
                  <a:pt x="14073" y="2381"/>
                </a:cubicBezTo>
                <a:cubicBezTo>
                  <a:pt x="14089" y="2419"/>
                  <a:pt x="14107" y="2456"/>
                  <a:pt x="14144" y="2478"/>
                </a:cubicBezTo>
                <a:cubicBezTo>
                  <a:pt x="14170" y="2493"/>
                  <a:pt x="14195" y="2487"/>
                  <a:pt x="14210" y="2463"/>
                </a:cubicBezTo>
                <a:cubicBezTo>
                  <a:pt x="14238" y="2417"/>
                  <a:pt x="14239" y="2366"/>
                  <a:pt x="14242" y="2315"/>
                </a:cubicBezTo>
                <a:cubicBezTo>
                  <a:pt x="14245" y="2265"/>
                  <a:pt x="14244" y="2213"/>
                  <a:pt x="14263" y="2164"/>
                </a:cubicBezTo>
                <a:cubicBezTo>
                  <a:pt x="14274" y="2137"/>
                  <a:pt x="14288" y="2132"/>
                  <a:pt x="14314" y="2120"/>
                </a:cubicBezTo>
                <a:moveTo>
                  <a:pt x="14577" y="2137"/>
                </a:moveTo>
                <a:cubicBezTo>
                  <a:pt x="14566" y="2170"/>
                  <a:pt x="14564" y="2204"/>
                  <a:pt x="14564" y="2240"/>
                </a:cubicBezTo>
                <a:cubicBezTo>
                  <a:pt x="14564" y="2282"/>
                  <a:pt x="14564" y="2320"/>
                  <a:pt x="14584" y="2358"/>
                </a:cubicBezTo>
                <a:cubicBezTo>
                  <a:pt x="14598" y="2385"/>
                  <a:pt x="14617" y="2408"/>
                  <a:pt x="14648" y="2417"/>
                </a:cubicBezTo>
                <a:cubicBezTo>
                  <a:pt x="14662" y="2419"/>
                  <a:pt x="14666" y="2420"/>
                  <a:pt x="14675" y="2419"/>
                </a:cubicBezTo>
                <a:moveTo>
                  <a:pt x="14444" y="1972"/>
                </a:moveTo>
                <a:cubicBezTo>
                  <a:pt x="14450" y="1971"/>
                  <a:pt x="14467" y="1990"/>
                  <a:pt x="14483" y="2010"/>
                </a:cubicBezTo>
                <a:cubicBezTo>
                  <a:pt x="14507" y="2041"/>
                  <a:pt x="14515" y="2053"/>
                  <a:pt x="14532" y="2073"/>
                </a:cubicBezTo>
                <a:moveTo>
                  <a:pt x="14739" y="2184"/>
                </a:moveTo>
                <a:cubicBezTo>
                  <a:pt x="14774" y="2184"/>
                  <a:pt x="14792" y="2185"/>
                  <a:pt x="14809" y="2218"/>
                </a:cubicBezTo>
                <a:cubicBezTo>
                  <a:pt x="14830" y="2260"/>
                  <a:pt x="14830" y="2311"/>
                  <a:pt x="14843" y="2355"/>
                </a:cubicBezTo>
                <a:cubicBezTo>
                  <a:pt x="14849" y="2376"/>
                  <a:pt x="14862" y="2424"/>
                  <a:pt x="14888" y="2431"/>
                </a:cubicBezTo>
                <a:cubicBezTo>
                  <a:pt x="14923" y="2441"/>
                  <a:pt x="14936" y="2404"/>
                  <a:pt x="14950" y="2380"/>
                </a:cubicBezTo>
                <a:cubicBezTo>
                  <a:pt x="14975" y="2336"/>
                  <a:pt x="14995" y="2288"/>
                  <a:pt x="15018" y="2243"/>
                </a:cubicBezTo>
                <a:cubicBezTo>
                  <a:pt x="15029" y="2220"/>
                  <a:pt x="15046" y="2166"/>
                  <a:pt x="15070" y="2154"/>
                </a:cubicBezTo>
                <a:cubicBezTo>
                  <a:pt x="15073" y="2154"/>
                  <a:pt x="15076" y="2154"/>
                  <a:pt x="15079" y="2154"/>
                </a:cubicBezTo>
                <a:cubicBezTo>
                  <a:pt x="15099" y="2186"/>
                  <a:pt x="15117" y="2220"/>
                  <a:pt x="15151" y="2243"/>
                </a:cubicBezTo>
                <a:cubicBezTo>
                  <a:pt x="15169" y="2251"/>
                  <a:pt x="15186" y="2261"/>
                  <a:pt x="15204" y="2270"/>
                </a:cubicBezTo>
                <a:moveTo>
                  <a:pt x="15720" y="2295"/>
                </a:moveTo>
                <a:cubicBezTo>
                  <a:pt x="15748" y="2260"/>
                  <a:pt x="15778" y="2220"/>
                  <a:pt x="15750" y="2173"/>
                </a:cubicBezTo>
                <a:cubicBezTo>
                  <a:pt x="15717" y="2117"/>
                  <a:pt x="15618" y="2092"/>
                  <a:pt x="15557" y="2111"/>
                </a:cubicBezTo>
                <a:cubicBezTo>
                  <a:pt x="15480" y="2134"/>
                  <a:pt x="15443" y="2212"/>
                  <a:pt x="15446" y="2283"/>
                </a:cubicBezTo>
                <a:cubicBezTo>
                  <a:pt x="15448" y="2331"/>
                  <a:pt x="15484" y="2354"/>
                  <a:pt x="15531" y="2361"/>
                </a:cubicBezTo>
                <a:cubicBezTo>
                  <a:pt x="15571" y="2367"/>
                  <a:pt x="15581" y="2348"/>
                  <a:pt x="15595" y="2316"/>
                </a:cubicBezTo>
                <a:cubicBezTo>
                  <a:pt x="15608" y="2287"/>
                  <a:pt x="15612" y="2258"/>
                  <a:pt x="15639" y="2239"/>
                </a:cubicBezTo>
                <a:cubicBezTo>
                  <a:pt x="15658" y="2224"/>
                  <a:pt x="15710" y="2212"/>
                  <a:pt x="15733" y="2222"/>
                </a:cubicBezTo>
                <a:cubicBezTo>
                  <a:pt x="15783" y="2246"/>
                  <a:pt x="15788" y="2337"/>
                  <a:pt x="15794" y="2380"/>
                </a:cubicBezTo>
                <a:cubicBezTo>
                  <a:pt x="15809" y="2481"/>
                  <a:pt x="15869" y="2751"/>
                  <a:pt x="15789" y="2832"/>
                </a:cubicBezTo>
                <a:cubicBezTo>
                  <a:pt x="15758" y="2864"/>
                  <a:pt x="15695" y="2854"/>
                  <a:pt x="15661" y="2835"/>
                </a:cubicBezTo>
                <a:cubicBezTo>
                  <a:pt x="15617" y="2811"/>
                  <a:pt x="15592" y="2766"/>
                  <a:pt x="15597" y="2718"/>
                </a:cubicBezTo>
                <a:cubicBezTo>
                  <a:pt x="15604" y="2648"/>
                  <a:pt x="15694" y="2599"/>
                  <a:pt x="15750" y="2567"/>
                </a:cubicBezTo>
                <a:cubicBezTo>
                  <a:pt x="15819" y="2534"/>
                  <a:pt x="15844" y="2521"/>
                  <a:pt x="15891" y="2498"/>
                </a:cubicBezTo>
                <a:moveTo>
                  <a:pt x="16816" y="2091"/>
                </a:moveTo>
                <a:cubicBezTo>
                  <a:pt x="16806" y="2091"/>
                  <a:pt x="16797" y="2091"/>
                  <a:pt x="16787" y="2091"/>
                </a:cubicBezTo>
                <a:cubicBezTo>
                  <a:pt x="16797" y="2114"/>
                  <a:pt x="16791" y="2121"/>
                  <a:pt x="16820" y="2137"/>
                </a:cubicBezTo>
                <a:cubicBezTo>
                  <a:pt x="16851" y="2153"/>
                  <a:pt x="16960" y="2173"/>
                  <a:pt x="16990" y="2147"/>
                </a:cubicBezTo>
                <a:cubicBezTo>
                  <a:pt x="17019" y="2123"/>
                  <a:pt x="17031" y="2083"/>
                  <a:pt x="17023" y="2046"/>
                </a:cubicBezTo>
                <a:cubicBezTo>
                  <a:pt x="17012" y="2000"/>
                  <a:pt x="16937" y="2004"/>
                  <a:pt x="16902" y="2005"/>
                </a:cubicBezTo>
                <a:cubicBezTo>
                  <a:pt x="16822" y="2006"/>
                  <a:pt x="16755" y="2051"/>
                  <a:pt x="16713" y="2117"/>
                </a:cubicBezTo>
                <a:cubicBezTo>
                  <a:pt x="16685" y="2162"/>
                  <a:pt x="16666" y="2252"/>
                  <a:pt x="16703" y="2297"/>
                </a:cubicBezTo>
                <a:cubicBezTo>
                  <a:pt x="16757" y="2364"/>
                  <a:pt x="16871" y="2358"/>
                  <a:pt x="16947" y="2359"/>
                </a:cubicBezTo>
                <a:cubicBezTo>
                  <a:pt x="17078" y="2361"/>
                  <a:pt x="17236" y="2350"/>
                  <a:pt x="17343" y="2267"/>
                </a:cubicBezTo>
                <a:cubicBezTo>
                  <a:pt x="17394" y="2227"/>
                  <a:pt x="17395" y="2169"/>
                  <a:pt x="17396" y="2112"/>
                </a:cubicBezTo>
                <a:cubicBezTo>
                  <a:pt x="17397" y="2081"/>
                  <a:pt x="17396" y="2050"/>
                  <a:pt x="17396" y="2018"/>
                </a:cubicBezTo>
                <a:cubicBezTo>
                  <a:pt x="17390" y="2063"/>
                  <a:pt x="17381" y="2111"/>
                  <a:pt x="17378" y="2156"/>
                </a:cubicBezTo>
                <a:cubicBezTo>
                  <a:pt x="17374" y="2219"/>
                  <a:pt x="17376" y="2267"/>
                  <a:pt x="17420" y="2318"/>
                </a:cubicBezTo>
                <a:cubicBezTo>
                  <a:pt x="17453" y="2356"/>
                  <a:pt x="17532" y="2401"/>
                  <a:pt x="17586" y="2377"/>
                </a:cubicBezTo>
                <a:cubicBezTo>
                  <a:pt x="17655" y="2348"/>
                  <a:pt x="17647" y="2241"/>
                  <a:pt x="17648" y="2184"/>
                </a:cubicBezTo>
                <a:cubicBezTo>
                  <a:pt x="17648" y="2129"/>
                  <a:pt x="17625" y="2017"/>
                  <a:pt x="17653" y="1968"/>
                </a:cubicBezTo>
                <a:cubicBezTo>
                  <a:pt x="17671" y="1935"/>
                  <a:pt x="17681" y="1952"/>
                  <a:pt x="17711" y="1949"/>
                </a:cubicBezTo>
                <a:moveTo>
                  <a:pt x="17804" y="2012"/>
                </a:moveTo>
                <a:cubicBezTo>
                  <a:pt x="17816" y="2017"/>
                  <a:pt x="17820" y="2014"/>
                  <a:pt x="17832" y="2027"/>
                </a:cubicBezTo>
                <a:cubicBezTo>
                  <a:pt x="17873" y="2070"/>
                  <a:pt x="17890" y="2122"/>
                  <a:pt x="17947" y="2153"/>
                </a:cubicBezTo>
                <a:cubicBezTo>
                  <a:pt x="18003" y="2183"/>
                  <a:pt x="18069" y="2191"/>
                  <a:pt x="18132" y="2193"/>
                </a:cubicBezTo>
                <a:cubicBezTo>
                  <a:pt x="18177" y="2195"/>
                  <a:pt x="18231" y="2203"/>
                  <a:pt x="18254" y="2156"/>
                </a:cubicBezTo>
                <a:cubicBezTo>
                  <a:pt x="18272" y="2118"/>
                  <a:pt x="18261" y="2061"/>
                  <a:pt x="18237" y="2031"/>
                </a:cubicBezTo>
                <a:cubicBezTo>
                  <a:pt x="18202" y="1986"/>
                  <a:pt x="18140" y="1970"/>
                  <a:pt x="18084" y="1978"/>
                </a:cubicBezTo>
                <a:cubicBezTo>
                  <a:pt x="18011" y="1988"/>
                  <a:pt x="17948" y="2052"/>
                  <a:pt x="17911" y="2110"/>
                </a:cubicBezTo>
                <a:cubicBezTo>
                  <a:pt x="17879" y="2161"/>
                  <a:pt x="17872" y="2224"/>
                  <a:pt x="17924" y="2262"/>
                </a:cubicBezTo>
                <a:cubicBezTo>
                  <a:pt x="17995" y="2313"/>
                  <a:pt x="18124" y="2322"/>
                  <a:pt x="18209" y="2308"/>
                </a:cubicBezTo>
                <a:cubicBezTo>
                  <a:pt x="18259" y="2294"/>
                  <a:pt x="18275" y="2289"/>
                  <a:pt x="18304" y="2270"/>
                </a:cubicBezTo>
                <a:moveTo>
                  <a:pt x="18360" y="2094"/>
                </a:moveTo>
                <a:cubicBezTo>
                  <a:pt x="18360" y="2052"/>
                  <a:pt x="18343" y="1972"/>
                  <a:pt x="18369" y="1934"/>
                </a:cubicBezTo>
                <a:cubicBezTo>
                  <a:pt x="18373" y="1931"/>
                  <a:pt x="18378" y="1927"/>
                  <a:pt x="18382" y="1925"/>
                </a:cubicBezTo>
                <a:cubicBezTo>
                  <a:pt x="18424" y="1925"/>
                  <a:pt x="18434" y="1937"/>
                  <a:pt x="18449" y="1978"/>
                </a:cubicBezTo>
                <a:cubicBezTo>
                  <a:pt x="18470" y="2034"/>
                  <a:pt x="18480" y="2097"/>
                  <a:pt x="18492" y="2156"/>
                </a:cubicBezTo>
                <a:cubicBezTo>
                  <a:pt x="18500" y="2191"/>
                  <a:pt x="18507" y="2228"/>
                  <a:pt x="18518" y="2263"/>
                </a:cubicBezTo>
                <a:cubicBezTo>
                  <a:pt x="18516" y="2232"/>
                  <a:pt x="18511" y="2213"/>
                  <a:pt x="18500" y="2183"/>
                </a:cubicBezTo>
                <a:cubicBezTo>
                  <a:pt x="18483" y="2136"/>
                  <a:pt x="18460" y="2060"/>
                  <a:pt x="18479" y="2010"/>
                </a:cubicBezTo>
                <a:cubicBezTo>
                  <a:pt x="18503" y="1947"/>
                  <a:pt x="18583" y="1917"/>
                  <a:pt x="18646" y="1915"/>
                </a:cubicBezTo>
                <a:cubicBezTo>
                  <a:pt x="18700" y="1913"/>
                  <a:pt x="18725" y="1974"/>
                  <a:pt x="18740" y="2017"/>
                </a:cubicBezTo>
                <a:cubicBezTo>
                  <a:pt x="18762" y="2080"/>
                  <a:pt x="18755" y="2147"/>
                  <a:pt x="18755" y="2212"/>
                </a:cubicBezTo>
                <a:cubicBezTo>
                  <a:pt x="18755" y="2232"/>
                  <a:pt x="18755" y="2252"/>
                  <a:pt x="18756" y="2272"/>
                </a:cubicBezTo>
                <a:moveTo>
                  <a:pt x="19199" y="1763"/>
                </a:moveTo>
                <a:cubicBezTo>
                  <a:pt x="19194" y="1738"/>
                  <a:pt x="19190" y="1713"/>
                  <a:pt x="19187" y="1688"/>
                </a:cubicBezTo>
                <a:cubicBezTo>
                  <a:pt x="19187" y="1687"/>
                  <a:pt x="19187" y="1686"/>
                  <a:pt x="19187" y="1685"/>
                </a:cubicBezTo>
                <a:cubicBezTo>
                  <a:pt x="19223" y="1711"/>
                  <a:pt x="19251" y="1735"/>
                  <a:pt x="19272" y="1780"/>
                </a:cubicBezTo>
                <a:cubicBezTo>
                  <a:pt x="19302" y="1844"/>
                  <a:pt x="19311" y="1917"/>
                  <a:pt x="19327" y="1984"/>
                </a:cubicBezTo>
                <a:cubicBezTo>
                  <a:pt x="19335" y="2020"/>
                  <a:pt x="19345" y="2054"/>
                  <a:pt x="19357" y="2087"/>
                </a:cubicBezTo>
                <a:lnTo>
                  <a:pt x="19357" y="2088"/>
                </a:lnTo>
                <a:cubicBezTo>
                  <a:pt x="19336" y="2048"/>
                  <a:pt x="19309" y="2008"/>
                  <a:pt x="19295" y="1965"/>
                </a:cubicBezTo>
                <a:cubicBezTo>
                  <a:pt x="19280" y="1916"/>
                  <a:pt x="19274" y="1850"/>
                  <a:pt x="19308" y="1808"/>
                </a:cubicBezTo>
                <a:cubicBezTo>
                  <a:pt x="19353" y="1753"/>
                  <a:pt x="19433" y="1728"/>
                  <a:pt x="19502" y="1722"/>
                </a:cubicBezTo>
                <a:cubicBezTo>
                  <a:pt x="19573" y="1716"/>
                  <a:pt x="19639" y="1724"/>
                  <a:pt x="19684" y="1783"/>
                </a:cubicBezTo>
                <a:cubicBezTo>
                  <a:pt x="19717" y="1826"/>
                  <a:pt x="19721" y="1900"/>
                  <a:pt x="19713" y="1951"/>
                </a:cubicBezTo>
                <a:cubicBezTo>
                  <a:pt x="19708" y="1980"/>
                  <a:pt x="19691" y="2021"/>
                  <a:pt x="19675" y="2047"/>
                </a:cubicBezTo>
                <a:cubicBezTo>
                  <a:pt x="19674" y="2049"/>
                  <a:pt x="19672" y="2051"/>
                  <a:pt x="19670" y="2053"/>
                </a:cubicBezTo>
                <a:moveTo>
                  <a:pt x="19854" y="1756"/>
                </a:moveTo>
                <a:cubicBezTo>
                  <a:pt x="19854" y="1767"/>
                  <a:pt x="19857" y="1814"/>
                  <a:pt x="19856" y="1832"/>
                </a:cubicBezTo>
                <a:cubicBezTo>
                  <a:pt x="19854" y="1880"/>
                  <a:pt x="19839" y="1947"/>
                  <a:pt x="19862" y="1992"/>
                </a:cubicBezTo>
                <a:cubicBezTo>
                  <a:pt x="19883" y="2034"/>
                  <a:pt x="19923" y="2042"/>
                  <a:pt x="19966" y="2043"/>
                </a:cubicBezTo>
                <a:cubicBezTo>
                  <a:pt x="20011" y="2044"/>
                  <a:pt x="20032" y="2019"/>
                  <a:pt x="20038" y="1977"/>
                </a:cubicBezTo>
                <a:cubicBezTo>
                  <a:pt x="20045" y="1921"/>
                  <a:pt x="20036" y="1865"/>
                  <a:pt x="20022" y="1812"/>
                </a:cubicBezTo>
                <a:cubicBezTo>
                  <a:pt x="20015" y="1786"/>
                  <a:pt x="20007" y="1755"/>
                  <a:pt x="20000" y="1731"/>
                </a:cubicBezTo>
                <a:cubicBezTo>
                  <a:pt x="19995" y="1767"/>
                  <a:pt x="19992" y="1809"/>
                  <a:pt x="19992" y="1848"/>
                </a:cubicBezTo>
                <a:cubicBezTo>
                  <a:pt x="19991" y="1932"/>
                  <a:pt x="20018" y="2025"/>
                  <a:pt x="20111" y="2053"/>
                </a:cubicBezTo>
                <a:cubicBezTo>
                  <a:pt x="20135" y="2060"/>
                  <a:pt x="20189" y="2068"/>
                  <a:pt x="20206" y="2044"/>
                </a:cubicBezTo>
                <a:cubicBezTo>
                  <a:pt x="20222" y="2021"/>
                  <a:pt x="20212" y="1972"/>
                  <a:pt x="20212" y="1946"/>
                </a:cubicBezTo>
                <a:cubicBezTo>
                  <a:pt x="20212" y="1908"/>
                  <a:pt x="20208" y="1874"/>
                  <a:pt x="20223" y="1839"/>
                </a:cubicBezTo>
                <a:cubicBezTo>
                  <a:pt x="20239" y="1801"/>
                  <a:pt x="20256" y="1799"/>
                  <a:pt x="20290" y="1790"/>
                </a:cubicBezTo>
                <a:cubicBezTo>
                  <a:pt x="20309" y="1823"/>
                  <a:pt x="20325" y="1859"/>
                  <a:pt x="20333" y="1902"/>
                </a:cubicBezTo>
                <a:cubicBezTo>
                  <a:pt x="20343" y="1953"/>
                  <a:pt x="20345" y="2006"/>
                  <a:pt x="20347" y="2057"/>
                </a:cubicBezTo>
                <a:cubicBezTo>
                  <a:pt x="20347" y="2073"/>
                  <a:pt x="20347" y="2074"/>
                  <a:pt x="20345" y="2090"/>
                </a:cubicBezTo>
                <a:cubicBezTo>
                  <a:pt x="20320" y="2047"/>
                  <a:pt x="20310" y="2013"/>
                  <a:pt x="20309" y="1963"/>
                </a:cubicBezTo>
                <a:cubicBezTo>
                  <a:pt x="20308" y="1912"/>
                  <a:pt x="20341" y="1877"/>
                  <a:pt x="20382" y="1847"/>
                </a:cubicBezTo>
                <a:cubicBezTo>
                  <a:pt x="20413" y="1823"/>
                  <a:pt x="20466" y="1797"/>
                  <a:pt x="20508" y="1808"/>
                </a:cubicBezTo>
                <a:cubicBezTo>
                  <a:pt x="20556" y="1820"/>
                  <a:pt x="20556" y="1893"/>
                  <a:pt x="20558" y="1929"/>
                </a:cubicBezTo>
                <a:cubicBezTo>
                  <a:pt x="20560" y="1972"/>
                  <a:pt x="20563" y="2019"/>
                  <a:pt x="20554" y="2060"/>
                </a:cubicBezTo>
                <a:cubicBezTo>
                  <a:pt x="20553" y="2061"/>
                  <a:pt x="20552" y="2062"/>
                  <a:pt x="20551" y="2063"/>
                </a:cubicBezTo>
                <a:cubicBezTo>
                  <a:pt x="20548" y="2053"/>
                  <a:pt x="20542" y="2038"/>
                  <a:pt x="20542" y="2022"/>
                </a:cubicBezTo>
                <a:cubicBezTo>
                  <a:pt x="20541" y="1985"/>
                  <a:pt x="20543" y="1955"/>
                  <a:pt x="20561" y="1923"/>
                </a:cubicBezTo>
                <a:cubicBezTo>
                  <a:pt x="20582" y="1885"/>
                  <a:pt x="20614" y="1847"/>
                  <a:pt x="20654" y="1826"/>
                </a:cubicBezTo>
                <a:cubicBezTo>
                  <a:pt x="20687" y="1809"/>
                  <a:pt x="20725" y="1809"/>
                  <a:pt x="20745" y="1842"/>
                </a:cubicBezTo>
                <a:cubicBezTo>
                  <a:pt x="20785" y="1910"/>
                  <a:pt x="20753" y="1996"/>
                  <a:pt x="20808" y="2056"/>
                </a:cubicBezTo>
                <a:moveTo>
                  <a:pt x="20822" y="1438"/>
                </a:moveTo>
                <a:cubicBezTo>
                  <a:pt x="20822" y="1403"/>
                  <a:pt x="20822" y="1396"/>
                  <a:pt x="20822" y="1376"/>
                </a:cubicBezTo>
                <a:cubicBezTo>
                  <a:pt x="20835" y="1435"/>
                  <a:pt x="20842" y="1493"/>
                  <a:pt x="20847" y="1554"/>
                </a:cubicBezTo>
                <a:cubicBezTo>
                  <a:pt x="20854" y="1637"/>
                  <a:pt x="20851" y="1854"/>
                  <a:pt x="20940" y="1909"/>
                </a:cubicBezTo>
                <a:cubicBezTo>
                  <a:pt x="20959" y="1921"/>
                  <a:pt x="20979" y="1918"/>
                  <a:pt x="20998" y="1908"/>
                </a:cubicBezTo>
                <a:cubicBezTo>
                  <a:pt x="21065" y="1876"/>
                  <a:pt x="21104" y="1831"/>
                  <a:pt x="21183" y="1827"/>
                </a:cubicBezTo>
                <a:cubicBezTo>
                  <a:pt x="21238" y="1824"/>
                  <a:pt x="21245" y="1847"/>
                  <a:pt x="21247" y="1896"/>
                </a:cubicBezTo>
                <a:cubicBezTo>
                  <a:pt x="21249" y="1952"/>
                  <a:pt x="21222" y="1992"/>
                  <a:pt x="21171" y="2018"/>
                </a:cubicBezTo>
                <a:cubicBezTo>
                  <a:pt x="21120" y="2044"/>
                  <a:pt x="21047" y="2034"/>
                  <a:pt x="20997" y="2014"/>
                </a:cubicBezTo>
                <a:cubicBezTo>
                  <a:pt x="20942" y="1993"/>
                  <a:pt x="20902" y="1967"/>
                  <a:pt x="20891" y="1913"/>
                </a:cubicBezTo>
                <a:moveTo>
                  <a:pt x="21219" y="1689"/>
                </a:moveTo>
                <a:cubicBezTo>
                  <a:pt x="21258" y="1673"/>
                  <a:pt x="21336" y="1635"/>
                  <a:pt x="21379" y="1668"/>
                </a:cubicBezTo>
                <a:cubicBezTo>
                  <a:pt x="21417" y="1697"/>
                  <a:pt x="21398" y="1776"/>
                  <a:pt x="21401" y="1815"/>
                </a:cubicBezTo>
                <a:cubicBezTo>
                  <a:pt x="21409" y="1911"/>
                  <a:pt x="21491" y="1962"/>
                  <a:pt x="21586" y="1952"/>
                </a:cubicBezTo>
                <a:cubicBezTo>
                  <a:pt x="21626" y="1947"/>
                  <a:pt x="21635" y="1917"/>
                  <a:pt x="21633" y="1882"/>
                </a:cubicBezTo>
                <a:cubicBezTo>
                  <a:pt x="21631" y="1843"/>
                  <a:pt x="21593" y="1814"/>
                  <a:pt x="21559" y="1796"/>
                </a:cubicBezTo>
                <a:cubicBezTo>
                  <a:pt x="21527" y="1780"/>
                  <a:pt x="21482" y="1783"/>
                  <a:pt x="21452" y="1801"/>
                </a:cubicBezTo>
                <a:cubicBezTo>
                  <a:pt x="21408" y="1827"/>
                  <a:pt x="21367" y="1879"/>
                  <a:pt x="21358" y="1929"/>
                </a:cubicBezTo>
                <a:cubicBezTo>
                  <a:pt x="21349" y="1979"/>
                  <a:pt x="21363" y="2007"/>
                  <a:pt x="21415" y="2022"/>
                </a:cubicBezTo>
                <a:cubicBezTo>
                  <a:pt x="21471" y="2037"/>
                  <a:pt x="21550" y="2032"/>
                  <a:pt x="21605" y="2018"/>
                </a:cubicBezTo>
                <a:cubicBezTo>
                  <a:pt x="21672" y="2001"/>
                  <a:pt x="21752" y="1965"/>
                  <a:pt x="21796" y="1911"/>
                </a:cubicBezTo>
                <a:cubicBezTo>
                  <a:pt x="21840" y="1858"/>
                  <a:pt x="21834" y="1789"/>
                  <a:pt x="21834" y="1725"/>
                </a:cubicBezTo>
                <a:cubicBezTo>
                  <a:pt x="21834" y="1693"/>
                  <a:pt x="21834" y="1662"/>
                  <a:pt x="21834" y="1631"/>
                </a:cubicBezTo>
                <a:cubicBezTo>
                  <a:pt x="21834" y="1604"/>
                  <a:pt x="21834" y="1622"/>
                  <a:pt x="21834" y="1639"/>
                </a:cubicBezTo>
                <a:cubicBezTo>
                  <a:pt x="21834" y="1681"/>
                  <a:pt x="21844" y="1714"/>
                  <a:pt x="21859" y="1753"/>
                </a:cubicBezTo>
                <a:cubicBezTo>
                  <a:pt x="21884" y="1816"/>
                  <a:pt x="21923" y="1876"/>
                  <a:pt x="21931" y="1944"/>
                </a:cubicBezTo>
                <a:cubicBezTo>
                  <a:pt x="21934" y="1966"/>
                  <a:pt x="21920" y="1993"/>
                  <a:pt x="21945" y="1999"/>
                </a:cubicBezTo>
                <a:cubicBezTo>
                  <a:pt x="21954" y="1999"/>
                  <a:pt x="21963" y="1999"/>
                  <a:pt x="21972" y="1999"/>
                </a:cubicBezTo>
                <a:moveTo>
                  <a:pt x="22797" y="1617"/>
                </a:moveTo>
                <a:cubicBezTo>
                  <a:pt x="22771" y="1572"/>
                  <a:pt x="22764" y="1566"/>
                  <a:pt x="22687" y="1578"/>
                </a:cubicBezTo>
                <a:cubicBezTo>
                  <a:pt x="22594" y="1591"/>
                  <a:pt x="22506" y="1642"/>
                  <a:pt x="22444" y="1709"/>
                </a:cubicBezTo>
                <a:cubicBezTo>
                  <a:pt x="22417" y="1738"/>
                  <a:pt x="22376" y="1811"/>
                  <a:pt x="22402" y="1852"/>
                </a:cubicBezTo>
                <a:cubicBezTo>
                  <a:pt x="22429" y="1895"/>
                  <a:pt x="22512" y="1898"/>
                  <a:pt x="22555" y="1892"/>
                </a:cubicBezTo>
                <a:cubicBezTo>
                  <a:pt x="22617" y="1884"/>
                  <a:pt x="22666" y="1841"/>
                  <a:pt x="22691" y="1788"/>
                </a:cubicBezTo>
                <a:cubicBezTo>
                  <a:pt x="22723" y="1722"/>
                  <a:pt x="22718" y="1625"/>
                  <a:pt x="22694" y="1558"/>
                </a:cubicBezTo>
                <a:cubicBezTo>
                  <a:pt x="22679" y="1516"/>
                  <a:pt x="22673" y="1514"/>
                  <a:pt x="22637" y="1508"/>
                </a:cubicBezTo>
                <a:cubicBezTo>
                  <a:pt x="22628" y="1546"/>
                  <a:pt x="22611" y="1588"/>
                  <a:pt x="22649" y="1616"/>
                </a:cubicBezTo>
                <a:cubicBezTo>
                  <a:pt x="22713" y="1663"/>
                  <a:pt x="22852" y="1665"/>
                  <a:pt x="22927" y="1653"/>
                </a:cubicBezTo>
                <a:cubicBezTo>
                  <a:pt x="23054" y="1632"/>
                  <a:pt x="23104" y="1536"/>
                  <a:pt x="23109" y="1423"/>
                </a:cubicBezTo>
                <a:cubicBezTo>
                  <a:pt x="23111" y="1372"/>
                  <a:pt x="23109" y="1320"/>
                  <a:pt x="23109" y="1269"/>
                </a:cubicBezTo>
                <a:cubicBezTo>
                  <a:pt x="23089" y="1315"/>
                  <a:pt x="23062" y="1355"/>
                  <a:pt x="23040" y="1400"/>
                </a:cubicBezTo>
                <a:cubicBezTo>
                  <a:pt x="22973" y="1539"/>
                  <a:pt x="22964" y="1676"/>
                  <a:pt x="22964" y="1826"/>
                </a:cubicBezTo>
                <a:cubicBezTo>
                  <a:pt x="22964" y="1893"/>
                  <a:pt x="22977" y="1953"/>
                  <a:pt x="22985" y="2018"/>
                </a:cubicBezTo>
                <a:cubicBezTo>
                  <a:pt x="22988" y="2046"/>
                  <a:pt x="22995" y="2068"/>
                  <a:pt x="22973" y="2081"/>
                </a:cubicBezTo>
                <a:cubicBezTo>
                  <a:pt x="22947" y="2081"/>
                  <a:pt x="22937" y="2081"/>
                  <a:pt x="22919" y="2081"/>
                </a:cubicBezTo>
                <a:moveTo>
                  <a:pt x="24085" y="1693"/>
                </a:moveTo>
                <a:cubicBezTo>
                  <a:pt x="24094" y="1676"/>
                  <a:pt x="24099" y="1659"/>
                  <a:pt x="24115" y="1646"/>
                </a:cubicBezTo>
                <a:cubicBezTo>
                  <a:pt x="24143" y="1624"/>
                  <a:pt x="24179" y="1614"/>
                  <a:pt x="24209" y="1594"/>
                </a:cubicBezTo>
                <a:cubicBezTo>
                  <a:pt x="24254" y="1564"/>
                  <a:pt x="24285" y="1529"/>
                  <a:pt x="24308" y="1482"/>
                </a:cubicBezTo>
                <a:cubicBezTo>
                  <a:pt x="24323" y="1452"/>
                  <a:pt x="24328" y="1421"/>
                  <a:pt x="24337" y="1389"/>
                </a:cubicBezTo>
                <a:cubicBezTo>
                  <a:pt x="24338" y="1386"/>
                  <a:pt x="24339" y="1384"/>
                  <a:pt x="24340" y="1381"/>
                </a:cubicBezTo>
                <a:cubicBezTo>
                  <a:pt x="24334" y="1430"/>
                  <a:pt x="24325" y="1479"/>
                  <a:pt x="24321" y="1529"/>
                </a:cubicBezTo>
                <a:cubicBezTo>
                  <a:pt x="24313" y="1635"/>
                  <a:pt x="24314" y="1746"/>
                  <a:pt x="24322" y="1853"/>
                </a:cubicBezTo>
                <a:cubicBezTo>
                  <a:pt x="24325" y="1901"/>
                  <a:pt x="24350" y="2006"/>
                  <a:pt x="24324" y="2051"/>
                </a:cubicBezTo>
                <a:cubicBezTo>
                  <a:pt x="24308" y="2079"/>
                  <a:pt x="24266" y="2071"/>
                  <a:pt x="24240" y="2071"/>
                </a:cubicBezTo>
                <a:cubicBezTo>
                  <a:pt x="24195" y="2071"/>
                  <a:pt x="24153" y="2059"/>
                  <a:pt x="24109" y="2050"/>
                </a:cubicBezTo>
                <a:cubicBezTo>
                  <a:pt x="24095" y="2048"/>
                  <a:pt x="24092" y="2047"/>
                  <a:pt x="24084" y="2047"/>
                </a:cubicBezTo>
                <a:cubicBezTo>
                  <a:pt x="24176" y="2047"/>
                  <a:pt x="24275" y="2058"/>
                  <a:pt x="24364" y="2037"/>
                </a:cubicBezTo>
                <a:cubicBezTo>
                  <a:pt x="24415" y="2026"/>
                  <a:pt x="24437" y="2007"/>
                  <a:pt x="24474" y="1975"/>
                </a:cubicBezTo>
                <a:moveTo>
                  <a:pt x="24625" y="997"/>
                </a:moveTo>
                <a:cubicBezTo>
                  <a:pt x="24620" y="1037"/>
                  <a:pt x="24608" y="1075"/>
                  <a:pt x="24603" y="1115"/>
                </a:cubicBezTo>
                <a:cubicBezTo>
                  <a:pt x="24598" y="1160"/>
                  <a:pt x="24602" y="1201"/>
                  <a:pt x="24607" y="1245"/>
                </a:cubicBezTo>
                <a:moveTo>
                  <a:pt x="25038" y="1280"/>
                </a:moveTo>
                <a:cubicBezTo>
                  <a:pt x="25009" y="1284"/>
                  <a:pt x="24995" y="1291"/>
                  <a:pt x="24968" y="1309"/>
                </a:cubicBezTo>
                <a:cubicBezTo>
                  <a:pt x="24917" y="1341"/>
                  <a:pt x="24866" y="1379"/>
                  <a:pt x="24841" y="1435"/>
                </a:cubicBezTo>
                <a:cubicBezTo>
                  <a:pt x="24818" y="1486"/>
                  <a:pt x="24817" y="1570"/>
                  <a:pt x="24846" y="1619"/>
                </a:cubicBezTo>
                <a:cubicBezTo>
                  <a:pt x="24883" y="1680"/>
                  <a:pt x="24954" y="1715"/>
                  <a:pt x="24993" y="1775"/>
                </a:cubicBezTo>
                <a:cubicBezTo>
                  <a:pt x="25017" y="1812"/>
                  <a:pt x="24997" y="1827"/>
                  <a:pt x="24959" y="1840"/>
                </a:cubicBezTo>
                <a:cubicBezTo>
                  <a:pt x="24892" y="1861"/>
                  <a:pt x="24819" y="1866"/>
                  <a:pt x="24752" y="1888"/>
                </a:cubicBezTo>
                <a:cubicBezTo>
                  <a:pt x="24720" y="1901"/>
                  <a:pt x="24710" y="1904"/>
                  <a:pt x="24692" y="1918"/>
                </a:cubicBezTo>
                <a:moveTo>
                  <a:pt x="7151" y="83"/>
                </a:moveTo>
                <a:cubicBezTo>
                  <a:pt x="7151" y="61"/>
                  <a:pt x="7152" y="38"/>
                  <a:pt x="7152" y="16"/>
                </a:cubicBezTo>
                <a:cubicBezTo>
                  <a:pt x="7152" y="17"/>
                  <a:pt x="7162" y="0"/>
                  <a:pt x="7159" y="9"/>
                </a:cubicBezTo>
                <a:cubicBezTo>
                  <a:pt x="7149" y="42"/>
                  <a:pt x="7135" y="75"/>
                  <a:pt x="7131" y="111"/>
                </a:cubicBezTo>
                <a:cubicBezTo>
                  <a:pt x="7118" y="241"/>
                  <a:pt x="7121" y="374"/>
                  <a:pt x="7109" y="505"/>
                </a:cubicBezTo>
                <a:cubicBezTo>
                  <a:pt x="7075" y="874"/>
                  <a:pt x="7015" y="1246"/>
                  <a:pt x="7010" y="1617"/>
                </a:cubicBezTo>
                <a:cubicBezTo>
                  <a:pt x="7007" y="1885"/>
                  <a:pt x="7016" y="2145"/>
                  <a:pt x="7051" y="2411"/>
                </a:cubicBezTo>
                <a:cubicBezTo>
                  <a:pt x="7090" y="2710"/>
                  <a:pt x="7151" y="3000"/>
                  <a:pt x="7217" y="3294"/>
                </a:cubicBezTo>
                <a:cubicBezTo>
                  <a:pt x="7260" y="3487"/>
                  <a:pt x="7303" y="3678"/>
                  <a:pt x="7352" y="3870"/>
                </a:cubicBezTo>
                <a:cubicBezTo>
                  <a:pt x="7360" y="3901"/>
                  <a:pt x="7364" y="3933"/>
                  <a:pt x="7371" y="3963"/>
                </a:cubicBezTo>
                <a:cubicBezTo>
                  <a:pt x="7358" y="3969"/>
                  <a:pt x="7325" y="3960"/>
                  <a:pt x="7314" y="3972"/>
                </a:cubicBezTo>
                <a:cubicBezTo>
                  <a:pt x="7288" y="4002"/>
                  <a:pt x="7305" y="4012"/>
                  <a:pt x="7288" y="4045"/>
                </a:cubicBezTo>
                <a:moveTo>
                  <a:pt x="7027" y="4071"/>
                </a:moveTo>
                <a:cubicBezTo>
                  <a:pt x="7039" y="4049"/>
                  <a:pt x="7089" y="4058"/>
                  <a:pt x="7115" y="4058"/>
                </a:cubicBezTo>
                <a:cubicBezTo>
                  <a:pt x="7180" y="4058"/>
                  <a:pt x="7238" y="4064"/>
                  <a:pt x="7292" y="4102"/>
                </a:cubicBezTo>
                <a:cubicBezTo>
                  <a:pt x="7329" y="4128"/>
                  <a:pt x="7345" y="4163"/>
                  <a:pt x="7358" y="4204"/>
                </a:cubicBezTo>
                <a:cubicBezTo>
                  <a:pt x="7360" y="4210"/>
                  <a:pt x="7362" y="4217"/>
                  <a:pt x="7364" y="4224"/>
                </a:cubicBezTo>
                <a:moveTo>
                  <a:pt x="7629" y="4013"/>
                </a:moveTo>
                <a:cubicBezTo>
                  <a:pt x="7633" y="4000"/>
                  <a:pt x="7635" y="3999"/>
                  <a:pt x="7635" y="3992"/>
                </a:cubicBezTo>
                <a:cubicBezTo>
                  <a:pt x="7589" y="4037"/>
                  <a:pt x="7543" y="4082"/>
                  <a:pt x="7499" y="4128"/>
                </a:cubicBezTo>
                <a:cubicBezTo>
                  <a:pt x="7459" y="4170"/>
                  <a:pt x="7419" y="4211"/>
                  <a:pt x="7379" y="4253"/>
                </a:cubicBezTo>
                <a:moveTo>
                  <a:pt x="981" y="4471"/>
                </a:moveTo>
                <a:cubicBezTo>
                  <a:pt x="3833" y="4451"/>
                  <a:pt x="4434" y="5551"/>
                  <a:pt x="5262" y="4421"/>
                </a:cubicBezTo>
                <a:cubicBezTo>
                  <a:pt x="5252" y="4419"/>
                  <a:pt x="5291" y="4384"/>
                  <a:pt x="5235" y="4398"/>
                </a:cubicBezTo>
                <a:cubicBezTo>
                  <a:pt x="5138" y="4423"/>
                  <a:pt x="5042" y="4499"/>
                  <a:pt x="5126" y="4595"/>
                </a:cubicBezTo>
                <a:cubicBezTo>
                  <a:pt x="5162" y="4636"/>
                  <a:pt x="5268" y="4672"/>
                  <a:pt x="5316" y="4704"/>
                </a:cubicBezTo>
                <a:cubicBezTo>
                  <a:pt x="5299" y="4710"/>
                  <a:pt x="5275" y="4738"/>
                  <a:pt x="5235" y="4745"/>
                </a:cubicBezTo>
                <a:cubicBezTo>
                  <a:pt x="5187" y="4753"/>
                  <a:pt x="5117" y="4745"/>
                  <a:pt x="5086" y="47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3261240" y="2212920"/>
            <a:ext cx="1972800" cy="525240"/>
          </a:xfrm>
          <a:custGeom>
            <a:avLst/>
            <a:gdLst/>
            <a:ahLst/>
            <a:rect l="l" t="t" r="r" b="b"/>
            <a:pathLst>
              <a:path w="5481" h="1460">
                <a:moveTo>
                  <a:pt x="41" y="500"/>
                </a:moveTo>
                <a:cubicBezTo>
                  <a:pt x="17" y="522"/>
                  <a:pt x="22" y="552"/>
                  <a:pt x="17" y="591"/>
                </a:cubicBezTo>
                <a:cubicBezTo>
                  <a:pt x="6" y="671"/>
                  <a:pt x="3" y="749"/>
                  <a:pt x="3" y="829"/>
                </a:cubicBezTo>
                <a:cubicBezTo>
                  <a:pt x="3" y="893"/>
                  <a:pt x="0" y="960"/>
                  <a:pt x="21" y="1022"/>
                </a:cubicBezTo>
                <a:cubicBezTo>
                  <a:pt x="31" y="1051"/>
                  <a:pt x="37" y="1047"/>
                  <a:pt x="60" y="1051"/>
                </a:cubicBezTo>
                <a:moveTo>
                  <a:pt x="60" y="710"/>
                </a:moveTo>
                <a:cubicBezTo>
                  <a:pt x="60" y="627"/>
                  <a:pt x="46" y="559"/>
                  <a:pt x="117" y="501"/>
                </a:cubicBezTo>
                <a:cubicBezTo>
                  <a:pt x="169" y="459"/>
                  <a:pt x="280" y="430"/>
                  <a:pt x="345" y="453"/>
                </a:cubicBezTo>
                <a:cubicBezTo>
                  <a:pt x="407" y="474"/>
                  <a:pt x="436" y="565"/>
                  <a:pt x="420" y="624"/>
                </a:cubicBezTo>
                <a:cubicBezTo>
                  <a:pt x="400" y="700"/>
                  <a:pt x="310" y="753"/>
                  <a:pt x="243" y="780"/>
                </a:cubicBezTo>
                <a:cubicBezTo>
                  <a:pt x="182" y="805"/>
                  <a:pt x="116" y="810"/>
                  <a:pt x="51" y="806"/>
                </a:cubicBezTo>
                <a:cubicBezTo>
                  <a:pt x="30" y="803"/>
                  <a:pt x="23" y="805"/>
                  <a:pt x="20" y="789"/>
                </a:cubicBezTo>
                <a:cubicBezTo>
                  <a:pt x="39" y="751"/>
                  <a:pt x="41" y="747"/>
                  <a:pt x="96" y="744"/>
                </a:cubicBezTo>
                <a:cubicBezTo>
                  <a:pt x="165" y="740"/>
                  <a:pt x="229" y="743"/>
                  <a:pt x="291" y="776"/>
                </a:cubicBezTo>
                <a:cubicBezTo>
                  <a:pt x="345" y="805"/>
                  <a:pt x="378" y="863"/>
                  <a:pt x="442" y="866"/>
                </a:cubicBezTo>
                <a:cubicBezTo>
                  <a:pt x="481" y="868"/>
                  <a:pt x="492" y="854"/>
                  <a:pt x="516" y="826"/>
                </a:cubicBezTo>
                <a:cubicBezTo>
                  <a:pt x="537" y="801"/>
                  <a:pt x="540" y="761"/>
                  <a:pt x="560" y="733"/>
                </a:cubicBezTo>
                <a:cubicBezTo>
                  <a:pt x="571" y="718"/>
                  <a:pt x="574" y="714"/>
                  <a:pt x="585" y="708"/>
                </a:cubicBezTo>
                <a:cubicBezTo>
                  <a:pt x="625" y="714"/>
                  <a:pt x="621" y="720"/>
                  <a:pt x="655" y="743"/>
                </a:cubicBezTo>
                <a:cubicBezTo>
                  <a:pt x="690" y="767"/>
                  <a:pt x="716" y="773"/>
                  <a:pt x="759" y="775"/>
                </a:cubicBezTo>
                <a:cubicBezTo>
                  <a:pt x="803" y="777"/>
                  <a:pt x="833" y="779"/>
                  <a:pt x="867" y="750"/>
                </a:cubicBezTo>
                <a:cubicBezTo>
                  <a:pt x="869" y="745"/>
                  <a:pt x="871" y="739"/>
                  <a:pt x="873" y="734"/>
                </a:cubicBezTo>
                <a:cubicBezTo>
                  <a:pt x="862" y="693"/>
                  <a:pt x="860" y="684"/>
                  <a:pt x="812" y="666"/>
                </a:cubicBezTo>
                <a:cubicBezTo>
                  <a:pt x="745" y="641"/>
                  <a:pt x="642" y="634"/>
                  <a:pt x="577" y="665"/>
                </a:cubicBezTo>
                <a:cubicBezTo>
                  <a:pt x="528" y="688"/>
                  <a:pt x="498" y="742"/>
                  <a:pt x="509" y="796"/>
                </a:cubicBezTo>
                <a:cubicBezTo>
                  <a:pt x="524" y="872"/>
                  <a:pt x="624" y="878"/>
                  <a:pt x="685" y="882"/>
                </a:cubicBezTo>
                <a:cubicBezTo>
                  <a:pt x="786" y="888"/>
                  <a:pt x="878" y="873"/>
                  <a:pt x="973" y="836"/>
                </a:cubicBezTo>
                <a:cubicBezTo>
                  <a:pt x="1027" y="815"/>
                  <a:pt x="1107" y="788"/>
                  <a:pt x="1119" y="724"/>
                </a:cubicBezTo>
                <a:cubicBezTo>
                  <a:pt x="1127" y="679"/>
                  <a:pt x="1096" y="650"/>
                  <a:pt x="1065" y="624"/>
                </a:cubicBezTo>
                <a:cubicBezTo>
                  <a:pt x="1043" y="606"/>
                  <a:pt x="1030" y="606"/>
                  <a:pt x="1007" y="598"/>
                </a:cubicBezTo>
                <a:cubicBezTo>
                  <a:pt x="1007" y="641"/>
                  <a:pt x="1006" y="658"/>
                  <a:pt x="1028" y="697"/>
                </a:cubicBezTo>
                <a:cubicBezTo>
                  <a:pt x="1065" y="762"/>
                  <a:pt x="1120" y="813"/>
                  <a:pt x="1129" y="890"/>
                </a:cubicBezTo>
                <a:cubicBezTo>
                  <a:pt x="1128" y="895"/>
                  <a:pt x="1127" y="901"/>
                  <a:pt x="1126" y="906"/>
                </a:cubicBezTo>
                <a:cubicBezTo>
                  <a:pt x="1079" y="923"/>
                  <a:pt x="1017" y="935"/>
                  <a:pt x="969" y="913"/>
                </a:cubicBezTo>
                <a:cubicBezTo>
                  <a:pt x="949" y="898"/>
                  <a:pt x="942" y="893"/>
                  <a:pt x="940" y="875"/>
                </a:cubicBezTo>
                <a:moveTo>
                  <a:pt x="1294" y="466"/>
                </a:moveTo>
                <a:cubicBezTo>
                  <a:pt x="1306" y="495"/>
                  <a:pt x="1311" y="529"/>
                  <a:pt x="1314" y="565"/>
                </a:cubicBezTo>
                <a:cubicBezTo>
                  <a:pt x="1320" y="641"/>
                  <a:pt x="1322" y="717"/>
                  <a:pt x="1337" y="792"/>
                </a:cubicBezTo>
                <a:cubicBezTo>
                  <a:pt x="1351" y="866"/>
                  <a:pt x="1372" y="925"/>
                  <a:pt x="1429" y="975"/>
                </a:cubicBezTo>
                <a:moveTo>
                  <a:pt x="1234" y="762"/>
                </a:moveTo>
                <a:cubicBezTo>
                  <a:pt x="1256" y="730"/>
                  <a:pt x="1335" y="736"/>
                  <a:pt x="1377" y="733"/>
                </a:cubicBezTo>
                <a:cubicBezTo>
                  <a:pt x="1501" y="724"/>
                  <a:pt x="1626" y="715"/>
                  <a:pt x="1750" y="705"/>
                </a:cubicBezTo>
                <a:moveTo>
                  <a:pt x="2522" y="507"/>
                </a:moveTo>
                <a:cubicBezTo>
                  <a:pt x="2521" y="507"/>
                  <a:pt x="2500" y="497"/>
                  <a:pt x="2485" y="500"/>
                </a:cubicBezTo>
                <a:cubicBezTo>
                  <a:pt x="2416" y="512"/>
                  <a:pt x="2344" y="551"/>
                  <a:pt x="2287" y="589"/>
                </a:cubicBezTo>
                <a:cubicBezTo>
                  <a:pt x="2239" y="621"/>
                  <a:pt x="2243" y="632"/>
                  <a:pt x="2244" y="679"/>
                </a:cubicBezTo>
                <a:cubicBezTo>
                  <a:pt x="2308" y="696"/>
                  <a:pt x="2397" y="711"/>
                  <a:pt x="2463" y="689"/>
                </a:cubicBezTo>
                <a:cubicBezTo>
                  <a:pt x="2520" y="669"/>
                  <a:pt x="2523" y="623"/>
                  <a:pt x="2525" y="573"/>
                </a:cubicBezTo>
                <a:cubicBezTo>
                  <a:pt x="2526" y="559"/>
                  <a:pt x="2522" y="548"/>
                  <a:pt x="2521" y="536"/>
                </a:cubicBezTo>
                <a:cubicBezTo>
                  <a:pt x="2540" y="560"/>
                  <a:pt x="2548" y="579"/>
                  <a:pt x="2576" y="598"/>
                </a:cubicBezTo>
                <a:cubicBezTo>
                  <a:pt x="2609" y="620"/>
                  <a:pt x="2644" y="635"/>
                  <a:pt x="2685" y="631"/>
                </a:cubicBezTo>
                <a:cubicBezTo>
                  <a:pt x="2727" y="627"/>
                  <a:pt x="2723" y="624"/>
                  <a:pt x="2733" y="586"/>
                </a:cubicBezTo>
                <a:cubicBezTo>
                  <a:pt x="2746" y="540"/>
                  <a:pt x="2724" y="489"/>
                  <a:pt x="2739" y="442"/>
                </a:cubicBezTo>
                <a:cubicBezTo>
                  <a:pt x="2751" y="408"/>
                  <a:pt x="2782" y="375"/>
                  <a:pt x="2818" y="368"/>
                </a:cubicBezTo>
                <a:cubicBezTo>
                  <a:pt x="2855" y="361"/>
                  <a:pt x="2887" y="367"/>
                  <a:pt x="2902" y="404"/>
                </a:cubicBezTo>
                <a:cubicBezTo>
                  <a:pt x="2926" y="463"/>
                  <a:pt x="2896" y="529"/>
                  <a:pt x="2912" y="587"/>
                </a:cubicBezTo>
                <a:cubicBezTo>
                  <a:pt x="2922" y="624"/>
                  <a:pt x="2942" y="617"/>
                  <a:pt x="2973" y="622"/>
                </a:cubicBezTo>
                <a:cubicBezTo>
                  <a:pt x="3022" y="630"/>
                  <a:pt x="3073" y="590"/>
                  <a:pt x="3099" y="552"/>
                </a:cubicBezTo>
                <a:cubicBezTo>
                  <a:pt x="3134" y="501"/>
                  <a:pt x="3122" y="419"/>
                  <a:pt x="3168" y="378"/>
                </a:cubicBezTo>
                <a:cubicBezTo>
                  <a:pt x="3174" y="378"/>
                  <a:pt x="3176" y="378"/>
                  <a:pt x="3180" y="378"/>
                </a:cubicBezTo>
                <a:cubicBezTo>
                  <a:pt x="3185" y="405"/>
                  <a:pt x="3182" y="443"/>
                  <a:pt x="3199" y="466"/>
                </a:cubicBezTo>
                <a:cubicBezTo>
                  <a:pt x="3231" y="511"/>
                  <a:pt x="3287" y="507"/>
                  <a:pt x="3337" y="507"/>
                </a:cubicBezTo>
                <a:cubicBezTo>
                  <a:pt x="3399" y="508"/>
                  <a:pt x="3438" y="480"/>
                  <a:pt x="3433" y="415"/>
                </a:cubicBezTo>
                <a:cubicBezTo>
                  <a:pt x="3430" y="380"/>
                  <a:pt x="3413" y="355"/>
                  <a:pt x="3380" y="339"/>
                </a:cubicBezTo>
                <a:cubicBezTo>
                  <a:pt x="3342" y="320"/>
                  <a:pt x="3293" y="324"/>
                  <a:pt x="3262" y="351"/>
                </a:cubicBezTo>
                <a:cubicBezTo>
                  <a:pt x="3212" y="394"/>
                  <a:pt x="3186" y="461"/>
                  <a:pt x="3180" y="525"/>
                </a:cubicBezTo>
                <a:cubicBezTo>
                  <a:pt x="3173" y="599"/>
                  <a:pt x="3203" y="640"/>
                  <a:pt x="3257" y="686"/>
                </a:cubicBezTo>
                <a:cubicBezTo>
                  <a:pt x="3294" y="717"/>
                  <a:pt x="3327" y="732"/>
                  <a:pt x="3371" y="747"/>
                </a:cubicBezTo>
                <a:moveTo>
                  <a:pt x="4048" y="364"/>
                </a:moveTo>
                <a:cubicBezTo>
                  <a:pt x="4014" y="341"/>
                  <a:pt x="3992" y="326"/>
                  <a:pt x="3949" y="321"/>
                </a:cubicBezTo>
                <a:cubicBezTo>
                  <a:pt x="3885" y="314"/>
                  <a:pt x="3822" y="313"/>
                  <a:pt x="3764" y="341"/>
                </a:cubicBezTo>
                <a:cubicBezTo>
                  <a:pt x="3714" y="365"/>
                  <a:pt x="3673" y="401"/>
                  <a:pt x="3666" y="456"/>
                </a:cubicBezTo>
                <a:cubicBezTo>
                  <a:pt x="3666" y="463"/>
                  <a:pt x="3666" y="470"/>
                  <a:pt x="3666" y="477"/>
                </a:cubicBezTo>
                <a:cubicBezTo>
                  <a:pt x="3722" y="506"/>
                  <a:pt x="3769" y="508"/>
                  <a:pt x="3833" y="505"/>
                </a:cubicBezTo>
                <a:cubicBezTo>
                  <a:pt x="3894" y="502"/>
                  <a:pt x="3951" y="485"/>
                  <a:pt x="3994" y="439"/>
                </a:cubicBezTo>
                <a:cubicBezTo>
                  <a:pt x="4024" y="408"/>
                  <a:pt x="4017" y="380"/>
                  <a:pt x="4024" y="343"/>
                </a:cubicBezTo>
                <a:cubicBezTo>
                  <a:pt x="4026" y="378"/>
                  <a:pt x="4026" y="400"/>
                  <a:pt x="4049" y="430"/>
                </a:cubicBezTo>
                <a:cubicBezTo>
                  <a:pt x="4079" y="469"/>
                  <a:pt x="4113" y="476"/>
                  <a:pt x="4160" y="477"/>
                </a:cubicBezTo>
                <a:cubicBezTo>
                  <a:pt x="4212" y="478"/>
                  <a:pt x="4243" y="464"/>
                  <a:pt x="4276" y="423"/>
                </a:cubicBezTo>
                <a:cubicBezTo>
                  <a:pt x="4306" y="385"/>
                  <a:pt x="4311" y="344"/>
                  <a:pt x="4312" y="297"/>
                </a:cubicBezTo>
                <a:cubicBezTo>
                  <a:pt x="4313" y="248"/>
                  <a:pt x="4303" y="206"/>
                  <a:pt x="4291" y="159"/>
                </a:cubicBezTo>
                <a:cubicBezTo>
                  <a:pt x="4286" y="138"/>
                  <a:pt x="4277" y="126"/>
                  <a:pt x="4270" y="113"/>
                </a:cubicBezTo>
                <a:cubicBezTo>
                  <a:pt x="4256" y="173"/>
                  <a:pt x="4238" y="233"/>
                  <a:pt x="4234" y="294"/>
                </a:cubicBezTo>
                <a:cubicBezTo>
                  <a:pt x="4228" y="375"/>
                  <a:pt x="4231" y="433"/>
                  <a:pt x="4293" y="491"/>
                </a:cubicBezTo>
                <a:cubicBezTo>
                  <a:pt x="4344" y="539"/>
                  <a:pt x="4418" y="546"/>
                  <a:pt x="4485" y="539"/>
                </a:cubicBezTo>
                <a:cubicBezTo>
                  <a:pt x="4557" y="532"/>
                  <a:pt x="4623" y="495"/>
                  <a:pt x="4658" y="430"/>
                </a:cubicBezTo>
                <a:cubicBezTo>
                  <a:pt x="4697" y="357"/>
                  <a:pt x="4681" y="247"/>
                  <a:pt x="4679" y="168"/>
                </a:cubicBezTo>
                <a:cubicBezTo>
                  <a:pt x="4677" y="112"/>
                  <a:pt x="4671" y="56"/>
                  <a:pt x="4666" y="0"/>
                </a:cubicBezTo>
                <a:cubicBezTo>
                  <a:pt x="4658" y="27"/>
                  <a:pt x="4645" y="70"/>
                  <a:pt x="4639" y="102"/>
                </a:cubicBezTo>
                <a:cubicBezTo>
                  <a:pt x="4622" y="197"/>
                  <a:pt x="4603" y="322"/>
                  <a:pt x="4640" y="415"/>
                </a:cubicBezTo>
                <a:cubicBezTo>
                  <a:pt x="4663" y="472"/>
                  <a:pt x="4710" y="520"/>
                  <a:pt x="4754" y="560"/>
                </a:cubicBezTo>
                <a:cubicBezTo>
                  <a:pt x="4776" y="579"/>
                  <a:pt x="4783" y="585"/>
                  <a:pt x="4800" y="594"/>
                </a:cubicBezTo>
                <a:moveTo>
                  <a:pt x="3268" y="969"/>
                </a:moveTo>
                <a:cubicBezTo>
                  <a:pt x="3184" y="967"/>
                  <a:pt x="3108" y="967"/>
                  <a:pt x="3026" y="988"/>
                </a:cubicBezTo>
                <a:cubicBezTo>
                  <a:pt x="2949" y="1008"/>
                  <a:pt x="2847" y="1034"/>
                  <a:pt x="2793" y="1097"/>
                </a:cubicBezTo>
                <a:cubicBezTo>
                  <a:pt x="2742" y="1156"/>
                  <a:pt x="2795" y="1209"/>
                  <a:pt x="2846" y="1238"/>
                </a:cubicBezTo>
                <a:cubicBezTo>
                  <a:pt x="2934" y="1288"/>
                  <a:pt x="3035" y="1309"/>
                  <a:pt x="3123" y="1362"/>
                </a:cubicBezTo>
                <a:cubicBezTo>
                  <a:pt x="3161" y="1385"/>
                  <a:pt x="3170" y="1394"/>
                  <a:pt x="3178" y="1432"/>
                </a:cubicBezTo>
                <a:cubicBezTo>
                  <a:pt x="3114" y="1459"/>
                  <a:pt x="3047" y="1455"/>
                  <a:pt x="2977" y="1455"/>
                </a:cubicBezTo>
                <a:cubicBezTo>
                  <a:pt x="2894" y="1455"/>
                  <a:pt x="2816" y="1451"/>
                  <a:pt x="2734" y="1431"/>
                </a:cubicBezTo>
                <a:cubicBezTo>
                  <a:pt x="2717" y="1426"/>
                  <a:pt x="2710" y="1429"/>
                  <a:pt x="2712" y="1417"/>
                </a:cubicBezTo>
                <a:moveTo>
                  <a:pt x="3786" y="1113"/>
                </a:moveTo>
                <a:cubicBezTo>
                  <a:pt x="3695" y="1113"/>
                  <a:pt x="3636" y="1124"/>
                  <a:pt x="3554" y="1166"/>
                </a:cubicBezTo>
                <a:cubicBezTo>
                  <a:pt x="3499" y="1194"/>
                  <a:pt x="3426" y="1231"/>
                  <a:pt x="3411" y="1297"/>
                </a:cubicBezTo>
                <a:cubicBezTo>
                  <a:pt x="3411" y="1305"/>
                  <a:pt x="3411" y="1313"/>
                  <a:pt x="3411" y="1321"/>
                </a:cubicBezTo>
                <a:cubicBezTo>
                  <a:pt x="3459" y="1349"/>
                  <a:pt x="3521" y="1351"/>
                  <a:pt x="3578" y="1344"/>
                </a:cubicBezTo>
                <a:cubicBezTo>
                  <a:pt x="3649" y="1335"/>
                  <a:pt x="3710" y="1302"/>
                  <a:pt x="3748" y="1240"/>
                </a:cubicBezTo>
                <a:cubicBezTo>
                  <a:pt x="3770" y="1205"/>
                  <a:pt x="3767" y="1167"/>
                  <a:pt x="3767" y="1133"/>
                </a:cubicBezTo>
                <a:cubicBezTo>
                  <a:pt x="3765" y="1175"/>
                  <a:pt x="3756" y="1225"/>
                  <a:pt x="3767" y="1266"/>
                </a:cubicBezTo>
                <a:cubicBezTo>
                  <a:pt x="3775" y="1297"/>
                  <a:pt x="3802" y="1358"/>
                  <a:pt x="3832" y="1376"/>
                </a:cubicBezTo>
                <a:cubicBezTo>
                  <a:pt x="3844" y="1383"/>
                  <a:pt x="3847" y="1378"/>
                  <a:pt x="3857" y="1382"/>
                </a:cubicBezTo>
                <a:cubicBezTo>
                  <a:pt x="3857" y="1318"/>
                  <a:pt x="3842" y="1236"/>
                  <a:pt x="3874" y="1179"/>
                </a:cubicBezTo>
                <a:cubicBezTo>
                  <a:pt x="3899" y="1135"/>
                  <a:pt x="3941" y="1128"/>
                  <a:pt x="3988" y="1133"/>
                </a:cubicBezTo>
                <a:cubicBezTo>
                  <a:pt x="4046" y="1140"/>
                  <a:pt x="4081" y="1182"/>
                  <a:pt x="4100" y="1235"/>
                </a:cubicBezTo>
                <a:cubicBezTo>
                  <a:pt x="4114" y="1272"/>
                  <a:pt x="4108" y="1308"/>
                  <a:pt x="4103" y="1342"/>
                </a:cubicBezTo>
                <a:cubicBezTo>
                  <a:pt x="4073" y="1335"/>
                  <a:pt x="4062" y="1347"/>
                  <a:pt x="4043" y="1314"/>
                </a:cubicBezTo>
                <a:cubicBezTo>
                  <a:pt x="4028" y="1288"/>
                  <a:pt x="4029" y="1233"/>
                  <a:pt x="4043" y="1207"/>
                </a:cubicBezTo>
                <a:cubicBezTo>
                  <a:pt x="4078" y="1141"/>
                  <a:pt x="4170" y="1094"/>
                  <a:pt x="4244" y="1107"/>
                </a:cubicBezTo>
                <a:cubicBezTo>
                  <a:pt x="4298" y="1116"/>
                  <a:pt x="4303" y="1169"/>
                  <a:pt x="4305" y="1213"/>
                </a:cubicBezTo>
                <a:cubicBezTo>
                  <a:pt x="4306" y="1249"/>
                  <a:pt x="4306" y="1285"/>
                  <a:pt x="4270" y="1304"/>
                </a:cubicBezTo>
                <a:cubicBezTo>
                  <a:pt x="4256" y="1311"/>
                  <a:pt x="4238" y="1305"/>
                  <a:pt x="4224" y="1307"/>
                </a:cubicBezTo>
                <a:cubicBezTo>
                  <a:pt x="4215" y="1281"/>
                  <a:pt x="4196" y="1252"/>
                  <a:pt x="4215" y="1222"/>
                </a:cubicBezTo>
                <a:cubicBezTo>
                  <a:pt x="4253" y="1162"/>
                  <a:pt x="4355" y="1121"/>
                  <a:pt x="4422" y="1111"/>
                </a:cubicBezTo>
                <a:cubicBezTo>
                  <a:pt x="4463" y="1105"/>
                  <a:pt x="4516" y="1097"/>
                  <a:pt x="4534" y="1143"/>
                </a:cubicBezTo>
                <a:cubicBezTo>
                  <a:pt x="4547" y="1177"/>
                  <a:pt x="4541" y="1223"/>
                  <a:pt x="4531" y="1256"/>
                </a:cubicBezTo>
                <a:cubicBezTo>
                  <a:pt x="4526" y="1272"/>
                  <a:pt x="4525" y="1276"/>
                  <a:pt x="4521" y="1286"/>
                </a:cubicBezTo>
                <a:moveTo>
                  <a:pt x="4656" y="1159"/>
                </a:moveTo>
                <a:cubicBezTo>
                  <a:pt x="4681" y="1132"/>
                  <a:pt x="4704" y="1105"/>
                  <a:pt x="4743" y="1098"/>
                </a:cubicBezTo>
                <a:cubicBezTo>
                  <a:pt x="4773" y="1093"/>
                  <a:pt x="4797" y="1100"/>
                  <a:pt x="4819" y="1120"/>
                </a:cubicBezTo>
                <a:cubicBezTo>
                  <a:pt x="4846" y="1146"/>
                  <a:pt x="4865" y="1170"/>
                  <a:pt x="4904" y="1177"/>
                </a:cubicBezTo>
                <a:cubicBezTo>
                  <a:pt x="4949" y="1185"/>
                  <a:pt x="4992" y="1180"/>
                  <a:pt x="5031" y="1157"/>
                </a:cubicBezTo>
                <a:cubicBezTo>
                  <a:pt x="5062" y="1139"/>
                  <a:pt x="5092" y="1114"/>
                  <a:pt x="5102" y="1078"/>
                </a:cubicBezTo>
                <a:cubicBezTo>
                  <a:pt x="5110" y="1049"/>
                  <a:pt x="5109" y="1013"/>
                  <a:pt x="5092" y="989"/>
                </a:cubicBezTo>
                <a:cubicBezTo>
                  <a:pt x="5069" y="957"/>
                  <a:pt x="5017" y="945"/>
                  <a:pt x="4980" y="955"/>
                </a:cubicBezTo>
                <a:cubicBezTo>
                  <a:pt x="4910" y="973"/>
                  <a:pt x="4864" y="1045"/>
                  <a:pt x="4840" y="1108"/>
                </a:cubicBezTo>
                <a:cubicBezTo>
                  <a:pt x="4818" y="1165"/>
                  <a:pt x="4806" y="1249"/>
                  <a:pt x="4835" y="1305"/>
                </a:cubicBezTo>
                <a:cubicBezTo>
                  <a:pt x="4877" y="1386"/>
                  <a:pt x="4973" y="1398"/>
                  <a:pt x="5053" y="1400"/>
                </a:cubicBezTo>
                <a:cubicBezTo>
                  <a:pt x="5067" y="1400"/>
                  <a:pt x="5081" y="1400"/>
                  <a:pt x="5095" y="1400"/>
                </a:cubicBezTo>
                <a:moveTo>
                  <a:pt x="5453" y="1331"/>
                </a:moveTo>
                <a:cubicBezTo>
                  <a:pt x="5462" y="1330"/>
                  <a:pt x="5471" y="1329"/>
                  <a:pt x="5480" y="1329"/>
                </a:cubicBezTo>
                <a:cubicBezTo>
                  <a:pt x="5480" y="1349"/>
                  <a:pt x="5477" y="1358"/>
                  <a:pt x="5459" y="1370"/>
                </a:cubicBezTo>
                <a:cubicBezTo>
                  <a:pt x="5439" y="1384"/>
                  <a:pt x="5416" y="1387"/>
                  <a:pt x="5393" y="1388"/>
                </a:cubicBezTo>
                <a:cubicBezTo>
                  <a:pt x="5390" y="1388"/>
                  <a:pt x="5389" y="1388"/>
                  <a:pt x="5387" y="1387"/>
                </a:cubicBezTo>
                <a:cubicBezTo>
                  <a:pt x="5387" y="1372"/>
                  <a:pt x="5381" y="1344"/>
                  <a:pt x="5393" y="1332"/>
                </a:cubicBezTo>
                <a:cubicBezTo>
                  <a:pt x="5408" y="1324"/>
                  <a:pt x="5412" y="1322"/>
                  <a:pt x="5423" y="13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7"/>
          <p:cNvSpPr/>
          <p:nvPr/>
        </p:nvSpPr>
        <p:spPr>
          <a:xfrm>
            <a:off x="798120" y="3786120"/>
            <a:ext cx="2572200" cy="306360"/>
          </a:xfrm>
          <a:custGeom>
            <a:avLst/>
            <a:gdLst/>
            <a:ahLst/>
            <a:rect l="l" t="t" r="r" b="b"/>
            <a:pathLst>
              <a:path w="7146" h="852">
                <a:moveTo>
                  <a:pt x="216" y="475"/>
                </a:moveTo>
                <a:cubicBezTo>
                  <a:pt x="192" y="466"/>
                  <a:pt x="178" y="460"/>
                  <a:pt x="163" y="486"/>
                </a:cubicBezTo>
                <a:cubicBezTo>
                  <a:pt x="129" y="541"/>
                  <a:pt x="118" y="605"/>
                  <a:pt x="101" y="667"/>
                </a:cubicBezTo>
                <a:cubicBezTo>
                  <a:pt x="87" y="717"/>
                  <a:pt x="81" y="767"/>
                  <a:pt x="67" y="817"/>
                </a:cubicBezTo>
                <a:cubicBezTo>
                  <a:pt x="60" y="842"/>
                  <a:pt x="57" y="847"/>
                  <a:pt x="34" y="851"/>
                </a:cubicBezTo>
                <a:cubicBezTo>
                  <a:pt x="30" y="851"/>
                  <a:pt x="27" y="851"/>
                  <a:pt x="23" y="851"/>
                </a:cubicBezTo>
                <a:cubicBezTo>
                  <a:pt x="2" y="817"/>
                  <a:pt x="2" y="788"/>
                  <a:pt x="1" y="748"/>
                </a:cubicBezTo>
                <a:cubicBezTo>
                  <a:pt x="0" y="683"/>
                  <a:pt x="24" y="644"/>
                  <a:pt x="59" y="591"/>
                </a:cubicBezTo>
                <a:cubicBezTo>
                  <a:pt x="88" y="547"/>
                  <a:pt x="132" y="490"/>
                  <a:pt x="183" y="469"/>
                </a:cubicBezTo>
                <a:cubicBezTo>
                  <a:pt x="233" y="449"/>
                  <a:pt x="249" y="487"/>
                  <a:pt x="262" y="528"/>
                </a:cubicBezTo>
                <a:cubicBezTo>
                  <a:pt x="284" y="595"/>
                  <a:pt x="299" y="665"/>
                  <a:pt x="326" y="731"/>
                </a:cubicBezTo>
                <a:cubicBezTo>
                  <a:pt x="340" y="766"/>
                  <a:pt x="359" y="800"/>
                  <a:pt x="377" y="834"/>
                </a:cubicBezTo>
                <a:moveTo>
                  <a:pt x="105" y="697"/>
                </a:moveTo>
                <a:cubicBezTo>
                  <a:pt x="172" y="659"/>
                  <a:pt x="249" y="651"/>
                  <a:pt x="326" y="639"/>
                </a:cubicBezTo>
                <a:cubicBezTo>
                  <a:pt x="440" y="621"/>
                  <a:pt x="555" y="606"/>
                  <a:pt x="669" y="587"/>
                </a:cubicBezTo>
                <a:cubicBezTo>
                  <a:pt x="711" y="580"/>
                  <a:pt x="754" y="573"/>
                  <a:pt x="796" y="566"/>
                </a:cubicBezTo>
                <a:cubicBezTo>
                  <a:pt x="742" y="566"/>
                  <a:pt x="693" y="570"/>
                  <a:pt x="641" y="588"/>
                </a:cubicBezTo>
                <a:cubicBezTo>
                  <a:pt x="609" y="599"/>
                  <a:pt x="599" y="606"/>
                  <a:pt x="587" y="632"/>
                </a:cubicBezTo>
                <a:cubicBezTo>
                  <a:pt x="593" y="676"/>
                  <a:pt x="627" y="683"/>
                  <a:pt x="666" y="700"/>
                </a:cubicBezTo>
                <a:cubicBezTo>
                  <a:pt x="714" y="721"/>
                  <a:pt x="780" y="741"/>
                  <a:pt x="815" y="783"/>
                </a:cubicBezTo>
                <a:cubicBezTo>
                  <a:pt x="822" y="801"/>
                  <a:pt x="825" y="806"/>
                  <a:pt x="823" y="819"/>
                </a:cubicBezTo>
                <a:cubicBezTo>
                  <a:pt x="802" y="832"/>
                  <a:pt x="784" y="840"/>
                  <a:pt x="748" y="841"/>
                </a:cubicBezTo>
                <a:cubicBezTo>
                  <a:pt x="732" y="841"/>
                  <a:pt x="729" y="842"/>
                  <a:pt x="720" y="838"/>
                </a:cubicBezTo>
                <a:cubicBezTo>
                  <a:pt x="720" y="789"/>
                  <a:pt x="737" y="779"/>
                  <a:pt x="773" y="745"/>
                </a:cubicBezTo>
                <a:moveTo>
                  <a:pt x="1140" y="587"/>
                </a:moveTo>
                <a:cubicBezTo>
                  <a:pt x="1150" y="586"/>
                  <a:pt x="1145" y="598"/>
                  <a:pt x="1145" y="618"/>
                </a:cubicBezTo>
                <a:cubicBezTo>
                  <a:pt x="1145" y="655"/>
                  <a:pt x="1139" y="697"/>
                  <a:pt x="1151" y="733"/>
                </a:cubicBezTo>
                <a:cubicBezTo>
                  <a:pt x="1162" y="764"/>
                  <a:pt x="1184" y="782"/>
                  <a:pt x="1217" y="786"/>
                </a:cubicBezTo>
                <a:cubicBezTo>
                  <a:pt x="1245" y="790"/>
                  <a:pt x="1271" y="789"/>
                  <a:pt x="1291" y="767"/>
                </a:cubicBezTo>
                <a:cubicBezTo>
                  <a:pt x="1313" y="744"/>
                  <a:pt x="1321" y="709"/>
                  <a:pt x="1330" y="679"/>
                </a:cubicBezTo>
                <a:cubicBezTo>
                  <a:pt x="1335" y="661"/>
                  <a:pt x="1340" y="646"/>
                  <a:pt x="1348" y="630"/>
                </a:cubicBezTo>
                <a:cubicBezTo>
                  <a:pt x="1363" y="635"/>
                  <a:pt x="1361" y="642"/>
                  <a:pt x="1364" y="663"/>
                </a:cubicBezTo>
                <a:cubicBezTo>
                  <a:pt x="1370" y="704"/>
                  <a:pt x="1375" y="741"/>
                  <a:pt x="1388" y="779"/>
                </a:cubicBezTo>
                <a:moveTo>
                  <a:pt x="1509" y="629"/>
                </a:moveTo>
                <a:cubicBezTo>
                  <a:pt x="1500" y="611"/>
                  <a:pt x="1499" y="606"/>
                  <a:pt x="1496" y="588"/>
                </a:cubicBezTo>
                <a:cubicBezTo>
                  <a:pt x="1523" y="594"/>
                  <a:pt x="1531" y="600"/>
                  <a:pt x="1551" y="623"/>
                </a:cubicBezTo>
                <a:cubicBezTo>
                  <a:pt x="1591" y="670"/>
                  <a:pt x="1623" y="729"/>
                  <a:pt x="1672" y="765"/>
                </a:cubicBezTo>
                <a:cubicBezTo>
                  <a:pt x="1679" y="770"/>
                  <a:pt x="1678" y="766"/>
                  <a:pt x="1682" y="769"/>
                </a:cubicBezTo>
                <a:cubicBezTo>
                  <a:pt x="1683" y="743"/>
                  <a:pt x="1683" y="725"/>
                  <a:pt x="1697" y="700"/>
                </a:cubicBezTo>
                <a:cubicBezTo>
                  <a:pt x="1718" y="662"/>
                  <a:pt x="1747" y="629"/>
                  <a:pt x="1786" y="609"/>
                </a:cubicBezTo>
                <a:cubicBezTo>
                  <a:pt x="1811" y="596"/>
                  <a:pt x="1877" y="579"/>
                  <a:pt x="1904" y="598"/>
                </a:cubicBezTo>
                <a:cubicBezTo>
                  <a:pt x="1945" y="627"/>
                  <a:pt x="1934" y="703"/>
                  <a:pt x="1934" y="745"/>
                </a:cubicBezTo>
                <a:cubicBezTo>
                  <a:pt x="1934" y="765"/>
                  <a:pt x="1930" y="763"/>
                  <a:pt x="1923" y="778"/>
                </a:cubicBezTo>
                <a:cubicBezTo>
                  <a:pt x="1916" y="765"/>
                  <a:pt x="1915" y="781"/>
                  <a:pt x="1913" y="747"/>
                </a:cubicBezTo>
                <a:cubicBezTo>
                  <a:pt x="1911" y="702"/>
                  <a:pt x="1930" y="674"/>
                  <a:pt x="1958" y="640"/>
                </a:cubicBezTo>
                <a:cubicBezTo>
                  <a:pt x="1988" y="604"/>
                  <a:pt x="2028" y="566"/>
                  <a:pt x="2074" y="551"/>
                </a:cubicBezTo>
                <a:cubicBezTo>
                  <a:pt x="2110" y="539"/>
                  <a:pt x="2143" y="545"/>
                  <a:pt x="2161" y="580"/>
                </a:cubicBezTo>
                <a:cubicBezTo>
                  <a:pt x="2181" y="621"/>
                  <a:pt x="2181" y="670"/>
                  <a:pt x="2192" y="713"/>
                </a:cubicBezTo>
                <a:cubicBezTo>
                  <a:pt x="2199" y="739"/>
                  <a:pt x="2206" y="751"/>
                  <a:pt x="2222" y="771"/>
                </a:cubicBezTo>
                <a:moveTo>
                  <a:pt x="2471" y="526"/>
                </a:moveTo>
                <a:cubicBezTo>
                  <a:pt x="2495" y="519"/>
                  <a:pt x="2499" y="513"/>
                  <a:pt x="2511" y="538"/>
                </a:cubicBezTo>
                <a:cubicBezTo>
                  <a:pt x="2524" y="566"/>
                  <a:pt x="2532" y="595"/>
                  <a:pt x="2563" y="609"/>
                </a:cubicBezTo>
                <a:cubicBezTo>
                  <a:pt x="2600" y="626"/>
                  <a:pt x="2662" y="625"/>
                  <a:pt x="2701" y="619"/>
                </a:cubicBezTo>
                <a:cubicBezTo>
                  <a:pt x="2733" y="614"/>
                  <a:pt x="2785" y="594"/>
                  <a:pt x="2799" y="561"/>
                </a:cubicBezTo>
                <a:cubicBezTo>
                  <a:pt x="2810" y="535"/>
                  <a:pt x="2799" y="502"/>
                  <a:pt x="2775" y="489"/>
                </a:cubicBezTo>
                <a:cubicBezTo>
                  <a:pt x="2730" y="464"/>
                  <a:pt x="2660" y="472"/>
                  <a:pt x="2617" y="493"/>
                </a:cubicBezTo>
                <a:cubicBezTo>
                  <a:pt x="2550" y="526"/>
                  <a:pt x="2486" y="588"/>
                  <a:pt x="2472" y="663"/>
                </a:cubicBezTo>
                <a:cubicBezTo>
                  <a:pt x="2458" y="736"/>
                  <a:pt x="2490" y="767"/>
                  <a:pt x="2555" y="793"/>
                </a:cubicBezTo>
                <a:cubicBezTo>
                  <a:pt x="2660" y="834"/>
                  <a:pt x="2782" y="826"/>
                  <a:pt x="2892" y="827"/>
                </a:cubicBezTo>
                <a:moveTo>
                  <a:pt x="3614" y="423"/>
                </a:moveTo>
                <a:cubicBezTo>
                  <a:pt x="3597" y="391"/>
                  <a:pt x="3608" y="410"/>
                  <a:pt x="3597" y="395"/>
                </a:cubicBezTo>
                <a:cubicBezTo>
                  <a:pt x="3607" y="430"/>
                  <a:pt x="3621" y="462"/>
                  <a:pt x="3631" y="496"/>
                </a:cubicBezTo>
                <a:cubicBezTo>
                  <a:pt x="3652" y="563"/>
                  <a:pt x="3668" y="632"/>
                  <a:pt x="3686" y="700"/>
                </a:cubicBezTo>
                <a:cubicBezTo>
                  <a:pt x="3698" y="744"/>
                  <a:pt x="3711" y="786"/>
                  <a:pt x="3719" y="831"/>
                </a:cubicBezTo>
                <a:moveTo>
                  <a:pt x="3377" y="681"/>
                </a:moveTo>
                <a:cubicBezTo>
                  <a:pt x="3455" y="678"/>
                  <a:pt x="3533" y="678"/>
                  <a:pt x="3611" y="673"/>
                </a:cubicBezTo>
                <a:cubicBezTo>
                  <a:pt x="3733" y="665"/>
                  <a:pt x="3893" y="666"/>
                  <a:pt x="3997" y="594"/>
                </a:cubicBezTo>
                <a:cubicBezTo>
                  <a:pt x="4063" y="548"/>
                  <a:pt x="4053" y="469"/>
                  <a:pt x="4053" y="398"/>
                </a:cubicBezTo>
                <a:cubicBezTo>
                  <a:pt x="4053" y="373"/>
                  <a:pt x="4053" y="337"/>
                  <a:pt x="4049" y="317"/>
                </a:cubicBezTo>
                <a:cubicBezTo>
                  <a:pt x="4048" y="318"/>
                  <a:pt x="4046" y="319"/>
                  <a:pt x="4045" y="319"/>
                </a:cubicBezTo>
                <a:cubicBezTo>
                  <a:pt x="4025" y="403"/>
                  <a:pt x="4008" y="485"/>
                  <a:pt x="4006" y="571"/>
                </a:cubicBezTo>
                <a:cubicBezTo>
                  <a:pt x="4004" y="643"/>
                  <a:pt x="4008" y="690"/>
                  <a:pt x="4079" y="725"/>
                </a:cubicBezTo>
                <a:cubicBezTo>
                  <a:pt x="4135" y="752"/>
                  <a:pt x="4228" y="755"/>
                  <a:pt x="4288" y="739"/>
                </a:cubicBezTo>
                <a:cubicBezTo>
                  <a:pt x="4390" y="710"/>
                  <a:pt x="4437" y="617"/>
                  <a:pt x="4440" y="520"/>
                </a:cubicBezTo>
                <a:cubicBezTo>
                  <a:pt x="4440" y="501"/>
                  <a:pt x="4440" y="497"/>
                  <a:pt x="4440" y="485"/>
                </a:cubicBezTo>
                <a:cubicBezTo>
                  <a:pt x="4440" y="545"/>
                  <a:pt x="4426" y="627"/>
                  <a:pt x="4498" y="655"/>
                </a:cubicBezTo>
                <a:cubicBezTo>
                  <a:pt x="4546" y="673"/>
                  <a:pt x="4631" y="673"/>
                  <a:pt x="4680" y="660"/>
                </a:cubicBezTo>
                <a:cubicBezTo>
                  <a:pt x="4754" y="640"/>
                  <a:pt x="4774" y="586"/>
                  <a:pt x="4787" y="521"/>
                </a:cubicBezTo>
                <a:cubicBezTo>
                  <a:pt x="4789" y="512"/>
                  <a:pt x="4795" y="495"/>
                  <a:pt x="4796" y="491"/>
                </a:cubicBezTo>
                <a:cubicBezTo>
                  <a:pt x="4807" y="504"/>
                  <a:pt x="4816" y="513"/>
                  <a:pt x="4828" y="531"/>
                </a:cubicBezTo>
                <a:cubicBezTo>
                  <a:pt x="4847" y="559"/>
                  <a:pt x="4858" y="559"/>
                  <a:pt x="4886" y="574"/>
                </a:cubicBezTo>
                <a:moveTo>
                  <a:pt x="4750" y="224"/>
                </a:moveTo>
                <a:cubicBezTo>
                  <a:pt x="4758" y="199"/>
                  <a:pt x="4758" y="197"/>
                  <a:pt x="4796" y="211"/>
                </a:cubicBezTo>
                <a:cubicBezTo>
                  <a:pt x="4850" y="231"/>
                  <a:pt x="4899" y="265"/>
                  <a:pt x="4950" y="290"/>
                </a:cubicBezTo>
                <a:cubicBezTo>
                  <a:pt x="5007" y="318"/>
                  <a:pt x="5066" y="336"/>
                  <a:pt x="5128" y="351"/>
                </a:cubicBezTo>
                <a:cubicBezTo>
                  <a:pt x="5130" y="351"/>
                  <a:pt x="5133" y="352"/>
                  <a:pt x="5135" y="352"/>
                </a:cubicBezTo>
                <a:cubicBezTo>
                  <a:pt x="5118" y="357"/>
                  <a:pt x="5090" y="362"/>
                  <a:pt x="5074" y="376"/>
                </a:cubicBezTo>
                <a:cubicBezTo>
                  <a:pt x="5052" y="396"/>
                  <a:pt x="5047" y="450"/>
                  <a:pt x="5062" y="475"/>
                </a:cubicBezTo>
                <a:cubicBezTo>
                  <a:pt x="5091" y="525"/>
                  <a:pt x="5157" y="561"/>
                  <a:pt x="5199" y="600"/>
                </a:cubicBezTo>
                <a:cubicBezTo>
                  <a:pt x="5219" y="619"/>
                  <a:pt x="5277" y="667"/>
                  <a:pt x="5257" y="704"/>
                </a:cubicBezTo>
                <a:cubicBezTo>
                  <a:pt x="5236" y="744"/>
                  <a:pt x="5141" y="755"/>
                  <a:pt x="5102" y="761"/>
                </a:cubicBezTo>
                <a:cubicBezTo>
                  <a:pt x="5088" y="762"/>
                  <a:pt x="5073" y="763"/>
                  <a:pt x="5059" y="764"/>
                </a:cubicBezTo>
                <a:moveTo>
                  <a:pt x="5727" y="20"/>
                </a:moveTo>
                <a:cubicBezTo>
                  <a:pt x="5727" y="13"/>
                  <a:pt x="5727" y="7"/>
                  <a:pt x="5727" y="0"/>
                </a:cubicBezTo>
                <a:cubicBezTo>
                  <a:pt x="5733" y="14"/>
                  <a:pt x="5737" y="15"/>
                  <a:pt x="5739" y="48"/>
                </a:cubicBezTo>
                <a:cubicBezTo>
                  <a:pt x="5745" y="133"/>
                  <a:pt x="5757" y="217"/>
                  <a:pt x="5778" y="300"/>
                </a:cubicBezTo>
                <a:cubicBezTo>
                  <a:pt x="5800" y="388"/>
                  <a:pt x="5834" y="476"/>
                  <a:pt x="5891" y="548"/>
                </a:cubicBezTo>
                <a:cubicBezTo>
                  <a:pt x="5906" y="567"/>
                  <a:pt x="5923" y="581"/>
                  <a:pt x="5940" y="594"/>
                </a:cubicBezTo>
                <a:cubicBezTo>
                  <a:pt x="5941" y="594"/>
                  <a:pt x="5942" y="594"/>
                  <a:pt x="5943" y="594"/>
                </a:cubicBezTo>
                <a:cubicBezTo>
                  <a:pt x="5945" y="563"/>
                  <a:pt x="5946" y="533"/>
                  <a:pt x="5946" y="501"/>
                </a:cubicBezTo>
                <a:cubicBezTo>
                  <a:pt x="5946" y="448"/>
                  <a:pt x="5946" y="396"/>
                  <a:pt x="5979" y="351"/>
                </a:cubicBezTo>
                <a:cubicBezTo>
                  <a:pt x="6011" y="308"/>
                  <a:pt x="6087" y="267"/>
                  <a:pt x="6143" y="293"/>
                </a:cubicBezTo>
                <a:cubicBezTo>
                  <a:pt x="6194" y="317"/>
                  <a:pt x="6216" y="384"/>
                  <a:pt x="6228" y="435"/>
                </a:cubicBezTo>
                <a:cubicBezTo>
                  <a:pt x="6240" y="483"/>
                  <a:pt x="6236" y="532"/>
                  <a:pt x="6236" y="580"/>
                </a:cubicBezTo>
                <a:cubicBezTo>
                  <a:pt x="6236" y="592"/>
                  <a:pt x="6236" y="603"/>
                  <a:pt x="6236" y="615"/>
                </a:cubicBezTo>
                <a:moveTo>
                  <a:pt x="6599" y="303"/>
                </a:moveTo>
                <a:cubicBezTo>
                  <a:pt x="6570" y="296"/>
                  <a:pt x="6545" y="293"/>
                  <a:pt x="6504" y="319"/>
                </a:cubicBezTo>
                <a:cubicBezTo>
                  <a:pt x="6456" y="351"/>
                  <a:pt x="6411" y="400"/>
                  <a:pt x="6401" y="459"/>
                </a:cubicBezTo>
                <a:cubicBezTo>
                  <a:pt x="6392" y="510"/>
                  <a:pt x="6411" y="531"/>
                  <a:pt x="6461" y="540"/>
                </a:cubicBezTo>
                <a:cubicBezTo>
                  <a:pt x="6509" y="549"/>
                  <a:pt x="6573" y="550"/>
                  <a:pt x="6618" y="531"/>
                </a:cubicBezTo>
                <a:cubicBezTo>
                  <a:pt x="6664" y="511"/>
                  <a:pt x="6670" y="479"/>
                  <a:pt x="6671" y="434"/>
                </a:cubicBezTo>
                <a:cubicBezTo>
                  <a:pt x="6672" y="402"/>
                  <a:pt x="6665" y="384"/>
                  <a:pt x="6644" y="362"/>
                </a:cubicBezTo>
                <a:cubicBezTo>
                  <a:pt x="6643" y="362"/>
                  <a:pt x="6641" y="362"/>
                  <a:pt x="6640" y="362"/>
                </a:cubicBezTo>
                <a:cubicBezTo>
                  <a:pt x="6629" y="395"/>
                  <a:pt x="6626" y="430"/>
                  <a:pt x="6625" y="465"/>
                </a:cubicBezTo>
                <a:cubicBezTo>
                  <a:pt x="6624" y="521"/>
                  <a:pt x="6653" y="540"/>
                  <a:pt x="6706" y="553"/>
                </a:cubicBezTo>
                <a:cubicBezTo>
                  <a:pt x="6753" y="560"/>
                  <a:pt x="6769" y="562"/>
                  <a:pt x="6801" y="560"/>
                </a:cubicBezTo>
                <a:moveTo>
                  <a:pt x="7007" y="438"/>
                </a:moveTo>
                <a:cubicBezTo>
                  <a:pt x="7019" y="379"/>
                  <a:pt x="7028" y="325"/>
                  <a:pt x="7029" y="267"/>
                </a:cubicBezTo>
                <a:cubicBezTo>
                  <a:pt x="7029" y="237"/>
                  <a:pt x="7029" y="210"/>
                  <a:pt x="7025" y="181"/>
                </a:cubicBezTo>
                <a:cubicBezTo>
                  <a:pt x="6990" y="173"/>
                  <a:pt x="6980" y="189"/>
                  <a:pt x="6969" y="225"/>
                </a:cubicBezTo>
                <a:cubicBezTo>
                  <a:pt x="6951" y="280"/>
                  <a:pt x="6948" y="359"/>
                  <a:pt x="6977" y="409"/>
                </a:cubicBezTo>
                <a:cubicBezTo>
                  <a:pt x="7005" y="458"/>
                  <a:pt x="7054" y="494"/>
                  <a:pt x="7095" y="530"/>
                </a:cubicBezTo>
                <a:cubicBezTo>
                  <a:pt x="7127" y="557"/>
                  <a:pt x="7145" y="577"/>
                  <a:pt x="7145" y="620"/>
                </a:cubicBezTo>
                <a:cubicBezTo>
                  <a:pt x="7145" y="663"/>
                  <a:pt x="7099" y="688"/>
                  <a:pt x="7070" y="716"/>
                </a:cubicBezTo>
                <a:cubicBezTo>
                  <a:pt x="7061" y="725"/>
                  <a:pt x="7053" y="733"/>
                  <a:pt x="7044" y="7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8"/>
          <p:cNvSpPr/>
          <p:nvPr/>
        </p:nvSpPr>
        <p:spPr>
          <a:xfrm>
            <a:off x="1083240" y="3973680"/>
            <a:ext cx="5487480" cy="1013760"/>
          </a:xfrm>
          <a:custGeom>
            <a:avLst/>
            <a:gdLst/>
            <a:ahLst/>
            <a:rect l="l" t="t" r="r" b="b"/>
            <a:pathLst>
              <a:path w="15244" h="2817">
                <a:moveTo>
                  <a:pt x="15" y="1654"/>
                </a:moveTo>
                <a:cubicBezTo>
                  <a:pt x="13" y="1644"/>
                  <a:pt x="12" y="1636"/>
                  <a:pt x="10" y="1627"/>
                </a:cubicBezTo>
                <a:cubicBezTo>
                  <a:pt x="11" y="1651"/>
                  <a:pt x="12" y="1670"/>
                  <a:pt x="14" y="1691"/>
                </a:cubicBezTo>
                <a:cubicBezTo>
                  <a:pt x="19" y="1732"/>
                  <a:pt x="24" y="1746"/>
                  <a:pt x="32" y="1747"/>
                </a:cubicBezTo>
                <a:cubicBezTo>
                  <a:pt x="39" y="1748"/>
                  <a:pt x="44" y="1727"/>
                  <a:pt x="47" y="1692"/>
                </a:cubicBezTo>
                <a:cubicBezTo>
                  <a:pt x="50" y="1666"/>
                  <a:pt x="50" y="1616"/>
                  <a:pt x="48" y="1589"/>
                </a:cubicBezTo>
                <a:cubicBezTo>
                  <a:pt x="45" y="1549"/>
                  <a:pt x="38" y="1534"/>
                  <a:pt x="31" y="1537"/>
                </a:cubicBezTo>
                <a:cubicBezTo>
                  <a:pt x="21" y="1541"/>
                  <a:pt x="12" y="1600"/>
                  <a:pt x="8" y="1654"/>
                </a:cubicBezTo>
                <a:cubicBezTo>
                  <a:pt x="3" y="1704"/>
                  <a:pt x="0" y="1792"/>
                  <a:pt x="6" y="1842"/>
                </a:cubicBezTo>
                <a:cubicBezTo>
                  <a:pt x="13" y="1904"/>
                  <a:pt x="29" y="1902"/>
                  <a:pt x="40" y="1900"/>
                </a:cubicBezTo>
                <a:cubicBezTo>
                  <a:pt x="57" y="1896"/>
                  <a:pt x="71" y="1853"/>
                  <a:pt x="86" y="1805"/>
                </a:cubicBezTo>
                <a:moveTo>
                  <a:pt x="101" y="1666"/>
                </a:moveTo>
                <a:cubicBezTo>
                  <a:pt x="101" y="1621"/>
                  <a:pt x="100" y="1588"/>
                  <a:pt x="98" y="1546"/>
                </a:cubicBezTo>
                <a:cubicBezTo>
                  <a:pt x="97" y="1539"/>
                  <a:pt x="97" y="1539"/>
                  <a:pt x="97" y="1534"/>
                </a:cubicBezTo>
                <a:cubicBezTo>
                  <a:pt x="99" y="1576"/>
                  <a:pt x="101" y="1614"/>
                  <a:pt x="104" y="1654"/>
                </a:cubicBezTo>
                <a:cubicBezTo>
                  <a:pt x="107" y="1692"/>
                  <a:pt x="111" y="1727"/>
                  <a:pt x="117" y="1744"/>
                </a:cubicBezTo>
                <a:cubicBezTo>
                  <a:pt x="121" y="1753"/>
                  <a:pt x="128" y="1760"/>
                  <a:pt x="130" y="1736"/>
                </a:cubicBezTo>
                <a:cubicBezTo>
                  <a:pt x="132" y="1711"/>
                  <a:pt x="131" y="1666"/>
                  <a:pt x="131" y="1639"/>
                </a:cubicBezTo>
                <a:cubicBezTo>
                  <a:pt x="130" y="1593"/>
                  <a:pt x="128" y="1533"/>
                  <a:pt x="133" y="1497"/>
                </a:cubicBezTo>
                <a:cubicBezTo>
                  <a:pt x="137" y="1475"/>
                  <a:pt x="146" y="1462"/>
                  <a:pt x="151" y="1473"/>
                </a:cubicBezTo>
                <a:cubicBezTo>
                  <a:pt x="155" y="1483"/>
                  <a:pt x="160" y="1525"/>
                  <a:pt x="163" y="1546"/>
                </a:cubicBezTo>
                <a:cubicBezTo>
                  <a:pt x="173" y="1604"/>
                  <a:pt x="184" y="1675"/>
                  <a:pt x="198" y="1678"/>
                </a:cubicBezTo>
                <a:cubicBezTo>
                  <a:pt x="203" y="1679"/>
                  <a:pt x="206" y="1682"/>
                  <a:pt x="207" y="1652"/>
                </a:cubicBezTo>
                <a:cubicBezTo>
                  <a:pt x="209" y="1617"/>
                  <a:pt x="206" y="1586"/>
                  <a:pt x="203" y="1564"/>
                </a:cubicBezTo>
                <a:cubicBezTo>
                  <a:pt x="195" y="1522"/>
                  <a:pt x="180" y="1494"/>
                  <a:pt x="172" y="1545"/>
                </a:cubicBezTo>
                <a:cubicBezTo>
                  <a:pt x="166" y="1584"/>
                  <a:pt x="162" y="1675"/>
                  <a:pt x="167" y="1723"/>
                </a:cubicBezTo>
                <a:cubicBezTo>
                  <a:pt x="172" y="1771"/>
                  <a:pt x="184" y="1784"/>
                  <a:pt x="193" y="1788"/>
                </a:cubicBezTo>
                <a:cubicBezTo>
                  <a:pt x="203" y="1792"/>
                  <a:pt x="213" y="1788"/>
                  <a:pt x="220" y="1747"/>
                </a:cubicBezTo>
                <a:cubicBezTo>
                  <a:pt x="225" y="1721"/>
                  <a:pt x="226" y="1671"/>
                  <a:pt x="224" y="1635"/>
                </a:cubicBezTo>
                <a:cubicBezTo>
                  <a:pt x="222" y="1578"/>
                  <a:pt x="219" y="1543"/>
                  <a:pt x="222" y="1495"/>
                </a:cubicBezTo>
                <a:cubicBezTo>
                  <a:pt x="231" y="1496"/>
                  <a:pt x="234" y="1511"/>
                  <a:pt x="239" y="1553"/>
                </a:cubicBezTo>
                <a:cubicBezTo>
                  <a:pt x="245" y="1599"/>
                  <a:pt x="249" y="1651"/>
                  <a:pt x="254" y="1699"/>
                </a:cubicBezTo>
                <a:cubicBezTo>
                  <a:pt x="256" y="1720"/>
                  <a:pt x="258" y="1738"/>
                  <a:pt x="259" y="1761"/>
                </a:cubicBezTo>
                <a:cubicBezTo>
                  <a:pt x="258" y="1761"/>
                  <a:pt x="258" y="1761"/>
                  <a:pt x="258" y="1761"/>
                </a:cubicBezTo>
                <a:cubicBezTo>
                  <a:pt x="252" y="1728"/>
                  <a:pt x="248" y="1705"/>
                  <a:pt x="247" y="1654"/>
                </a:cubicBezTo>
                <a:cubicBezTo>
                  <a:pt x="246" y="1601"/>
                  <a:pt x="250" y="1565"/>
                  <a:pt x="256" y="1530"/>
                </a:cubicBezTo>
                <a:cubicBezTo>
                  <a:pt x="262" y="1503"/>
                  <a:pt x="270" y="1487"/>
                  <a:pt x="277" y="1495"/>
                </a:cubicBezTo>
                <a:cubicBezTo>
                  <a:pt x="286" y="1504"/>
                  <a:pt x="288" y="1558"/>
                  <a:pt x="288" y="1608"/>
                </a:cubicBezTo>
                <a:cubicBezTo>
                  <a:pt x="288" y="1639"/>
                  <a:pt x="287" y="1670"/>
                  <a:pt x="287" y="1701"/>
                </a:cubicBezTo>
                <a:moveTo>
                  <a:pt x="347" y="1492"/>
                </a:moveTo>
                <a:cubicBezTo>
                  <a:pt x="350" y="1478"/>
                  <a:pt x="352" y="1475"/>
                  <a:pt x="357" y="1474"/>
                </a:cubicBezTo>
                <a:cubicBezTo>
                  <a:pt x="364" y="1473"/>
                  <a:pt x="367" y="1486"/>
                  <a:pt x="371" y="1521"/>
                </a:cubicBezTo>
                <a:cubicBezTo>
                  <a:pt x="374" y="1554"/>
                  <a:pt x="376" y="1591"/>
                  <a:pt x="379" y="1627"/>
                </a:cubicBezTo>
                <a:cubicBezTo>
                  <a:pt x="380" y="1640"/>
                  <a:pt x="381" y="1653"/>
                  <a:pt x="382" y="1666"/>
                </a:cubicBezTo>
                <a:cubicBezTo>
                  <a:pt x="382" y="1642"/>
                  <a:pt x="381" y="1620"/>
                  <a:pt x="380" y="1595"/>
                </a:cubicBezTo>
                <a:cubicBezTo>
                  <a:pt x="379" y="1553"/>
                  <a:pt x="379" y="1508"/>
                  <a:pt x="382" y="1472"/>
                </a:cubicBezTo>
                <a:cubicBezTo>
                  <a:pt x="386" y="1437"/>
                  <a:pt x="396" y="1398"/>
                  <a:pt x="404" y="1420"/>
                </a:cubicBezTo>
                <a:cubicBezTo>
                  <a:pt x="410" y="1440"/>
                  <a:pt x="413" y="1503"/>
                  <a:pt x="414" y="1542"/>
                </a:cubicBezTo>
                <a:cubicBezTo>
                  <a:pt x="415" y="1581"/>
                  <a:pt x="416" y="1621"/>
                  <a:pt x="417" y="1660"/>
                </a:cubicBezTo>
                <a:moveTo>
                  <a:pt x="420" y="1476"/>
                </a:moveTo>
                <a:cubicBezTo>
                  <a:pt x="420" y="1464"/>
                  <a:pt x="419" y="1404"/>
                  <a:pt x="425" y="1418"/>
                </a:cubicBezTo>
                <a:cubicBezTo>
                  <a:pt x="428" y="1428"/>
                  <a:pt x="428" y="1461"/>
                  <a:pt x="429" y="1486"/>
                </a:cubicBezTo>
                <a:cubicBezTo>
                  <a:pt x="431" y="1521"/>
                  <a:pt x="432" y="1560"/>
                  <a:pt x="436" y="1587"/>
                </a:cubicBezTo>
                <a:cubicBezTo>
                  <a:pt x="439" y="1607"/>
                  <a:pt x="444" y="1609"/>
                  <a:pt x="448" y="1605"/>
                </a:cubicBezTo>
                <a:cubicBezTo>
                  <a:pt x="454" y="1600"/>
                  <a:pt x="456" y="1575"/>
                  <a:pt x="457" y="1545"/>
                </a:cubicBezTo>
                <a:cubicBezTo>
                  <a:pt x="458" y="1515"/>
                  <a:pt x="457" y="1482"/>
                  <a:pt x="457" y="1451"/>
                </a:cubicBezTo>
                <a:cubicBezTo>
                  <a:pt x="458" y="1478"/>
                  <a:pt x="460" y="1503"/>
                  <a:pt x="462" y="1528"/>
                </a:cubicBezTo>
                <a:cubicBezTo>
                  <a:pt x="466" y="1575"/>
                  <a:pt x="472" y="1617"/>
                  <a:pt x="481" y="1633"/>
                </a:cubicBezTo>
                <a:cubicBezTo>
                  <a:pt x="484" y="1639"/>
                  <a:pt x="488" y="1639"/>
                  <a:pt x="492" y="1639"/>
                </a:cubicBezTo>
                <a:moveTo>
                  <a:pt x="493" y="1537"/>
                </a:moveTo>
                <a:cubicBezTo>
                  <a:pt x="491" y="1503"/>
                  <a:pt x="491" y="1474"/>
                  <a:pt x="491" y="1438"/>
                </a:cubicBezTo>
                <a:cubicBezTo>
                  <a:pt x="491" y="1411"/>
                  <a:pt x="490" y="1425"/>
                  <a:pt x="493" y="1416"/>
                </a:cubicBezTo>
                <a:cubicBezTo>
                  <a:pt x="496" y="1460"/>
                  <a:pt x="496" y="1504"/>
                  <a:pt x="498" y="1550"/>
                </a:cubicBezTo>
                <a:cubicBezTo>
                  <a:pt x="498" y="1573"/>
                  <a:pt x="499" y="1602"/>
                  <a:pt x="500" y="1624"/>
                </a:cubicBezTo>
                <a:cubicBezTo>
                  <a:pt x="500" y="1631"/>
                  <a:pt x="500" y="1624"/>
                  <a:pt x="501" y="1627"/>
                </a:cubicBezTo>
                <a:cubicBezTo>
                  <a:pt x="503" y="1596"/>
                  <a:pt x="505" y="1565"/>
                  <a:pt x="508" y="1536"/>
                </a:cubicBezTo>
                <a:cubicBezTo>
                  <a:pt x="512" y="1499"/>
                  <a:pt x="516" y="1457"/>
                  <a:pt x="522" y="1436"/>
                </a:cubicBezTo>
                <a:cubicBezTo>
                  <a:pt x="526" y="1424"/>
                  <a:pt x="531" y="1420"/>
                  <a:pt x="533" y="1447"/>
                </a:cubicBezTo>
                <a:cubicBezTo>
                  <a:pt x="534" y="1478"/>
                  <a:pt x="534" y="1512"/>
                  <a:pt x="534" y="1543"/>
                </a:cubicBezTo>
                <a:cubicBezTo>
                  <a:pt x="534" y="1556"/>
                  <a:pt x="535" y="1568"/>
                  <a:pt x="536" y="1577"/>
                </a:cubicBezTo>
                <a:cubicBezTo>
                  <a:pt x="536" y="1577"/>
                  <a:pt x="536" y="1577"/>
                  <a:pt x="536" y="1577"/>
                </a:cubicBezTo>
                <a:cubicBezTo>
                  <a:pt x="538" y="1560"/>
                  <a:pt x="540" y="1542"/>
                  <a:pt x="542" y="1525"/>
                </a:cubicBezTo>
                <a:cubicBezTo>
                  <a:pt x="546" y="1497"/>
                  <a:pt x="550" y="1469"/>
                  <a:pt x="555" y="1450"/>
                </a:cubicBezTo>
                <a:cubicBezTo>
                  <a:pt x="558" y="1439"/>
                  <a:pt x="564" y="1421"/>
                  <a:pt x="567" y="1432"/>
                </a:cubicBezTo>
                <a:cubicBezTo>
                  <a:pt x="573" y="1451"/>
                  <a:pt x="572" y="1512"/>
                  <a:pt x="579" y="1532"/>
                </a:cubicBezTo>
                <a:cubicBezTo>
                  <a:pt x="582" y="1541"/>
                  <a:pt x="585" y="1538"/>
                  <a:pt x="589" y="1538"/>
                </a:cubicBezTo>
                <a:moveTo>
                  <a:pt x="23" y="1403"/>
                </a:moveTo>
                <a:cubicBezTo>
                  <a:pt x="15243" y="0"/>
                  <a:pt x="250" y="1637"/>
                  <a:pt x="598" y="1273"/>
                </a:cubicBezTo>
                <a:cubicBezTo>
                  <a:pt x="599" y="1272"/>
                  <a:pt x="596" y="1216"/>
                  <a:pt x="595" y="1209"/>
                </a:cubicBezTo>
                <a:cubicBezTo>
                  <a:pt x="595" y="1224"/>
                  <a:pt x="593" y="1256"/>
                  <a:pt x="593" y="1276"/>
                </a:cubicBezTo>
                <a:cubicBezTo>
                  <a:pt x="592" y="1332"/>
                  <a:pt x="589" y="1412"/>
                  <a:pt x="596" y="1459"/>
                </a:cubicBezTo>
                <a:cubicBezTo>
                  <a:pt x="608" y="1547"/>
                  <a:pt x="624" y="1490"/>
                  <a:pt x="640" y="1480"/>
                </a:cubicBezTo>
                <a:cubicBezTo>
                  <a:pt x="646" y="1476"/>
                  <a:pt x="651" y="1486"/>
                  <a:pt x="656" y="1490"/>
                </a:cubicBezTo>
                <a:cubicBezTo>
                  <a:pt x="653" y="1558"/>
                  <a:pt x="655" y="1592"/>
                  <a:pt x="643" y="1632"/>
                </a:cubicBezTo>
                <a:cubicBezTo>
                  <a:pt x="636" y="1656"/>
                  <a:pt x="626" y="1651"/>
                  <a:pt x="619" y="1630"/>
                </a:cubicBezTo>
                <a:cubicBezTo>
                  <a:pt x="616" y="1615"/>
                  <a:pt x="616" y="1610"/>
                  <a:pt x="616" y="1596"/>
                </a:cubicBezTo>
                <a:moveTo>
                  <a:pt x="645" y="1399"/>
                </a:moveTo>
                <a:cubicBezTo>
                  <a:pt x="649" y="1380"/>
                  <a:pt x="649" y="1381"/>
                  <a:pt x="653" y="1373"/>
                </a:cubicBezTo>
                <a:cubicBezTo>
                  <a:pt x="655" y="1396"/>
                  <a:pt x="657" y="1422"/>
                  <a:pt x="660" y="1443"/>
                </a:cubicBezTo>
                <a:cubicBezTo>
                  <a:pt x="663" y="1475"/>
                  <a:pt x="668" y="1495"/>
                  <a:pt x="674" y="1497"/>
                </a:cubicBezTo>
                <a:cubicBezTo>
                  <a:pt x="681" y="1499"/>
                  <a:pt x="685" y="1482"/>
                  <a:pt x="690" y="1455"/>
                </a:cubicBezTo>
                <a:cubicBezTo>
                  <a:pt x="694" y="1434"/>
                  <a:pt x="696" y="1400"/>
                  <a:pt x="695" y="1368"/>
                </a:cubicBezTo>
                <a:cubicBezTo>
                  <a:pt x="693" y="1333"/>
                  <a:pt x="685" y="1304"/>
                  <a:pt x="680" y="1288"/>
                </a:cubicBezTo>
                <a:cubicBezTo>
                  <a:pt x="675" y="1271"/>
                  <a:pt x="668" y="1268"/>
                  <a:pt x="664" y="1292"/>
                </a:cubicBezTo>
                <a:cubicBezTo>
                  <a:pt x="656" y="1333"/>
                  <a:pt x="652" y="1406"/>
                  <a:pt x="654" y="1466"/>
                </a:cubicBezTo>
                <a:cubicBezTo>
                  <a:pt x="655" y="1513"/>
                  <a:pt x="663" y="1542"/>
                  <a:pt x="670" y="1553"/>
                </a:cubicBezTo>
                <a:cubicBezTo>
                  <a:pt x="679" y="1566"/>
                  <a:pt x="690" y="1567"/>
                  <a:pt x="698" y="1552"/>
                </a:cubicBezTo>
                <a:cubicBezTo>
                  <a:pt x="713" y="1526"/>
                  <a:pt x="725" y="1450"/>
                  <a:pt x="726" y="1357"/>
                </a:cubicBezTo>
                <a:cubicBezTo>
                  <a:pt x="727" y="1314"/>
                  <a:pt x="727" y="1259"/>
                  <a:pt x="725" y="1217"/>
                </a:cubicBezTo>
                <a:cubicBezTo>
                  <a:pt x="724" y="1193"/>
                  <a:pt x="723" y="1202"/>
                  <a:pt x="721" y="1193"/>
                </a:cubicBezTo>
                <a:cubicBezTo>
                  <a:pt x="718" y="1215"/>
                  <a:pt x="716" y="1222"/>
                  <a:pt x="716" y="1259"/>
                </a:cubicBezTo>
                <a:cubicBezTo>
                  <a:pt x="716" y="1304"/>
                  <a:pt x="721" y="1320"/>
                  <a:pt x="727" y="1343"/>
                </a:cubicBezTo>
                <a:cubicBezTo>
                  <a:pt x="733" y="1371"/>
                  <a:pt x="742" y="1391"/>
                  <a:pt x="746" y="1438"/>
                </a:cubicBezTo>
                <a:cubicBezTo>
                  <a:pt x="748" y="1469"/>
                  <a:pt x="746" y="1499"/>
                  <a:pt x="744" y="1525"/>
                </a:cubicBezTo>
                <a:cubicBezTo>
                  <a:pt x="742" y="1548"/>
                  <a:pt x="739" y="1584"/>
                  <a:pt x="741" y="1613"/>
                </a:cubicBezTo>
                <a:cubicBezTo>
                  <a:pt x="743" y="1641"/>
                  <a:pt x="748" y="1657"/>
                  <a:pt x="752" y="1674"/>
                </a:cubicBezTo>
                <a:moveTo>
                  <a:pt x="829" y="1495"/>
                </a:moveTo>
                <a:cubicBezTo>
                  <a:pt x="829" y="1473"/>
                  <a:pt x="829" y="1472"/>
                  <a:pt x="832" y="1458"/>
                </a:cubicBezTo>
                <a:cubicBezTo>
                  <a:pt x="829" y="1491"/>
                  <a:pt x="824" y="1519"/>
                  <a:pt x="821" y="1553"/>
                </a:cubicBezTo>
                <a:cubicBezTo>
                  <a:pt x="819" y="1576"/>
                  <a:pt x="815" y="1637"/>
                  <a:pt x="820" y="1660"/>
                </a:cubicBezTo>
                <a:cubicBezTo>
                  <a:pt x="824" y="1683"/>
                  <a:pt x="837" y="1680"/>
                  <a:pt x="842" y="1672"/>
                </a:cubicBezTo>
                <a:cubicBezTo>
                  <a:pt x="850" y="1661"/>
                  <a:pt x="856" y="1633"/>
                  <a:pt x="857" y="1587"/>
                </a:cubicBezTo>
                <a:cubicBezTo>
                  <a:pt x="858" y="1534"/>
                  <a:pt x="853" y="1502"/>
                  <a:pt x="847" y="1470"/>
                </a:cubicBezTo>
                <a:cubicBezTo>
                  <a:pt x="842" y="1443"/>
                  <a:pt x="835" y="1416"/>
                  <a:pt x="827" y="1421"/>
                </a:cubicBezTo>
                <a:cubicBezTo>
                  <a:pt x="827" y="1423"/>
                  <a:pt x="826" y="1425"/>
                  <a:pt x="825" y="1427"/>
                </a:cubicBezTo>
                <a:cubicBezTo>
                  <a:pt x="823" y="1486"/>
                  <a:pt x="827" y="1489"/>
                  <a:pt x="835" y="1519"/>
                </a:cubicBezTo>
                <a:moveTo>
                  <a:pt x="921" y="1483"/>
                </a:moveTo>
                <a:cubicBezTo>
                  <a:pt x="920" y="1443"/>
                  <a:pt x="916" y="1422"/>
                  <a:pt x="911" y="1395"/>
                </a:cubicBezTo>
                <a:cubicBezTo>
                  <a:pt x="908" y="1382"/>
                  <a:pt x="902" y="1351"/>
                  <a:pt x="897" y="1360"/>
                </a:cubicBezTo>
                <a:cubicBezTo>
                  <a:pt x="892" y="1372"/>
                  <a:pt x="894" y="1465"/>
                  <a:pt x="894" y="1488"/>
                </a:cubicBezTo>
                <a:cubicBezTo>
                  <a:pt x="894" y="1571"/>
                  <a:pt x="899" y="1644"/>
                  <a:pt x="903" y="1722"/>
                </a:cubicBezTo>
                <a:cubicBezTo>
                  <a:pt x="908" y="1788"/>
                  <a:pt x="913" y="1850"/>
                  <a:pt x="917" y="1916"/>
                </a:cubicBezTo>
                <a:cubicBezTo>
                  <a:pt x="918" y="1934"/>
                  <a:pt x="921" y="1977"/>
                  <a:pt x="916" y="1984"/>
                </a:cubicBezTo>
                <a:cubicBezTo>
                  <a:pt x="914" y="1984"/>
                  <a:pt x="912" y="1985"/>
                  <a:pt x="910" y="1985"/>
                </a:cubicBezTo>
                <a:moveTo>
                  <a:pt x="861" y="1785"/>
                </a:moveTo>
                <a:cubicBezTo>
                  <a:pt x="876" y="1759"/>
                  <a:pt x="889" y="1750"/>
                  <a:pt x="905" y="1748"/>
                </a:cubicBezTo>
                <a:cubicBezTo>
                  <a:pt x="916" y="1746"/>
                  <a:pt x="926" y="1747"/>
                  <a:pt x="937" y="1747"/>
                </a:cubicBezTo>
                <a:moveTo>
                  <a:pt x="677" y="2463"/>
                </a:moveTo>
                <a:cubicBezTo>
                  <a:pt x="682" y="2465"/>
                  <a:pt x="688" y="2466"/>
                  <a:pt x="693" y="2465"/>
                </a:cubicBezTo>
                <a:cubicBezTo>
                  <a:pt x="701" y="2465"/>
                  <a:pt x="709" y="2456"/>
                  <a:pt x="715" y="2426"/>
                </a:cubicBezTo>
                <a:cubicBezTo>
                  <a:pt x="721" y="2396"/>
                  <a:pt x="722" y="2358"/>
                  <a:pt x="722" y="2315"/>
                </a:cubicBezTo>
                <a:cubicBezTo>
                  <a:pt x="722" y="2307"/>
                  <a:pt x="722" y="2299"/>
                  <a:pt x="722" y="2291"/>
                </a:cubicBezTo>
                <a:cubicBezTo>
                  <a:pt x="722" y="2310"/>
                  <a:pt x="721" y="2346"/>
                  <a:pt x="721" y="2369"/>
                </a:cubicBezTo>
                <a:cubicBezTo>
                  <a:pt x="721" y="2454"/>
                  <a:pt x="726" y="2533"/>
                  <a:pt x="728" y="2616"/>
                </a:cubicBezTo>
                <a:cubicBezTo>
                  <a:pt x="729" y="2662"/>
                  <a:pt x="732" y="2753"/>
                  <a:pt x="727" y="2794"/>
                </a:cubicBezTo>
                <a:cubicBezTo>
                  <a:pt x="726" y="2811"/>
                  <a:pt x="720" y="2816"/>
                  <a:pt x="717" y="2811"/>
                </a:cubicBezTo>
                <a:cubicBezTo>
                  <a:pt x="716" y="2810"/>
                  <a:pt x="715" y="2809"/>
                  <a:pt x="715" y="2801"/>
                </a:cubicBezTo>
                <a:cubicBezTo>
                  <a:pt x="716" y="2776"/>
                  <a:pt x="716" y="2776"/>
                  <a:pt x="721" y="2767"/>
                </a:cubicBezTo>
                <a:cubicBezTo>
                  <a:pt x="728" y="2757"/>
                  <a:pt x="736" y="2757"/>
                  <a:pt x="744" y="2757"/>
                </a:cubicBezTo>
                <a:cubicBezTo>
                  <a:pt x="750" y="2757"/>
                  <a:pt x="757" y="2763"/>
                  <a:pt x="763" y="2739"/>
                </a:cubicBezTo>
                <a:cubicBezTo>
                  <a:pt x="763" y="2734"/>
                  <a:pt x="764" y="2729"/>
                  <a:pt x="764" y="2724"/>
                </a:cubicBezTo>
                <a:moveTo>
                  <a:pt x="750" y="2078"/>
                </a:moveTo>
                <a:cubicBezTo>
                  <a:pt x="748" y="2050"/>
                  <a:pt x="751" y="2111"/>
                  <a:pt x="753" y="2138"/>
                </a:cubicBezTo>
                <a:cubicBezTo>
                  <a:pt x="755" y="2198"/>
                  <a:pt x="756" y="2255"/>
                  <a:pt x="761" y="2311"/>
                </a:cubicBezTo>
                <a:cubicBezTo>
                  <a:pt x="762" y="2322"/>
                  <a:pt x="763" y="2333"/>
                  <a:pt x="764" y="2344"/>
                </a:cubicBezTo>
                <a:moveTo>
                  <a:pt x="820" y="2353"/>
                </a:moveTo>
                <a:cubicBezTo>
                  <a:pt x="821" y="2347"/>
                  <a:pt x="821" y="2343"/>
                  <a:pt x="821" y="2337"/>
                </a:cubicBezTo>
                <a:cubicBezTo>
                  <a:pt x="817" y="2349"/>
                  <a:pt x="814" y="2365"/>
                  <a:pt x="812" y="2387"/>
                </a:cubicBezTo>
                <a:cubicBezTo>
                  <a:pt x="809" y="2417"/>
                  <a:pt x="808" y="2456"/>
                  <a:pt x="809" y="2491"/>
                </a:cubicBezTo>
                <a:cubicBezTo>
                  <a:pt x="810" y="2541"/>
                  <a:pt x="816" y="2573"/>
                  <a:pt x="822" y="2603"/>
                </a:cubicBezTo>
                <a:cubicBezTo>
                  <a:pt x="828" y="2628"/>
                  <a:pt x="836" y="2647"/>
                  <a:pt x="840" y="2679"/>
                </a:cubicBezTo>
                <a:cubicBezTo>
                  <a:pt x="840" y="2682"/>
                  <a:pt x="840" y="2685"/>
                  <a:pt x="840" y="2688"/>
                </a:cubicBezTo>
                <a:cubicBezTo>
                  <a:pt x="837" y="2720"/>
                  <a:pt x="828" y="2724"/>
                  <a:pt x="822" y="273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9"/>
          <p:cNvSpPr/>
          <p:nvPr/>
        </p:nvSpPr>
        <p:spPr>
          <a:xfrm>
            <a:off x="-255600" y="585720"/>
            <a:ext cx="1568160" cy="98640"/>
          </a:xfrm>
          <a:custGeom>
            <a:avLst/>
            <a:gdLst/>
            <a:ahLst/>
            <a:rect l="l" t="t" r="r" b="b"/>
            <a:pathLst>
              <a:path w="4357" h="275">
                <a:moveTo>
                  <a:pt x="0" y="100"/>
                </a:moveTo>
                <a:cubicBezTo>
                  <a:pt x="1412" y="91"/>
                  <a:pt x="2825" y="81"/>
                  <a:pt x="4238" y="72"/>
                </a:cubicBezTo>
                <a:cubicBezTo>
                  <a:pt x="4230" y="75"/>
                  <a:pt x="4250" y="0"/>
                  <a:pt x="4231" y="28"/>
                </a:cubicBezTo>
                <a:cubicBezTo>
                  <a:pt x="4191" y="86"/>
                  <a:pt x="4138" y="207"/>
                  <a:pt x="4214" y="257"/>
                </a:cubicBezTo>
                <a:cubicBezTo>
                  <a:pt x="4237" y="272"/>
                  <a:pt x="4305" y="274"/>
                  <a:pt x="4326" y="254"/>
                </a:cubicBezTo>
                <a:cubicBezTo>
                  <a:pt x="4356" y="226"/>
                  <a:pt x="4328" y="181"/>
                  <a:pt x="4316" y="156"/>
                </a:cubicBezTo>
                <a:cubicBezTo>
                  <a:pt x="4300" y="127"/>
                  <a:pt x="4264" y="89"/>
                  <a:pt x="4245" y="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0"/>
          <p:cNvSpPr/>
          <p:nvPr/>
        </p:nvSpPr>
        <p:spPr>
          <a:xfrm>
            <a:off x="5735520" y="4932000"/>
            <a:ext cx="12600" cy="24840"/>
          </a:xfrm>
          <a:custGeom>
            <a:avLst/>
            <a:gdLst/>
            <a:ahLst/>
            <a:rect l="l" t="t" r="r" b="b"/>
            <a:pathLst>
              <a:path w="36" h="70">
                <a:moveTo>
                  <a:pt x="0" y="29"/>
                </a:moveTo>
                <a:cubicBezTo>
                  <a:pt x="0" y="0"/>
                  <a:pt x="24" y="45"/>
                  <a:pt x="35" y="6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1"/>
          <p:cNvSpPr/>
          <p:nvPr/>
        </p:nvSpPr>
        <p:spPr>
          <a:xfrm>
            <a:off x="4375440" y="4876920"/>
            <a:ext cx="449640" cy="365040"/>
          </a:xfrm>
          <a:custGeom>
            <a:avLst/>
            <a:gdLst/>
            <a:ahLst/>
            <a:rect l="l" t="t" r="r" b="b"/>
            <a:pathLst>
              <a:path w="1250" h="1015">
                <a:moveTo>
                  <a:pt x="24" y="299"/>
                </a:moveTo>
                <a:cubicBezTo>
                  <a:pt x="15" y="299"/>
                  <a:pt x="13" y="299"/>
                  <a:pt x="8" y="299"/>
                </a:cubicBezTo>
                <a:cubicBezTo>
                  <a:pt x="16" y="324"/>
                  <a:pt x="0" y="326"/>
                  <a:pt x="34" y="332"/>
                </a:cubicBezTo>
                <a:cubicBezTo>
                  <a:pt x="96" y="343"/>
                  <a:pt x="167" y="334"/>
                  <a:pt x="229" y="334"/>
                </a:cubicBezTo>
                <a:cubicBezTo>
                  <a:pt x="394" y="334"/>
                  <a:pt x="559" y="335"/>
                  <a:pt x="724" y="332"/>
                </a:cubicBezTo>
                <a:cubicBezTo>
                  <a:pt x="776" y="331"/>
                  <a:pt x="791" y="331"/>
                  <a:pt x="825" y="331"/>
                </a:cubicBezTo>
                <a:moveTo>
                  <a:pt x="142" y="682"/>
                </a:moveTo>
                <a:cubicBezTo>
                  <a:pt x="176" y="710"/>
                  <a:pt x="243" y="700"/>
                  <a:pt x="287" y="700"/>
                </a:cubicBezTo>
                <a:cubicBezTo>
                  <a:pt x="435" y="700"/>
                  <a:pt x="589" y="699"/>
                  <a:pt x="737" y="683"/>
                </a:cubicBezTo>
                <a:cubicBezTo>
                  <a:pt x="760" y="679"/>
                  <a:pt x="783" y="676"/>
                  <a:pt x="806" y="672"/>
                </a:cubicBezTo>
                <a:moveTo>
                  <a:pt x="722" y="0"/>
                </a:moveTo>
                <a:cubicBezTo>
                  <a:pt x="752" y="37"/>
                  <a:pt x="775" y="49"/>
                  <a:pt x="813" y="79"/>
                </a:cubicBezTo>
                <a:cubicBezTo>
                  <a:pt x="941" y="173"/>
                  <a:pt x="1061" y="281"/>
                  <a:pt x="1155" y="412"/>
                </a:cubicBezTo>
                <a:cubicBezTo>
                  <a:pt x="1214" y="495"/>
                  <a:pt x="1249" y="575"/>
                  <a:pt x="1247" y="676"/>
                </a:cubicBezTo>
                <a:cubicBezTo>
                  <a:pt x="1245" y="760"/>
                  <a:pt x="1185" y="802"/>
                  <a:pt x="1122" y="846"/>
                </a:cubicBezTo>
                <a:cubicBezTo>
                  <a:pt x="1038" y="905"/>
                  <a:pt x="942" y="949"/>
                  <a:pt x="849" y="993"/>
                </a:cubicBezTo>
                <a:cubicBezTo>
                  <a:pt x="834" y="1000"/>
                  <a:pt x="819" y="1007"/>
                  <a:pt x="804" y="10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2"/>
          <p:cNvSpPr/>
          <p:nvPr/>
        </p:nvSpPr>
        <p:spPr>
          <a:xfrm>
            <a:off x="5241960" y="4923000"/>
            <a:ext cx="609480" cy="232560"/>
          </a:xfrm>
          <a:custGeom>
            <a:avLst/>
            <a:gdLst/>
            <a:ahLst/>
            <a:rect l="l" t="t" r="r" b="b"/>
            <a:pathLst>
              <a:path w="1694" h="647">
                <a:moveTo>
                  <a:pt x="0" y="91"/>
                </a:moveTo>
                <a:cubicBezTo>
                  <a:pt x="6" y="56"/>
                  <a:pt x="22" y="67"/>
                  <a:pt x="70" y="61"/>
                </a:cubicBezTo>
                <a:cubicBezTo>
                  <a:pt x="186" y="48"/>
                  <a:pt x="301" y="32"/>
                  <a:pt x="417" y="21"/>
                </a:cubicBezTo>
                <a:cubicBezTo>
                  <a:pt x="508" y="12"/>
                  <a:pt x="605" y="18"/>
                  <a:pt x="693" y="0"/>
                </a:cubicBezTo>
                <a:moveTo>
                  <a:pt x="298" y="121"/>
                </a:moveTo>
                <a:cubicBezTo>
                  <a:pt x="290" y="171"/>
                  <a:pt x="287" y="221"/>
                  <a:pt x="295" y="271"/>
                </a:cubicBezTo>
                <a:cubicBezTo>
                  <a:pt x="305" y="335"/>
                  <a:pt x="320" y="397"/>
                  <a:pt x="328" y="460"/>
                </a:cubicBezTo>
                <a:cubicBezTo>
                  <a:pt x="335" y="508"/>
                  <a:pt x="333" y="563"/>
                  <a:pt x="347" y="610"/>
                </a:cubicBezTo>
                <a:cubicBezTo>
                  <a:pt x="354" y="624"/>
                  <a:pt x="355" y="628"/>
                  <a:pt x="361" y="635"/>
                </a:cubicBezTo>
                <a:moveTo>
                  <a:pt x="553" y="172"/>
                </a:moveTo>
                <a:cubicBezTo>
                  <a:pt x="568" y="193"/>
                  <a:pt x="583" y="205"/>
                  <a:pt x="592" y="246"/>
                </a:cubicBezTo>
                <a:cubicBezTo>
                  <a:pt x="606" y="308"/>
                  <a:pt x="602" y="375"/>
                  <a:pt x="617" y="436"/>
                </a:cubicBezTo>
                <a:cubicBezTo>
                  <a:pt x="627" y="475"/>
                  <a:pt x="645" y="514"/>
                  <a:pt x="689" y="521"/>
                </a:cubicBezTo>
                <a:cubicBezTo>
                  <a:pt x="740" y="529"/>
                  <a:pt x="775" y="509"/>
                  <a:pt x="817" y="482"/>
                </a:cubicBezTo>
                <a:cubicBezTo>
                  <a:pt x="884" y="439"/>
                  <a:pt x="946" y="388"/>
                  <a:pt x="1014" y="346"/>
                </a:cubicBezTo>
                <a:cubicBezTo>
                  <a:pt x="1043" y="328"/>
                  <a:pt x="1057" y="328"/>
                  <a:pt x="1087" y="319"/>
                </a:cubicBezTo>
                <a:cubicBezTo>
                  <a:pt x="1094" y="350"/>
                  <a:pt x="1096" y="386"/>
                  <a:pt x="1105" y="416"/>
                </a:cubicBezTo>
                <a:cubicBezTo>
                  <a:pt x="1118" y="460"/>
                  <a:pt x="1158" y="457"/>
                  <a:pt x="1196" y="457"/>
                </a:cubicBezTo>
                <a:cubicBezTo>
                  <a:pt x="1245" y="457"/>
                  <a:pt x="1277" y="431"/>
                  <a:pt x="1297" y="387"/>
                </a:cubicBezTo>
                <a:cubicBezTo>
                  <a:pt x="1312" y="354"/>
                  <a:pt x="1311" y="314"/>
                  <a:pt x="1311" y="279"/>
                </a:cubicBezTo>
                <a:cubicBezTo>
                  <a:pt x="1311" y="267"/>
                  <a:pt x="1311" y="256"/>
                  <a:pt x="1311" y="244"/>
                </a:cubicBezTo>
                <a:cubicBezTo>
                  <a:pt x="1311" y="313"/>
                  <a:pt x="1312" y="384"/>
                  <a:pt x="1335" y="450"/>
                </a:cubicBezTo>
                <a:cubicBezTo>
                  <a:pt x="1348" y="487"/>
                  <a:pt x="1365" y="503"/>
                  <a:pt x="1400" y="510"/>
                </a:cubicBezTo>
                <a:moveTo>
                  <a:pt x="1693" y="290"/>
                </a:moveTo>
                <a:cubicBezTo>
                  <a:pt x="1673" y="290"/>
                  <a:pt x="1660" y="285"/>
                  <a:pt x="1645" y="303"/>
                </a:cubicBezTo>
                <a:cubicBezTo>
                  <a:pt x="1620" y="335"/>
                  <a:pt x="1630" y="388"/>
                  <a:pt x="1630" y="424"/>
                </a:cubicBezTo>
                <a:cubicBezTo>
                  <a:pt x="1630" y="478"/>
                  <a:pt x="1638" y="523"/>
                  <a:pt x="1653" y="575"/>
                </a:cubicBezTo>
                <a:cubicBezTo>
                  <a:pt x="1655" y="583"/>
                  <a:pt x="1674" y="631"/>
                  <a:pt x="1664" y="641"/>
                </a:cubicBezTo>
                <a:cubicBezTo>
                  <a:pt x="1659" y="646"/>
                  <a:pt x="1646" y="644"/>
                  <a:pt x="1637" y="64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3"/>
          <p:cNvSpPr/>
          <p:nvPr/>
        </p:nvSpPr>
        <p:spPr>
          <a:xfrm>
            <a:off x="6114600" y="4773600"/>
            <a:ext cx="1099080" cy="311760"/>
          </a:xfrm>
          <a:custGeom>
            <a:avLst/>
            <a:gdLst/>
            <a:ahLst/>
            <a:rect l="l" t="t" r="r" b="b"/>
            <a:pathLst>
              <a:path w="3054" h="867">
                <a:moveTo>
                  <a:pt x="120" y="500"/>
                </a:moveTo>
                <a:cubicBezTo>
                  <a:pt x="68" y="513"/>
                  <a:pt x="63" y="555"/>
                  <a:pt x="40" y="605"/>
                </a:cubicBezTo>
                <a:cubicBezTo>
                  <a:pt x="19" y="651"/>
                  <a:pt x="3" y="687"/>
                  <a:pt x="1" y="738"/>
                </a:cubicBezTo>
                <a:cubicBezTo>
                  <a:pt x="0" y="776"/>
                  <a:pt x="46" y="767"/>
                  <a:pt x="74" y="767"/>
                </a:cubicBezTo>
                <a:cubicBezTo>
                  <a:pt x="121" y="767"/>
                  <a:pt x="172" y="743"/>
                  <a:pt x="189" y="694"/>
                </a:cubicBezTo>
                <a:cubicBezTo>
                  <a:pt x="207" y="641"/>
                  <a:pt x="185" y="583"/>
                  <a:pt x="158" y="540"/>
                </a:cubicBezTo>
                <a:cubicBezTo>
                  <a:pt x="137" y="506"/>
                  <a:pt x="111" y="469"/>
                  <a:pt x="70" y="464"/>
                </a:cubicBezTo>
                <a:cubicBezTo>
                  <a:pt x="59" y="464"/>
                  <a:pt x="55" y="464"/>
                  <a:pt x="52" y="474"/>
                </a:cubicBezTo>
                <a:cubicBezTo>
                  <a:pt x="52" y="517"/>
                  <a:pt x="58" y="519"/>
                  <a:pt x="96" y="540"/>
                </a:cubicBezTo>
                <a:moveTo>
                  <a:pt x="120" y="500"/>
                </a:moveTo>
                <a:cubicBezTo>
                  <a:pt x="285" y="531"/>
                  <a:pt x="231" y="542"/>
                  <a:pt x="335" y="485"/>
                </a:cubicBezTo>
                <a:cubicBezTo>
                  <a:pt x="352" y="476"/>
                  <a:pt x="405" y="448"/>
                  <a:pt x="426" y="464"/>
                </a:cubicBezTo>
                <a:cubicBezTo>
                  <a:pt x="465" y="493"/>
                  <a:pt x="466" y="571"/>
                  <a:pt x="468" y="612"/>
                </a:cubicBezTo>
                <a:cubicBezTo>
                  <a:pt x="470" y="667"/>
                  <a:pt x="468" y="722"/>
                  <a:pt x="468" y="777"/>
                </a:cubicBezTo>
                <a:cubicBezTo>
                  <a:pt x="458" y="767"/>
                  <a:pt x="446" y="766"/>
                  <a:pt x="441" y="742"/>
                </a:cubicBezTo>
                <a:cubicBezTo>
                  <a:pt x="434" y="706"/>
                  <a:pt x="436" y="663"/>
                  <a:pt x="456" y="633"/>
                </a:cubicBezTo>
                <a:cubicBezTo>
                  <a:pt x="491" y="580"/>
                  <a:pt x="560" y="526"/>
                  <a:pt x="622" y="512"/>
                </a:cubicBezTo>
                <a:cubicBezTo>
                  <a:pt x="679" y="499"/>
                  <a:pt x="710" y="518"/>
                  <a:pt x="726" y="575"/>
                </a:cubicBezTo>
                <a:cubicBezTo>
                  <a:pt x="740" y="626"/>
                  <a:pt x="732" y="686"/>
                  <a:pt x="730" y="739"/>
                </a:cubicBezTo>
                <a:cubicBezTo>
                  <a:pt x="729" y="763"/>
                  <a:pt x="729" y="769"/>
                  <a:pt x="729" y="784"/>
                </a:cubicBezTo>
                <a:moveTo>
                  <a:pt x="927" y="541"/>
                </a:moveTo>
                <a:cubicBezTo>
                  <a:pt x="957" y="546"/>
                  <a:pt x="959" y="543"/>
                  <a:pt x="978" y="575"/>
                </a:cubicBezTo>
                <a:cubicBezTo>
                  <a:pt x="995" y="603"/>
                  <a:pt x="1007" y="634"/>
                  <a:pt x="1039" y="647"/>
                </a:cubicBezTo>
                <a:cubicBezTo>
                  <a:pt x="1070" y="660"/>
                  <a:pt x="1130" y="660"/>
                  <a:pt x="1161" y="647"/>
                </a:cubicBezTo>
                <a:cubicBezTo>
                  <a:pt x="1199" y="632"/>
                  <a:pt x="1227" y="591"/>
                  <a:pt x="1233" y="551"/>
                </a:cubicBezTo>
                <a:cubicBezTo>
                  <a:pt x="1240" y="505"/>
                  <a:pt x="1232" y="463"/>
                  <a:pt x="1191" y="437"/>
                </a:cubicBezTo>
                <a:cubicBezTo>
                  <a:pt x="1142" y="403"/>
                  <a:pt x="1055" y="400"/>
                  <a:pt x="1004" y="429"/>
                </a:cubicBezTo>
                <a:cubicBezTo>
                  <a:pt x="917" y="482"/>
                  <a:pt x="839" y="642"/>
                  <a:pt x="902" y="736"/>
                </a:cubicBezTo>
                <a:cubicBezTo>
                  <a:pt x="942" y="796"/>
                  <a:pt x="1025" y="835"/>
                  <a:pt x="1092" y="852"/>
                </a:cubicBezTo>
                <a:cubicBezTo>
                  <a:pt x="1148" y="866"/>
                  <a:pt x="1206" y="863"/>
                  <a:pt x="1264" y="864"/>
                </a:cubicBezTo>
                <a:moveTo>
                  <a:pt x="1765" y="274"/>
                </a:moveTo>
                <a:cubicBezTo>
                  <a:pt x="1761" y="257"/>
                  <a:pt x="1759" y="243"/>
                  <a:pt x="1758" y="225"/>
                </a:cubicBezTo>
                <a:cubicBezTo>
                  <a:pt x="1758" y="222"/>
                  <a:pt x="1758" y="221"/>
                  <a:pt x="1758" y="219"/>
                </a:cubicBezTo>
                <a:cubicBezTo>
                  <a:pt x="1734" y="273"/>
                  <a:pt x="1711" y="329"/>
                  <a:pt x="1700" y="387"/>
                </a:cubicBezTo>
                <a:cubicBezTo>
                  <a:pt x="1694" y="418"/>
                  <a:pt x="1679" y="496"/>
                  <a:pt x="1709" y="520"/>
                </a:cubicBezTo>
                <a:cubicBezTo>
                  <a:pt x="1740" y="545"/>
                  <a:pt x="1827" y="539"/>
                  <a:pt x="1862" y="531"/>
                </a:cubicBezTo>
                <a:cubicBezTo>
                  <a:pt x="1923" y="516"/>
                  <a:pt x="1998" y="476"/>
                  <a:pt x="2026" y="415"/>
                </a:cubicBezTo>
                <a:cubicBezTo>
                  <a:pt x="2037" y="392"/>
                  <a:pt x="2034" y="367"/>
                  <a:pt x="2034" y="343"/>
                </a:cubicBezTo>
                <a:cubicBezTo>
                  <a:pt x="2009" y="354"/>
                  <a:pt x="2005" y="368"/>
                  <a:pt x="1999" y="403"/>
                </a:cubicBezTo>
                <a:cubicBezTo>
                  <a:pt x="1991" y="455"/>
                  <a:pt x="1988" y="508"/>
                  <a:pt x="2037" y="537"/>
                </a:cubicBezTo>
                <a:cubicBezTo>
                  <a:pt x="2077" y="560"/>
                  <a:pt x="2159" y="562"/>
                  <a:pt x="2202" y="549"/>
                </a:cubicBezTo>
                <a:cubicBezTo>
                  <a:pt x="2272" y="528"/>
                  <a:pt x="2332" y="457"/>
                  <a:pt x="2338" y="383"/>
                </a:cubicBezTo>
                <a:cubicBezTo>
                  <a:pt x="2342" y="336"/>
                  <a:pt x="2334" y="302"/>
                  <a:pt x="2290" y="275"/>
                </a:cubicBezTo>
                <a:cubicBezTo>
                  <a:pt x="2252" y="252"/>
                  <a:pt x="2185" y="249"/>
                  <a:pt x="2145" y="268"/>
                </a:cubicBezTo>
                <a:cubicBezTo>
                  <a:pt x="2118" y="281"/>
                  <a:pt x="2065" y="339"/>
                  <a:pt x="2090" y="374"/>
                </a:cubicBezTo>
                <a:cubicBezTo>
                  <a:pt x="2101" y="382"/>
                  <a:pt x="2111" y="389"/>
                  <a:pt x="2122" y="397"/>
                </a:cubicBezTo>
                <a:moveTo>
                  <a:pt x="2597" y="319"/>
                </a:moveTo>
                <a:cubicBezTo>
                  <a:pt x="2597" y="301"/>
                  <a:pt x="2596" y="376"/>
                  <a:pt x="2595" y="380"/>
                </a:cubicBezTo>
                <a:cubicBezTo>
                  <a:pt x="2585" y="434"/>
                  <a:pt x="2568" y="482"/>
                  <a:pt x="2565" y="536"/>
                </a:cubicBezTo>
                <a:cubicBezTo>
                  <a:pt x="2564" y="557"/>
                  <a:pt x="2564" y="590"/>
                  <a:pt x="2568" y="606"/>
                </a:cubicBezTo>
                <a:moveTo>
                  <a:pt x="2490" y="57"/>
                </a:moveTo>
                <a:cubicBezTo>
                  <a:pt x="2490" y="42"/>
                  <a:pt x="2491" y="24"/>
                  <a:pt x="2489" y="9"/>
                </a:cubicBezTo>
                <a:cubicBezTo>
                  <a:pt x="2475" y="18"/>
                  <a:pt x="2480" y="43"/>
                  <a:pt x="2480" y="58"/>
                </a:cubicBezTo>
                <a:moveTo>
                  <a:pt x="2762" y="22"/>
                </a:moveTo>
                <a:cubicBezTo>
                  <a:pt x="2775" y="5"/>
                  <a:pt x="2768" y="14"/>
                  <a:pt x="2786" y="9"/>
                </a:cubicBezTo>
                <a:cubicBezTo>
                  <a:pt x="2801" y="57"/>
                  <a:pt x="2796" y="107"/>
                  <a:pt x="2796" y="158"/>
                </a:cubicBezTo>
                <a:cubicBezTo>
                  <a:pt x="2796" y="233"/>
                  <a:pt x="2790" y="308"/>
                  <a:pt x="2789" y="383"/>
                </a:cubicBezTo>
                <a:cubicBezTo>
                  <a:pt x="2789" y="421"/>
                  <a:pt x="2787" y="484"/>
                  <a:pt x="2834" y="499"/>
                </a:cubicBezTo>
                <a:cubicBezTo>
                  <a:pt x="2842" y="499"/>
                  <a:pt x="2851" y="500"/>
                  <a:pt x="2859" y="500"/>
                </a:cubicBezTo>
                <a:moveTo>
                  <a:pt x="2970" y="0"/>
                </a:moveTo>
                <a:cubicBezTo>
                  <a:pt x="2971" y="38"/>
                  <a:pt x="2972" y="80"/>
                  <a:pt x="2975" y="119"/>
                </a:cubicBezTo>
                <a:cubicBezTo>
                  <a:pt x="2985" y="247"/>
                  <a:pt x="3002" y="379"/>
                  <a:pt x="3028" y="507"/>
                </a:cubicBezTo>
                <a:cubicBezTo>
                  <a:pt x="3033" y="534"/>
                  <a:pt x="3041" y="554"/>
                  <a:pt x="3053" y="57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4"/>
          <p:cNvSpPr/>
          <p:nvPr/>
        </p:nvSpPr>
        <p:spPr>
          <a:xfrm>
            <a:off x="7426440" y="4730760"/>
            <a:ext cx="661680" cy="238680"/>
          </a:xfrm>
          <a:custGeom>
            <a:avLst/>
            <a:gdLst/>
            <a:ahLst/>
            <a:rect l="l" t="t" r="r" b="b"/>
            <a:pathLst>
              <a:path w="1839" h="664">
                <a:moveTo>
                  <a:pt x="97" y="48"/>
                </a:moveTo>
                <a:cubicBezTo>
                  <a:pt x="61" y="25"/>
                  <a:pt x="29" y="0"/>
                  <a:pt x="15" y="56"/>
                </a:cubicBezTo>
                <a:cubicBezTo>
                  <a:pt x="0" y="115"/>
                  <a:pt x="0" y="194"/>
                  <a:pt x="15" y="252"/>
                </a:cubicBezTo>
                <a:cubicBezTo>
                  <a:pt x="34" y="324"/>
                  <a:pt x="70" y="396"/>
                  <a:pt x="98" y="465"/>
                </a:cubicBezTo>
                <a:cubicBezTo>
                  <a:pt x="113" y="502"/>
                  <a:pt x="128" y="540"/>
                  <a:pt x="146" y="575"/>
                </a:cubicBezTo>
                <a:cubicBezTo>
                  <a:pt x="168" y="562"/>
                  <a:pt x="169" y="573"/>
                  <a:pt x="188" y="541"/>
                </a:cubicBezTo>
                <a:cubicBezTo>
                  <a:pt x="227" y="475"/>
                  <a:pt x="252" y="406"/>
                  <a:pt x="300" y="345"/>
                </a:cubicBezTo>
                <a:cubicBezTo>
                  <a:pt x="334" y="303"/>
                  <a:pt x="372" y="261"/>
                  <a:pt x="428" y="252"/>
                </a:cubicBezTo>
                <a:cubicBezTo>
                  <a:pt x="477" y="244"/>
                  <a:pt x="464" y="317"/>
                  <a:pt x="464" y="345"/>
                </a:cubicBezTo>
                <a:cubicBezTo>
                  <a:pt x="465" y="416"/>
                  <a:pt x="460" y="472"/>
                  <a:pt x="442" y="540"/>
                </a:cubicBezTo>
                <a:cubicBezTo>
                  <a:pt x="435" y="565"/>
                  <a:pt x="433" y="584"/>
                  <a:pt x="433" y="609"/>
                </a:cubicBezTo>
                <a:moveTo>
                  <a:pt x="803" y="362"/>
                </a:moveTo>
                <a:cubicBezTo>
                  <a:pt x="815" y="337"/>
                  <a:pt x="816" y="332"/>
                  <a:pt x="821" y="307"/>
                </a:cubicBezTo>
                <a:cubicBezTo>
                  <a:pt x="750" y="310"/>
                  <a:pt x="700" y="330"/>
                  <a:pt x="640" y="370"/>
                </a:cubicBezTo>
                <a:cubicBezTo>
                  <a:pt x="579" y="412"/>
                  <a:pt x="526" y="465"/>
                  <a:pt x="515" y="541"/>
                </a:cubicBezTo>
                <a:cubicBezTo>
                  <a:pt x="507" y="596"/>
                  <a:pt x="534" y="615"/>
                  <a:pt x="585" y="620"/>
                </a:cubicBezTo>
                <a:cubicBezTo>
                  <a:pt x="640" y="626"/>
                  <a:pt x="696" y="622"/>
                  <a:pt x="742" y="588"/>
                </a:cubicBezTo>
                <a:cubicBezTo>
                  <a:pt x="789" y="553"/>
                  <a:pt x="811" y="498"/>
                  <a:pt x="825" y="444"/>
                </a:cubicBezTo>
                <a:cubicBezTo>
                  <a:pt x="836" y="404"/>
                  <a:pt x="839" y="365"/>
                  <a:pt x="839" y="325"/>
                </a:cubicBezTo>
                <a:cubicBezTo>
                  <a:pt x="839" y="324"/>
                  <a:pt x="839" y="322"/>
                  <a:pt x="839" y="321"/>
                </a:cubicBezTo>
                <a:cubicBezTo>
                  <a:pt x="818" y="341"/>
                  <a:pt x="804" y="358"/>
                  <a:pt x="797" y="389"/>
                </a:cubicBezTo>
                <a:cubicBezTo>
                  <a:pt x="789" y="423"/>
                  <a:pt x="785" y="486"/>
                  <a:pt x="806" y="516"/>
                </a:cubicBezTo>
                <a:cubicBezTo>
                  <a:pt x="826" y="545"/>
                  <a:pt x="860" y="549"/>
                  <a:pt x="891" y="557"/>
                </a:cubicBezTo>
                <a:moveTo>
                  <a:pt x="993" y="356"/>
                </a:moveTo>
                <a:cubicBezTo>
                  <a:pt x="1006" y="342"/>
                  <a:pt x="1009" y="336"/>
                  <a:pt x="1026" y="331"/>
                </a:cubicBezTo>
                <a:cubicBezTo>
                  <a:pt x="1035" y="351"/>
                  <a:pt x="1036" y="386"/>
                  <a:pt x="1036" y="419"/>
                </a:cubicBezTo>
                <a:cubicBezTo>
                  <a:pt x="1036" y="476"/>
                  <a:pt x="1024" y="549"/>
                  <a:pt x="1039" y="605"/>
                </a:cubicBezTo>
                <a:cubicBezTo>
                  <a:pt x="1048" y="638"/>
                  <a:pt x="1073" y="659"/>
                  <a:pt x="1105" y="661"/>
                </a:cubicBezTo>
                <a:cubicBezTo>
                  <a:pt x="1140" y="663"/>
                  <a:pt x="1155" y="602"/>
                  <a:pt x="1163" y="575"/>
                </a:cubicBezTo>
                <a:cubicBezTo>
                  <a:pt x="1177" y="525"/>
                  <a:pt x="1171" y="472"/>
                  <a:pt x="1174" y="420"/>
                </a:cubicBezTo>
                <a:cubicBezTo>
                  <a:pt x="1176" y="383"/>
                  <a:pt x="1181" y="343"/>
                  <a:pt x="1206" y="314"/>
                </a:cubicBezTo>
                <a:cubicBezTo>
                  <a:pt x="1217" y="305"/>
                  <a:pt x="1220" y="302"/>
                  <a:pt x="1229" y="301"/>
                </a:cubicBezTo>
                <a:moveTo>
                  <a:pt x="1390" y="304"/>
                </a:moveTo>
                <a:cubicBezTo>
                  <a:pt x="1406" y="302"/>
                  <a:pt x="1404" y="293"/>
                  <a:pt x="1419" y="307"/>
                </a:cubicBezTo>
                <a:cubicBezTo>
                  <a:pt x="1443" y="331"/>
                  <a:pt x="1448" y="352"/>
                  <a:pt x="1485" y="366"/>
                </a:cubicBezTo>
                <a:cubicBezTo>
                  <a:pt x="1535" y="385"/>
                  <a:pt x="1588" y="382"/>
                  <a:pt x="1641" y="382"/>
                </a:cubicBezTo>
                <a:cubicBezTo>
                  <a:pt x="1678" y="382"/>
                  <a:pt x="1704" y="370"/>
                  <a:pt x="1720" y="336"/>
                </a:cubicBezTo>
                <a:cubicBezTo>
                  <a:pt x="1729" y="316"/>
                  <a:pt x="1733" y="272"/>
                  <a:pt x="1720" y="253"/>
                </a:cubicBezTo>
                <a:cubicBezTo>
                  <a:pt x="1697" y="221"/>
                  <a:pt x="1644" y="213"/>
                  <a:pt x="1608" y="219"/>
                </a:cubicBezTo>
                <a:cubicBezTo>
                  <a:pt x="1542" y="231"/>
                  <a:pt x="1482" y="293"/>
                  <a:pt x="1449" y="347"/>
                </a:cubicBezTo>
                <a:cubicBezTo>
                  <a:pt x="1421" y="393"/>
                  <a:pt x="1400" y="483"/>
                  <a:pt x="1417" y="537"/>
                </a:cubicBezTo>
                <a:cubicBezTo>
                  <a:pt x="1435" y="593"/>
                  <a:pt x="1497" y="609"/>
                  <a:pt x="1547" y="617"/>
                </a:cubicBezTo>
                <a:cubicBezTo>
                  <a:pt x="1612" y="627"/>
                  <a:pt x="1679" y="622"/>
                  <a:pt x="1745" y="622"/>
                </a:cubicBezTo>
                <a:cubicBezTo>
                  <a:pt x="1776" y="622"/>
                  <a:pt x="1808" y="622"/>
                  <a:pt x="1838" y="62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5"/>
          <p:cNvSpPr/>
          <p:nvPr/>
        </p:nvSpPr>
        <p:spPr>
          <a:xfrm>
            <a:off x="5930280" y="5114880"/>
            <a:ext cx="2327760" cy="588240"/>
          </a:xfrm>
          <a:custGeom>
            <a:avLst/>
            <a:gdLst/>
            <a:ahLst/>
            <a:rect l="l" t="t" r="r" b="b"/>
            <a:pathLst>
              <a:path w="6467" h="1635">
                <a:moveTo>
                  <a:pt x="189" y="808"/>
                </a:moveTo>
                <a:cubicBezTo>
                  <a:pt x="194" y="793"/>
                  <a:pt x="198" y="778"/>
                  <a:pt x="202" y="763"/>
                </a:cubicBezTo>
                <a:cubicBezTo>
                  <a:pt x="170" y="782"/>
                  <a:pt x="138" y="802"/>
                  <a:pt x="109" y="825"/>
                </a:cubicBezTo>
                <a:cubicBezTo>
                  <a:pt x="70" y="858"/>
                  <a:pt x="23" y="900"/>
                  <a:pt x="10" y="952"/>
                </a:cubicBezTo>
                <a:cubicBezTo>
                  <a:pt x="0" y="992"/>
                  <a:pt x="7" y="1029"/>
                  <a:pt x="51" y="1038"/>
                </a:cubicBezTo>
                <a:cubicBezTo>
                  <a:pt x="103" y="1048"/>
                  <a:pt x="173" y="1043"/>
                  <a:pt x="222" y="1023"/>
                </a:cubicBezTo>
                <a:cubicBezTo>
                  <a:pt x="266" y="1005"/>
                  <a:pt x="307" y="971"/>
                  <a:pt x="315" y="922"/>
                </a:cubicBezTo>
                <a:cubicBezTo>
                  <a:pt x="324" y="867"/>
                  <a:pt x="310" y="823"/>
                  <a:pt x="273" y="784"/>
                </a:cubicBezTo>
                <a:cubicBezTo>
                  <a:pt x="251" y="760"/>
                  <a:pt x="214" y="741"/>
                  <a:pt x="180" y="751"/>
                </a:cubicBezTo>
                <a:cubicBezTo>
                  <a:pt x="161" y="757"/>
                  <a:pt x="169" y="785"/>
                  <a:pt x="169" y="800"/>
                </a:cubicBezTo>
                <a:moveTo>
                  <a:pt x="905" y="812"/>
                </a:moveTo>
                <a:cubicBezTo>
                  <a:pt x="906" y="784"/>
                  <a:pt x="911" y="763"/>
                  <a:pt x="916" y="736"/>
                </a:cubicBezTo>
                <a:cubicBezTo>
                  <a:pt x="918" y="726"/>
                  <a:pt x="918" y="715"/>
                  <a:pt x="919" y="705"/>
                </a:cubicBezTo>
                <a:cubicBezTo>
                  <a:pt x="880" y="703"/>
                  <a:pt x="840" y="701"/>
                  <a:pt x="801" y="702"/>
                </a:cubicBezTo>
                <a:cubicBezTo>
                  <a:pt x="726" y="704"/>
                  <a:pt x="654" y="726"/>
                  <a:pt x="585" y="755"/>
                </a:cubicBezTo>
                <a:cubicBezTo>
                  <a:pt x="516" y="784"/>
                  <a:pt x="435" y="818"/>
                  <a:pt x="403" y="891"/>
                </a:cubicBezTo>
                <a:cubicBezTo>
                  <a:pt x="385" y="932"/>
                  <a:pt x="388" y="987"/>
                  <a:pt x="425" y="1015"/>
                </a:cubicBezTo>
                <a:cubicBezTo>
                  <a:pt x="485" y="1061"/>
                  <a:pt x="606" y="1064"/>
                  <a:pt x="677" y="1052"/>
                </a:cubicBezTo>
                <a:cubicBezTo>
                  <a:pt x="771" y="1036"/>
                  <a:pt x="869" y="972"/>
                  <a:pt x="913" y="887"/>
                </a:cubicBezTo>
                <a:cubicBezTo>
                  <a:pt x="970" y="780"/>
                  <a:pt x="966" y="627"/>
                  <a:pt x="968" y="507"/>
                </a:cubicBezTo>
                <a:cubicBezTo>
                  <a:pt x="969" y="434"/>
                  <a:pt x="972" y="362"/>
                  <a:pt x="944" y="293"/>
                </a:cubicBezTo>
                <a:cubicBezTo>
                  <a:pt x="931" y="273"/>
                  <a:pt x="931" y="267"/>
                  <a:pt x="916" y="262"/>
                </a:cubicBezTo>
                <a:cubicBezTo>
                  <a:pt x="868" y="287"/>
                  <a:pt x="852" y="299"/>
                  <a:pt x="834" y="364"/>
                </a:cubicBezTo>
                <a:cubicBezTo>
                  <a:pt x="805" y="472"/>
                  <a:pt x="802" y="615"/>
                  <a:pt x="834" y="722"/>
                </a:cubicBezTo>
                <a:cubicBezTo>
                  <a:pt x="865" y="825"/>
                  <a:pt x="932" y="890"/>
                  <a:pt x="1035" y="915"/>
                </a:cubicBezTo>
                <a:moveTo>
                  <a:pt x="1719" y="706"/>
                </a:moveTo>
                <a:cubicBezTo>
                  <a:pt x="1688" y="686"/>
                  <a:pt x="1656" y="678"/>
                  <a:pt x="1606" y="677"/>
                </a:cubicBezTo>
                <a:cubicBezTo>
                  <a:pt x="1509" y="674"/>
                  <a:pt x="1414" y="674"/>
                  <a:pt x="1323" y="712"/>
                </a:cubicBezTo>
                <a:cubicBezTo>
                  <a:pt x="1260" y="738"/>
                  <a:pt x="1198" y="780"/>
                  <a:pt x="1186" y="848"/>
                </a:cubicBezTo>
                <a:cubicBezTo>
                  <a:pt x="1186" y="857"/>
                  <a:pt x="1186" y="865"/>
                  <a:pt x="1186" y="874"/>
                </a:cubicBezTo>
                <a:cubicBezTo>
                  <a:pt x="1250" y="909"/>
                  <a:pt x="1304" y="912"/>
                  <a:pt x="1378" y="909"/>
                </a:cubicBezTo>
                <a:cubicBezTo>
                  <a:pt x="1457" y="906"/>
                  <a:pt x="1542" y="877"/>
                  <a:pt x="1599" y="819"/>
                </a:cubicBezTo>
                <a:cubicBezTo>
                  <a:pt x="1648" y="770"/>
                  <a:pt x="1651" y="693"/>
                  <a:pt x="1644" y="626"/>
                </a:cubicBezTo>
                <a:cubicBezTo>
                  <a:pt x="1636" y="552"/>
                  <a:pt x="1597" y="485"/>
                  <a:pt x="1565" y="420"/>
                </a:cubicBezTo>
                <a:cubicBezTo>
                  <a:pt x="1550" y="389"/>
                  <a:pt x="1535" y="363"/>
                  <a:pt x="1515" y="336"/>
                </a:cubicBezTo>
                <a:cubicBezTo>
                  <a:pt x="1478" y="361"/>
                  <a:pt x="1471" y="380"/>
                  <a:pt x="1460" y="436"/>
                </a:cubicBezTo>
                <a:cubicBezTo>
                  <a:pt x="1444" y="520"/>
                  <a:pt x="1439" y="628"/>
                  <a:pt x="1462" y="711"/>
                </a:cubicBezTo>
                <a:cubicBezTo>
                  <a:pt x="1480" y="777"/>
                  <a:pt x="1519" y="811"/>
                  <a:pt x="1565" y="854"/>
                </a:cubicBezTo>
                <a:moveTo>
                  <a:pt x="2160" y="495"/>
                </a:moveTo>
                <a:cubicBezTo>
                  <a:pt x="2173" y="519"/>
                  <a:pt x="2188" y="544"/>
                  <a:pt x="2201" y="569"/>
                </a:cubicBezTo>
                <a:cubicBezTo>
                  <a:pt x="2220" y="605"/>
                  <a:pt x="2239" y="637"/>
                  <a:pt x="2275" y="657"/>
                </a:cubicBezTo>
                <a:cubicBezTo>
                  <a:pt x="2310" y="677"/>
                  <a:pt x="2348" y="674"/>
                  <a:pt x="2387" y="673"/>
                </a:cubicBezTo>
                <a:cubicBezTo>
                  <a:pt x="2421" y="672"/>
                  <a:pt x="2456" y="661"/>
                  <a:pt x="2471" y="626"/>
                </a:cubicBezTo>
                <a:cubicBezTo>
                  <a:pt x="2482" y="599"/>
                  <a:pt x="2478" y="550"/>
                  <a:pt x="2469" y="523"/>
                </a:cubicBezTo>
                <a:cubicBezTo>
                  <a:pt x="2464" y="507"/>
                  <a:pt x="2453" y="491"/>
                  <a:pt x="2444" y="477"/>
                </a:cubicBezTo>
                <a:cubicBezTo>
                  <a:pt x="2438" y="490"/>
                  <a:pt x="2433" y="499"/>
                  <a:pt x="2432" y="525"/>
                </a:cubicBezTo>
                <a:cubicBezTo>
                  <a:pt x="2431" y="579"/>
                  <a:pt x="2425" y="639"/>
                  <a:pt x="2442" y="691"/>
                </a:cubicBezTo>
                <a:cubicBezTo>
                  <a:pt x="2455" y="730"/>
                  <a:pt x="2472" y="755"/>
                  <a:pt x="2505" y="777"/>
                </a:cubicBezTo>
                <a:moveTo>
                  <a:pt x="2514" y="465"/>
                </a:moveTo>
                <a:cubicBezTo>
                  <a:pt x="2509" y="458"/>
                  <a:pt x="2507" y="456"/>
                  <a:pt x="2507" y="448"/>
                </a:cubicBezTo>
                <a:cubicBezTo>
                  <a:pt x="2507" y="442"/>
                  <a:pt x="2509" y="458"/>
                  <a:pt x="2511" y="464"/>
                </a:cubicBezTo>
                <a:moveTo>
                  <a:pt x="2039" y="491"/>
                </a:moveTo>
                <a:cubicBezTo>
                  <a:pt x="2042" y="488"/>
                  <a:pt x="2035" y="484"/>
                  <a:pt x="2039" y="482"/>
                </a:cubicBezTo>
                <a:cubicBezTo>
                  <a:pt x="2059" y="473"/>
                  <a:pt x="2082" y="473"/>
                  <a:pt x="2104" y="474"/>
                </a:cubicBezTo>
                <a:cubicBezTo>
                  <a:pt x="2154" y="475"/>
                  <a:pt x="2181" y="530"/>
                  <a:pt x="2199" y="571"/>
                </a:cubicBezTo>
                <a:cubicBezTo>
                  <a:pt x="2231" y="643"/>
                  <a:pt x="2243" y="723"/>
                  <a:pt x="2254" y="800"/>
                </a:cubicBezTo>
                <a:cubicBezTo>
                  <a:pt x="2259" y="831"/>
                  <a:pt x="2259" y="830"/>
                  <a:pt x="2260" y="830"/>
                </a:cubicBezTo>
                <a:cubicBezTo>
                  <a:pt x="2253" y="784"/>
                  <a:pt x="2250" y="739"/>
                  <a:pt x="2250" y="690"/>
                </a:cubicBezTo>
                <a:cubicBezTo>
                  <a:pt x="2250" y="626"/>
                  <a:pt x="2250" y="583"/>
                  <a:pt x="2287" y="527"/>
                </a:cubicBezTo>
                <a:cubicBezTo>
                  <a:pt x="2326" y="468"/>
                  <a:pt x="2401" y="426"/>
                  <a:pt x="2474" y="445"/>
                </a:cubicBezTo>
                <a:cubicBezTo>
                  <a:pt x="2530" y="460"/>
                  <a:pt x="2556" y="521"/>
                  <a:pt x="2562" y="573"/>
                </a:cubicBezTo>
                <a:cubicBezTo>
                  <a:pt x="2567" y="621"/>
                  <a:pt x="2567" y="683"/>
                  <a:pt x="2560" y="731"/>
                </a:cubicBezTo>
                <a:cubicBezTo>
                  <a:pt x="2557" y="752"/>
                  <a:pt x="2549" y="763"/>
                  <a:pt x="2541" y="780"/>
                </a:cubicBezTo>
                <a:moveTo>
                  <a:pt x="2536" y="512"/>
                </a:moveTo>
                <a:cubicBezTo>
                  <a:pt x="2549" y="482"/>
                  <a:pt x="2560" y="440"/>
                  <a:pt x="2596" y="430"/>
                </a:cubicBezTo>
                <a:cubicBezTo>
                  <a:pt x="2627" y="421"/>
                  <a:pt x="2628" y="475"/>
                  <a:pt x="2632" y="492"/>
                </a:cubicBezTo>
                <a:cubicBezTo>
                  <a:pt x="2643" y="539"/>
                  <a:pt x="2648" y="586"/>
                  <a:pt x="2675" y="627"/>
                </a:cubicBezTo>
                <a:cubicBezTo>
                  <a:pt x="2694" y="656"/>
                  <a:pt x="2717" y="664"/>
                  <a:pt x="2750" y="665"/>
                </a:cubicBezTo>
                <a:cubicBezTo>
                  <a:pt x="2785" y="666"/>
                  <a:pt x="2800" y="636"/>
                  <a:pt x="2808" y="605"/>
                </a:cubicBezTo>
                <a:cubicBezTo>
                  <a:pt x="2821" y="557"/>
                  <a:pt x="2814" y="501"/>
                  <a:pt x="2814" y="451"/>
                </a:cubicBezTo>
                <a:cubicBezTo>
                  <a:pt x="2823" y="462"/>
                  <a:pt x="2829" y="467"/>
                  <a:pt x="2838" y="488"/>
                </a:cubicBezTo>
                <a:cubicBezTo>
                  <a:pt x="2858" y="535"/>
                  <a:pt x="2878" y="580"/>
                  <a:pt x="2927" y="604"/>
                </a:cubicBezTo>
                <a:cubicBezTo>
                  <a:pt x="2952" y="616"/>
                  <a:pt x="3000" y="619"/>
                  <a:pt x="3027" y="613"/>
                </a:cubicBezTo>
                <a:cubicBezTo>
                  <a:pt x="3034" y="610"/>
                  <a:pt x="3042" y="607"/>
                  <a:pt x="3049" y="604"/>
                </a:cubicBezTo>
                <a:moveTo>
                  <a:pt x="3143" y="354"/>
                </a:moveTo>
                <a:cubicBezTo>
                  <a:pt x="3143" y="355"/>
                  <a:pt x="3134" y="325"/>
                  <a:pt x="3137" y="350"/>
                </a:cubicBezTo>
                <a:cubicBezTo>
                  <a:pt x="3143" y="401"/>
                  <a:pt x="3167" y="446"/>
                  <a:pt x="3182" y="494"/>
                </a:cubicBezTo>
                <a:cubicBezTo>
                  <a:pt x="3194" y="533"/>
                  <a:pt x="3204" y="571"/>
                  <a:pt x="3219" y="609"/>
                </a:cubicBezTo>
                <a:cubicBezTo>
                  <a:pt x="3221" y="612"/>
                  <a:pt x="3222" y="613"/>
                  <a:pt x="3222" y="615"/>
                </a:cubicBezTo>
                <a:cubicBezTo>
                  <a:pt x="3222" y="564"/>
                  <a:pt x="3203" y="449"/>
                  <a:pt x="3247" y="412"/>
                </a:cubicBezTo>
                <a:cubicBezTo>
                  <a:pt x="3260" y="401"/>
                  <a:pt x="3264" y="411"/>
                  <a:pt x="3276" y="405"/>
                </a:cubicBezTo>
                <a:cubicBezTo>
                  <a:pt x="3300" y="470"/>
                  <a:pt x="3307" y="532"/>
                  <a:pt x="3314" y="600"/>
                </a:cubicBezTo>
                <a:lnTo>
                  <a:pt x="3314" y="601"/>
                </a:lnTo>
                <a:cubicBezTo>
                  <a:pt x="3325" y="578"/>
                  <a:pt x="3333" y="554"/>
                  <a:pt x="3347" y="533"/>
                </a:cubicBezTo>
                <a:cubicBezTo>
                  <a:pt x="3372" y="495"/>
                  <a:pt x="3400" y="458"/>
                  <a:pt x="3432" y="426"/>
                </a:cubicBezTo>
                <a:cubicBezTo>
                  <a:pt x="3454" y="404"/>
                  <a:pt x="3491" y="368"/>
                  <a:pt x="3527" y="384"/>
                </a:cubicBezTo>
                <a:cubicBezTo>
                  <a:pt x="3549" y="394"/>
                  <a:pt x="3552" y="455"/>
                  <a:pt x="3560" y="474"/>
                </a:cubicBezTo>
                <a:cubicBezTo>
                  <a:pt x="3569" y="495"/>
                  <a:pt x="3571" y="512"/>
                  <a:pt x="3597" y="512"/>
                </a:cubicBezTo>
                <a:cubicBezTo>
                  <a:pt x="3632" y="512"/>
                  <a:pt x="3650" y="482"/>
                  <a:pt x="3667" y="454"/>
                </a:cubicBezTo>
                <a:cubicBezTo>
                  <a:pt x="3713" y="381"/>
                  <a:pt x="3724" y="299"/>
                  <a:pt x="3727" y="215"/>
                </a:cubicBezTo>
                <a:cubicBezTo>
                  <a:pt x="3727" y="192"/>
                  <a:pt x="3727" y="186"/>
                  <a:pt x="3727" y="171"/>
                </a:cubicBezTo>
                <a:cubicBezTo>
                  <a:pt x="3723" y="197"/>
                  <a:pt x="3720" y="209"/>
                  <a:pt x="3714" y="234"/>
                </a:cubicBezTo>
                <a:cubicBezTo>
                  <a:pt x="3700" y="291"/>
                  <a:pt x="3684" y="375"/>
                  <a:pt x="3718" y="429"/>
                </a:cubicBezTo>
                <a:cubicBezTo>
                  <a:pt x="3739" y="462"/>
                  <a:pt x="3774" y="470"/>
                  <a:pt x="3809" y="471"/>
                </a:cubicBezTo>
                <a:cubicBezTo>
                  <a:pt x="3867" y="473"/>
                  <a:pt x="3920" y="465"/>
                  <a:pt x="3976" y="450"/>
                </a:cubicBezTo>
                <a:cubicBezTo>
                  <a:pt x="4019" y="438"/>
                  <a:pt x="4055" y="432"/>
                  <a:pt x="4100" y="432"/>
                </a:cubicBezTo>
                <a:cubicBezTo>
                  <a:pt x="4105" y="432"/>
                  <a:pt x="4111" y="432"/>
                  <a:pt x="4116" y="432"/>
                </a:cubicBezTo>
                <a:cubicBezTo>
                  <a:pt x="4115" y="474"/>
                  <a:pt x="4113" y="483"/>
                  <a:pt x="4076" y="515"/>
                </a:cubicBezTo>
                <a:cubicBezTo>
                  <a:pt x="4015" y="568"/>
                  <a:pt x="3952" y="593"/>
                  <a:pt x="3872" y="594"/>
                </a:cubicBezTo>
                <a:cubicBezTo>
                  <a:pt x="3867" y="594"/>
                  <a:pt x="3862" y="594"/>
                  <a:pt x="3857" y="594"/>
                </a:cubicBezTo>
                <a:moveTo>
                  <a:pt x="4178" y="322"/>
                </a:moveTo>
                <a:cubicBezTo>
                  <a:pt x="4213" y="300"/>
                  <a:pt x="4228" y="293"/>
                  <a:pt x="4267" y="288"/>
                </a:cubicBezTo>
                <a:cubicBezTo>
                  <a:pt x="4272" y="318"/>
                  <a:pt x="4274" y="350"/>
                  <a:pt x="4279" y="381"/>
                </a:cubicBezTo>
                <a:cubicBezTo>
                  <a:pt x="4284" y="408"/>
                  <a:pt x="4294" y="437"/>
                  <a:pt x="4325" y="443"/>
                </a:cubicBezTo>
                <a:cubicBezTo>
                  <a:pt x="4361" y="450"/>
                  <a:pt x="4402" y="441"/>
                  <a:pt x="4426" y="412"/>
                </a:cubicBezTo>
                <a:cubicBezTo>
                  <a:pt x="4440" y="395"/>
                  <a:pt x="4443" y="365"/>
                  <a:pt x="4428" y="348"/>
                </a:cubicBezTo>
                <a:cubicBezTo>
                  <a:pt x="4403" y="320"/>
                  <a:pt x="4331" y="321"/>
                  <a:pt x="4298" y="325"/>
                </a:cubicBezTo>
                <a:cubicBezTo>
                  <a:pt x="4244" y="332"/>
                  <a:pt x="4202" y="377"/>
                  <a:pt x="4183" y="426"/>
                </a:cubicBezTo>
                <a:cubicBezTo>
                  <a:pt x="4166" y="472"/>
                  <a:pt x="4172" y="526"/>
                  <a:pt x="4209" y="559"/>
                </a:cubicBezTo>
                <a:cubicBezTo>
                  <a:pt x="4255" y="600"/>
                  <a:pt x="4325" y="600"/>
                  <a:pt x="4382" y="597"/>
                </a:cubicBezTo>
                <a:cubicBezTo>
                  <a:pt x="4459" y="593"/>
                  <a:pt x="4533" y="562"/>
                  <a:pt x="4592" y="511"/>
                </a:cubicBezTo>
                <a:cubicBezTo>
                  <a:pt x="4640" y="470"/>
                  <a:pt x="4642" y="424"/>
                  <a:pt x="4643" y="365"/>
                </a:cubicBezTo>
                <a:cubicBezTo>
                  <a:pt x="4644" y="315"/>
                  <a:pt x="4625" y="272"/>
                  <a:pt x="4620" y="222"/>
                </a:cubicBezTo>
                <a:cubicBezTo>
                  <a:pt x="4616" y="182"/>
                  <a:pt x="4619" y="186"/>
                  <a:pt x="4638" y="171"/>
                </a:cubicBezTo>
                <a:cubicBezTo>
                  <a:pt x="4681" y="176"/>
                  <a:pt x="4700" y="194"/>
                  <a:pt x="4716" y="237"/>
                </a:cubicBezTo>
                <a:cubicBezTo>
                  <a:pt x="4741" y="303"/>
                  <a:pt x="4719" y="375"/>
                  <a:pt x="4728" y="444"/>
                </a:cubicBezTo>
                <a:cubicBezTo>
                  <a:pt x="4735" y="494"/>
                  <a:pt x="4783" y="516"/>
                  <a:pt x="4826" y="530"/>
                </a:cubicBezTo>
                <a:cubicBezTo>
                  <a:pt x="4844" y="535"/>
                  <a:pt x="4861" y="539"/>
                  <a:pt x="4879" y="544"/>
                </a:cubicBezTo>
                <a:moveTo>
                  <a:pt x="5509" y="279"/>
                </a:moveTo>
                <a:cubicBezTo>
                  <a:pt x="5464" y="281"/>
                  <a:pt x="5462" y="281"/>
                  <a:pt x="5431" y="323"/>
                </a:cubicBezTo>
                <a:cubicBezTo>
                  <a:pt x="5400" y="365"/>
                  <a:pt x="5381" y="402"/>
                  <a:pt x="5379" y="454"/>
                </a:cubicBezTo>
                <a:cubicBezTo>
                  <a:pt x="5377" y="503"/>
                  <a:pt x="5421" y="507"/>
                  <a:pt x="5461" y="509"/>
                </a:cubicBezTo>
                <a:cubicBezTo>
                  <a:pt x="5507" y="512"/>
                  <a:pt x="5545" y="510"/>
                  <a:pt x="5577" y="474"/>
                </a:cubicBezTo>
                <a:cubicBezTo>
                  <a:pt x="5597" y="451"/>
                  <a:pt x="5605" y="405"/>
                  <a:pt x="5597" y="376"/>
                </a:cubicBezTo>
                <a:cubicBezTo>
                  <a:pt x="5585" y="333"/>
                  <a:pt x="5548" y="301"/>
                  <a:pt x="5517" y="273"/>
                </a:cubicBezTo>
                <a:cubicBezTo>
                  <a:pt x="5524" y="284"/>
                  <a:pt x="5509" y="294"/>
                  <a:pt x="5550" y="305"/>
                </a:cubicBezTo>
                <a:cubicBezTo>
                  <a:pt x="5612" y="321"/>
                  <a:pt x="5703" y="319"/>
                  <a:pt x="5765" y="305"/>
                </a:cubicBezTo>
                <a:cubicBezTo>
                  <a:pt x="5841" y="287"/>
                  <a:pt x="5948" y="242"/>
                  <a:pt x="5978" y="162"/>
                </a:cubicBezTo>
                <a:cubicBezTo>
                  <a:pt x="5990" y="129"/>
                  <a:pt x="5993" y="64"/>
                  <a:pt x="5971" y="35"/>
                </a:cubicBezTo>
                <a:cubicBezTo>
                  <a:pt x="5945" y="0"/>
                  <a:pt x="5890" y="2"/>
                  <a:pt x="5859" y="28"/>
                </a:cubicBezTo>
                <a:cubicBezTo>
                  <a:pt x="5729" y="139"/>
                  <a:pt x="5687" y="355"/>
                  <a:pt x="5708" y="516"/>
                </a:cubicBezTo>
                <a:cubicBezTo>
                  <a:pt x="5724" y="642"/>
                  <a:pt x="5798" y="746"/>
                  <a:pt x="5866" y="845"/>
                </a:cubicBezTo>
                <a:moveTo>
                  <a:pt x="5665" y="649"/>
                </a:moveTo>
                <a:cubicBezTo>
                  <a:pt x="5713" y="616"/>
                  <a:pt x="5765" y="615"/>
                  <a:pt x="5823" y="609"/>
                </a:cubicBezTo>
                <a:cubicBezTo>
                  <a:pt x="5872" y="604"/>
                  <a:pt x="5921" y="602"/>
                  <a:pt x="5971" y="601"/>
                </a:cubicBezTo>
                <a:moveTo>
                  <a:pt x="5286" y="1198"/>
                </a:moveTo>
                <a:cubicBezTo>
                  <a:pt x="5300" y="1223"/>
                  <a:pt x="5300" y="1226"/>
                  <a:pt x="5338" y="1228"/>
                </a:cubicBezTo>
                <a:cubicBezTo>
                  <a:pt x="5381" y="1230"/>
                  <a:pt x="5423" y="1231"/>
                  <a:pt x="5462" y="1211"/>
                </a:cubicBezTo>
                <a:cubicBezTo>
                  <a:pt x="5514" y="1185"/>
                  <a:pt x="5526" y="1137"/>
                  <a:pt x="5550" y="1089"/>
                </a:cubicBezTo>
                <a:cubicBezTo>
                  <a:pt x="5552" y="1086"/>
                  <a:pt x="5553" y="1083"/>
                  <a:pt x="5555" y="1080"/>
                </a:cubicBezTo>
                <a:cubicBezTo>
                  <a:pt x="5559" y="1090"/>
                  <a:pt x="5566" y="1103"/>
                  <a:pt x="5567" y="1129"/>
                </a:cubicBezTo>
                <a:cubicBezTo>
                  <a:pt x="5570" y="1218"/>
                  <a:pt x="5620" y="1548"/>
                  <a:pt x="5561" y="1614"/>
                </a:cubicBezTo>
                <a:cubicBezTo>
                  <a:pt x="5543" y="1634"/>
                  <a:pt x="5493" y="1625"/>
                  <a:pt x="5470" y="1624"/>
                </a:cubicBezTo>
                <a:cubicBezTo>
                  <a:pt x="5448" y="1623"/>
                  <a:pt x="5446" y="1619"/>
                  <a:pt x="5429" y="1611"/>
                </a:cubicBezTo>
                <a:cubicBezTo>
                  <a:pt x="5444" y="1592"/>
                  <a:pt x="5429" y="1591"/>
                  <a:pt x="5468" y="1578"/>
                </a:cubicBezTo>
                <a:cubicBezTo>
                  <a:pt x="5531" y="1558"/>
                  <a:pt x="5600" y="1551"/>
                  <a:pt x="5664" y="1539"/>
                </a:cubicBezTo>
                <a:cubicBezTo>
                  <a:pt x="5739" y="1525"/>
                  <a:pt x="5831" y="1519"/>
                  <a:pt x="5899" y="1483"/>
                </a:cubicBezTo>
                <a:cubicBezTo>
                  <a:pt x="5910" y="1475"/>
                  <a:pt x="5920" y="1466"/>
                  <a:pt x="5931" y="1458"/>
                </a:cubicBezTo>
                <a:moveTo>
                  <a:pt x="5807" y="822"/>
                </a:moveTo>
                <a:cubicBezTo>
                  <a:pt x="5812" y="849"/>
                  <a:pt x="5816" y="873"/>
                  <a:pt x="5816" y="901"/>
                </a:cubicBezTo>
                <a:cubicBezTo>
                  <a:pt x="5816" y="942"/>
                  <a:pt x="5816" y="982"/>
                  <a:pt x="5814" y="1023"/>
                </a:cubicBezTo>
                <a:moveTo>
                  <a:pt x="6370" y="954"/>
                </a:moveTo>
                <a:cubicBezTo>
                  <a:pt x="6319" y="975"/>
                  <a:pt x="6267" y="1004"/>
                  <a:pt x="6221" y="1034"/>
                </a:cubicBezTo>
                <a:cubicBezTo>
                  <a:pt x="6175" y="1064"/>
                  <a:pt x="6136" y="1104"/>
                  <a:pt x="6145" y="1163"/>
                </a:cubicBezTo>
                <a:cubicBezTo>
                  <a:pt x="6156" y="1235"/>
                  <a:pt x="6253" y="1260"/>
                  <a:pt x="6308" y="1285"/>
                </a:cubicBezTo>
                <a:cubicBezTo>
                  <a:pt x="6352" y="1305"/>
                  <a:pt x="6442" y="1328"/>
                  <a:pt x="6466" y="1376"/>
                </a:cubicBezTo>
                <a:cubicBezTo>
                  <a:pt x="6466" y="1382"/>
                  <a:pt x="6466" y="1388"/>
                  <a:pt x="6466" y="1394"/>
                </a:cubicBezTo>
                <a:cubicBezTo>
                  <a:pt x="6396" y="1428"/>
                  <a:pt x="6322" y="1432"/>
                  <a:pt x="6245" y="14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6"/>
          <p:cNvSpPr/>
          <p:nvPr/>
        </p:nvSpPr>
        <p:spPr>
          <a:xfrm>
            <a:off x="5395320" y="5783400"/>
            <a:ext cx="567360" cy="239400"/>
          </a:xfrm>
          <a:custGeom>
            <a:avLst/>
            <a:gdLst/>
            <a:ahLst/>
            <a:rect l="l" t="t" r="r" b="b"/>
            <a:pathLst>
              <a:path w="1577" h="666">
                <a:moveTo>
                  <a:pt x="77" y="71"/>
                </a:moveTo>
                <a:cubicBezTo>
                  <a:pt x="73" y="46"/>
                  <a:pt x="66" y="24"/>
                  <a:pt x="58" y="0"/>
                </a:cubicBezTo>
                <a:cubicBezTo>
                  <a:pt x="51" y="50"/>
                  <a:pt x="43" y="100"/>
                  <a:pt x="36" y="150"/>
                </a:cubicBezTo>
                <a:cubicBezTo>
                  <a:pt x="23" y="241"/>
                  <a:pt x="13" y="333"/>
                  <a:pt x="11" y="426"/>
                </a:cubicBezTo>
                <a:cubicBezTo>
                  <a:pt x="10" y="485"/>
                  <a:pt x="7" y="545"/>
                  <a:pt x="12" y="604"/>
                </a:cubicBezTo>
                <a:cubicBezTo>
                  <a:pt x="14" y="611"/>
                  <a:pt x="14" y="613"/>
                  <a:pt x="14" y="617"/>
                </a:cubicBezTo>
                <a:cubicBezTo>
                  <a:pt x="28" y="608"/>
                  <a:pt x="36" y="603"/>
                  <a:pt x="51" y="588"/>
                </a:cubicBezTo>
                <a:cubicBezTo>
                  <a:pt x="117" y="519"/>
                  <a:pt x="218" y="445"/>
                  <a:pt x="320" y="465"/>
                </a:cubicBezTo>
                <a:cubicBezTo>
                  <a:pt x="362" y="473"/>
                  <a:pt x="362" y="529"/>
                  <a:pt x="355" y="562"/>
                </a:cubicBezTo>
                <a:cubicBezTo>
                  <a:pt x="345" y="610"/>
                  <a:pt x="298" y="637"/>
                  <a:pt x="254" y="650"/>
                </a:cubicBezTo>
                <a:cubicBezTo>
                  <a:pt x="203" y="665"/>
                  <a:pt x="147" y="661"/>
                  <a:pt x="94" y="661"/>
                </a:cubicBezTo>
                <a:cubicBezTo>
                  <a:pt x="65" y="661"/>
                  <a:pt x="29" y="658"/>
                  <a:pt x="11" y="630"/>
                </a:cubicBezTo>
                <a:cubicBezTo>
                  <a:pt x="0" y="613"/>
                  <a:pt x="9" y="602"/>
                  <a:pt x="11" y="585"/>
                </a:cubicBezTo>
                <a:moveTo>
                  <a:pt x="621" y="347"/>
                </a:moveTo>
                <a:cubicBezTo>
                  <a:pt x="616" y="329"/>
                  <a:pt x="580" y="333"/>
                  <a:pt x="564" y="341"/>
                </a:cubicBezTo>
                <a:cubicBezTo>
                  <a:pt x="514" y="365"/>
                  <a:pt x="468" y="417"/>
                  <a:pt x="446" y="467"/>
                </a:cubicBezTo>
                <a:cubicBezTo>
                  <a:pt x="437" y="488"/>
                  <a:pt x="421" y="555"/>
                  <a:pt x="434" y="577"/>
                </a:cubicBezTo>
                <a:cubicBezTo>
                  <a:pt x="457" y="617"/>
                  <a:pt x="528" y="612"/>
                  <a:pt x="564" y="613"/>
                </a:cubicBezTo>
                <a:moveTo>
                  <a:pt x="850" y="409"/>
                </a:moveTo>
                <a:cubicBezTo>
                  <a:pt x="849" y="391"/>
                  <a:pt x="848" y="388"/>
                  <a:pt x="844" y="373"/>
                </a:cubicBezTo>
                <a:cubicBezTo>
                  <a:pt x="824" y="388"/>
                  <a:pt x="819" y="405"/>
                  <a:pt x="810" y="433"/>
                </a:cubicBezTo>
                <a:cubicBezTo>
                  <a:pt x="799" y="467"/>
                  <a:pt x="779" y="525"/>
                  <a:pt x="793" y="562"/>
                </a:cubicBezTo>
                <a:cubicBezTo>
                  <a:pt x="805" y="596"/>
                  <a:pt x="847" y="593"/>
                  <a:pt x="875" y="593"/>
                </a:cubicBezTo>
                <a:cubicBezTo>
                  <a:pt x="906" y="593"/>
                  <a:pt x="937" y="585"/>
                  <a:pt x="944" y="550"/>
                </a:cubicBezTo>
                <a:cubicBezTo>
                  <a:pt x="950" y="518"/>
                  <a:pt x="941" y="493"/>
                  <a:pt x="922" y="469"/>
                </a:cubicBezTo>
                <a:cubicBezTo>
                  <a:pt x="905" y="448"/>
                  <a:pt x="862" y="427"/>
                  <a:pt x="855" y="400"/>
                </a:cubicBezTo>
                <a:cubicBezTo>
                  <a:pt x="855" y="397"/>
                  <a:pt x="855" y="394"/>
                  <a:pt x="855" y="391"/>
                </a:cubicBezTo>
                <a:moveTo>
                  <a:pt x="1115" y="270"/>
                </a:moveTo>
                <a:cubicBezTo>
                  <a:pt x="1162" y="238"/>
                  <a:pt x="1208" y="209"/>
                  <a:pt x="1266" y="207"/>
                </a:cubicBezTo>
                <a:cubicBezTo>
                  <a:pt x="1295" y="206"/>
                  <a:pt x="1307" y="208"/>
                  <a:pt x="1312" y="240"/>
                </a:cubicBezTo>
                <a:cubicBezTo>
                  <a:pt x="1319" y="283"/>
                  <a:pt x="1319" y="341"/>
                  <a:pt x="1314" y="384"/>
                </a:cubicBezTo>
                <a:cubicBezTo>
                  <a:pt x="1308" y="435"/>
                  <a:pt x="1297" y="481"/>
                  <a:pt x="1297" y="531"/>
                </a:cubicBezTo>
                <a:cubicBezTo>
                  <a:pt x="1297" y="560"/>
                  <a:pt x="1327" y="561"/>
                  <a:pt x="1351" y="562"/>
                </a:cubicBezTo>
                <a:cubicBezTo>
                  <a:pt x="1427" y="565"/>
                  <a:pt x="1501" y="559"/>
                  <a:pt x="1576" y="55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7"/>
          <p:cNvSpPr/>
          <p:nvPr/>
        </p:nvSpPr>
        <p:spPr>
          <a:xfrm>
            <a:off x="6186240" y="5808600"/>
            <a:ext cx="1316520" cy="271440"/>
          </a:xfrm>
          <a:custGeom>
            <a:avLst/>
            <a:gdLst/>
            <a:ahLst/>
            <a:rect l="l" t="t" r="r" b="b"/>
            <a:pathLst>
              <a:path w="3658" h="755">
                <a:moveTo>
                  <a:pt x="115" y="158"/>
                </a:moveTo>
                <a:cubicBezTo>
                  <a:pt x="70" y="165"/>
                  <a:pt x="51" y="193"/>
                  <a:pt x="29" y="235"/>
                </a:cubicBezTo>
                <a:cubicBezTo>
                  <a:pt x="10" y="271"/>
                  <a:pt x="0" y="304"/>
                  <a:pt x="1" y="345"/>
                </a:cubicBezTo>
                <a:cubicBezTo>
                  <a:pt x="2" y="349"/>
                  <a:pt x="4" y="352"/>
                  <a:pt x="5" y="356"/>
                </a:cubicBezTo>
                <a:cubicBezTo>
                  <a:pt x="50" y="360"/>
                  <a:pt x="85" y="365"/>
                  <a:pt x="126" y="341"/>
                </a:cubicBezTo>
                <a:cubicBezTo>
                  <a:pt x="166" y="318"/>
                  <a:pt x="179" y="290"/>
                  <a:pt x="181" y="246"/>
                </a:cubicBezTo>
                <a:cubicBezTo>
                  <a:pt x="183" y="197"/>
                  <a:pt x="144" y="175"/>
                  <a:pt x="106" y="152"/>
                </a:cubicBezTo>
                <a:cubicBezTo>
                  <a:pt x="91" y="143"/>
                  <a:pt x="75" y="136"/>
                  <a:pt x="59" y="128"/>
                </a:cubicBezTo>
                <a:cubicBezTo>
                  <a:pt x="95" y="121"/>
                  <a:pt x="129" y="113"/>
                  <a:pt x="164" y="103"/>
                </a:cubicBezTo>
                <a:cubicBezTo>
                  <a:pt x="223" y="86"/>
                  <a:pt x="282" y="68"/>
                  <a:pt x="338" y="42"/>
                </a:cubicBezTo>
                <a:cubicBezTo>
                  <a:pt x="363" y="30"/>
                  <a:pt x="374" y="23"/>
                  <a:pt x="387" y="2"/>
                </a:cubicBezTo>
                <a:cubicBezTo>
                  <a:pt x="388" y="0"/>
                  <a:pt x="383" y="2"/>
                  <a:pt x="384" y="0"/>
                </a:cubicBezTo>
                <a:cubicBezTo>
                  <a:pt x="354" y="41"/>
                  <a:pt x="335" y="82"/>
                  <a:pt x="326" y="134"/>
                </a:cubicBezTo>
                <a:cubicBezTo>
                  <a:pt x="315" y="194"/>
                  <a:pt x="309" y="279"/>
                  <a:pt x="326" y="339"/>
                </a:cubicBezTo>
                <a:cubicBezTo>
                  <a:pt x="358" y="456"/>
                  <a:pt x="469" y="540"/>
                  <a:pt x="485" y="663"/>
                </a:cubicBezTo>
                <a:cubicBezTo>
                  <a:pt x="490" y="701"/>
                  <a:pt x="489" y="733"/>
                  <a:pt x="449" y="748"/>
                </a:cubicBezTo>
                <a:cubicBezTo>
                  <a:pt x="439" y="750"/>
                  <a:pt x="430" y="752"/>
                  <a:pt x="420" y="754"/>
                </a:cubicBezTo>
                <a:moveTo>
                  <a:pt x="320" y="527"/>
                </a:moveTo>
                <a:cubicBezTo>
                  <a:pt x="396" y="484"/>
                  <a:pt x="473" y="468"/>
                  <a:pt x="560" y="453"/>
                </a:cubicBezTo>
                <a:cubicBezTo>
                  <a:pt x="661" y="436"/>
                  <a:pt x="761" y="425"/>
                  <a:pt x="862" y="408"/>
                </a:cubicBezTo>
                <a:moveTo>
                  <a:pt x="1349" y="323"/>
                </a:moveTo>
                <a:cubicBezTo>
                  <a:pt x="1357" y="351"/>
                  <a:pt x="1354" y="360"/>
                  <a:pt x="1393" y="365"/>
                </a:cubicBezTo>
                <a:cubicBezTo>
                  <a:pt x="1434" y="370"/>
                  <a:pt x="1487" y="372"/>
                  <a:pt x="1526" y="358"/>
                </a:cubicBezTo>
                <a:cubicBezTo>
                  <a:pt x="1555" y="348"/>
                  <a:pt x="1579" y="328"/>
                  <a:pt x="1585" y="298"/>
                </a:cubicBezTo>
                <a:cubicBezTo>
                  <a:pt x="1585" y="284"/>
                  <a:pt x="1585" y="280"/>
                  <a:pt x="1582" y="271"/>
                </a:cubicBezTo>
                <a:cubicBezTo>
                  <a:pt x="1541" y="259"/>
                  <a:pt x="1484" y="247"/>
                  <a:pt x="1442" y="260"/>
                </a:cubicBezTo>
                <a:cubicBezTo>
                  <a:pt x="1358" y="286"/>
                  <a:pt x="1306" y="383"/>
                  <a:pt x="1279" y="460"/>
                </a:cubicBezTo>
                <a:cubicBezTo>
                  <a:pt x="1263" y="505"/>
                  <a:pt x="1245" y="575"/>
                  <a:pt x="1300" y="593"/>
                </a:cubicBezTo>
                <a:cubicBezTo>
                  <a:pt x="1374" y="618"/>
                  <a:pt x="1485" y="603"/>
                  <a:pt x="1559" y="589"/>
                </a:cubicBezTo>
                <a:cubicBezTo>
                  <a:pt x="1660" y="570"/>
                  <a:pt x="1814" y="544"/>
                  <a:pt x="1889" y="464"/>
                </a:cubicBezTo>
                <a:cubicBezTo>
                  <a:pt x="1905" y="447"/>
                  <a:pt x="1911" y="426"/>
                  <a:pt x="1917" y="404"/>
                </a:cubicBezTo>
                <a:lnTo>
                  <a:pt x="1917" y="403"/>
                </a:lnTo>
                <a:cubicBezTo>
                  <a:pt x="1912" y="452"/>
                  <a:pt x="1902" y="487"/>
                  <a:pt x="1881" y="534"/>
                </a:cubicBezTo>
                <a:cubicBezTo>
                  <a:pt x="1852" y="597"/>
                  <a:pt x="1825" y="677"/>
                  <a:pt x="1758" y="703"/>
                </a:cubicBezTo>
                <a:moveTo>
                  <a:pt x="1642" y="499"/>
                </a:moveTo>
                <a:cubicBezTo>
                  <a:pt x="1697" y="488"/>
                  <a:pt x="1751" y="485"/>
                  <a:pt x="1807" y="497"/>
                </a:cubicBezTo>
                <a:cubicBezTo>
                  <a:pt x="1884" y="513"/>
                  <a:pt x="1955" y="546"/>
                  <a:pt x="2031" y="562"/>
                </a:cubicBezTo>
                <a:cubicBezTo>
                  <a:pt x="2092" y="572"/>
                  <a:pt x="2112" y="575"/>
                  <a:pt x="2154" y="572"/>
                </a:cubicBezTo>
                <a:moveTo>
                  <a:pt x="2269" y="173"/>
                </a:moveTo>
                <a:cubicBezTo>
                  <a:pt x="2284" y="170"/>
                  <a:pt x="2299" y="192"/>
                  <a:pt x="2320" y="228"/>
                </a:cubicBezTo>
                <a:cubicBezTo>
                  <a:pt x="2359" y="294"/>
                  <a:pt x="2393" y="363"/>
                  <a:pt x="2436" y="428"/>
                </a:cubicBezTo>
                <a:cubicBezTo>
                  <a:pt x="2470" y="479"/>
                  <a:pt x="2507" y="528"/>
                  <a:pt x="2545" y="576"/>
                </a:cubicBezTo>
                <a:cubicBezTo>
                  <a:pt x="2550" y="582"/>
                  <a:pt x="2555" y="589"/>
                  <a:pt x="2560" y="595"/>
                </a:cubicBezTo>
                <a:moveTo>
                  <a:pt x="2329" y="576"/>
                </a:moveTo>
                <a:cubicBezTo>
                  <a:pt x="2338" y="555"/>
                  <a:pt x="2380" y="550"/>
                  <a:pt x="2402" y="545"/>
                </a:cubicBezTo>
                <a:cubicBezTo>
                  <a:pt x="2443" y="538"/>
                  <a:pt x="2457" y="535"/>
                  <a:pt x="2484" y="531"/>
                </a:cubicBezTo>
                <a:moveTo>
                  <a:pt x="2878" y="562"/>
                </a:moveTo>
                <a:cubicBezTo>
                  <a:pt x="2873" y="535"/>
                  <a:pt x="2856" y="522"/>
                  <a:pt x="2841" y="499"/>
                </a:cubicBezTo>
                <a:cubicBezTo>
                  <a:pt x="2828" y="478"/>
                  <a:pt x="2817" y="442"/>
                  <a:pt x="2825" y="417"/>
                </a:cubicBezTo>
                <a:cubicBezTo>
                  <a:pt x="2839" y="374"/>
                  <a:pt x="2886" y="368"/>
                  <a:pt x="2923" y="366"/>
                </a:cubicBezTo>
                <a:cubicBezTo>
                  <a:pt x="2978" y="364"/>
                  <a:pt x="3013" y="391"/>
                  <a:pt x="3038" y="440"/>
                </a:cubicBezTo>
                <a:cubicBezTo>
                  <a:pt x="3063" y="488"/>
                  <a:pt x="3047" y="563"/>
                  <a:pt x="3082" y="604"/>
                </a:cubicBezTo>
                <a:cubicBezTo>
                  <a:pt x="3111" y="639"/>
                  <a:pt x="3180" y="624"/>
                  <a:pt x="3218" y="624"/>
                </a:cubicBezTo>
                <a:moveTo>
                  <a:pt x="3384" y="562"/>
                </a:moveTo>
                <a:cubicBezTo>
                  <a:pt x="3410" y="536"/>
                  <a:pt x="3417" y="526"/>
                  <a:pt x="3417" y="489"/>
                </a:cubicBezTo>
                <a:cubicBezTo>
                  <a:pt x="3417" y="476"/>
                  <a:pt x="3417" y="472"/>
                  <a:pt x="3417" y="464"/>
                </a:cubicBezTo>
                <a:cubicBezTo>
                  <a:pt x="3384" y="462"/>
                  <a:pt x="3365" y="466"/>
                  <a:pt x="3342" y="492"/>
                </a:cubicBezTo>
                <a:cubicBezTo>
                  <a:pt x="3330" y="505"/>
                  <a:pt x="3309" y="545"/>
                  <a:pt x="3321" y="565"/>
                </a:cubicBezTo>
                <a:cubicBezTo>
                  <a:pt x="3334" y="587"/>
                  <a:pt x="3418" y="577"/>
                  <a:pt x="3438" y="575"/>
                </a:cubicBezTo>
                <a:cubicBezTo>
                  <a:pt x="3479" y="572"/>
                  <a:pt x="3515" y="560"/>
                  <a:pt x="3546" y="532"/>
                </a:cubicBezTo>
                <a:cubicBezTo>
                  <a:pt x="3554" y="525"/>
                  <a:pt x="3561" y="517"/>
                  <a:pt x="3569" y="511"/>
                </a:cubicBezTo>
                <a:lnTo>
                  <a:pt x="3570" y="511"/>
                </a:lnTo>
                <a:cubicBezTo>
                  <a:pt x="3585" y="566"/>
                  <a:pt x="3615" y="597"/>
                  <a:pt x="3657" y="6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8"/>
          <p:cNvSpPr/>
          <p:nvPr/>
        </p:nvSpPr>
        <p:spPr>
          <a:xfrm>
            <a:off x="7738920" y="6002280"/>
            <a:ext cx="816120" cy="240120"/>
          </a:xfrm>
          <a:custGeom>
            <a:avLst/>
            <a:gdLst/>
            <a:ahLst/>
            <a:rect l="l" t="t" r="r" b="b"/>
            <a:pathLst>
              <a:path w="2268" h="668">
                <a:moveTo>
                  <a:pt x="0" y="106"/>
                </a:moveTo>
                <a:cubicBezTo>
                  <a:pt x="19" y="122"/>
                  <a:pt x="29" y="125"/>
                  <a:pt x="64" y="125"/>
                </a:cubicBezTo>
                <a:cubicBezTo>
                  <a:pt x="116" y="126"/>
                  <a:pt x="163" y="125"/>
                  <a:pt x="212" y="109"/>
                </a:cubicBezTo>
                <a:cubicBezTo>
                  <a:pt x="239" y="100"/>
                  <a:pt x="269" y="91"/>
                  <a:pt x="278" y="63"/>
                </a:cubicBezTo>
                <a:cubicBezTo>
                  <a:pt x="284" y="43"/>
                  <a:pt x="276" y="19"/>
                  <a:pt x="272" y="0"/>
                </a:cubicBezTo>
                <a:cubicBezTo>
                  <a:pt x="273" y="60"/>
                  <a:pt x="285" y="107"/>
                  <a:pt x="302" y="165"/>
                </a:cubicBezTo>
                <a:cubicBezTo>
                  <a:pt x="335" y="275"/>
                  <a:pt x="366" y="379"/>
                  <a:pt x="367" y="495"/>
                </a:cubicBezTo>
                <a:cubicBezTo>
                  <a:pt x="367" y="543"/>
                  <a:pt x="367" y="571"/>
                  <a:pt x="331" y="604"/>
                </a:cubicBezTo>
                <a:cubicBezTo>
                  <a:pt x="310" y="623"/>
                  <a:pt x="286" y="630"/>
                  <a:pt x="261" y="639"/>
                </a:cubicBezTo>
                <a:cubicBezTo>
                  <a:pt x="298" y="629"/>
                  <a:pt x="336" y="618"/>
                  <a:pt x="374" y="608"/>
                </a:cubicBezTo>
                <a:cubicBezTo>
                  <a:pt x="496" y="577"/>
                  <a:pt x="618" y="551"/>
                  <a:pt x="744" y="543"/>
                </a:cubicBezTo>
                <a:cubicBezTo>
                  <a:pt x="759" y="542"/>
                  <a:pt x="768" y="535"/>
                  <a:pt x="782" y="541"/>
                </a:cubicBezTo>
                <a:cubicBezTo>
                  <a:pt x="795" y="547"/>
                  <a:pt x="754" y="546"/>
                  <a:pt x="740" y="550"/>
                </a:cubicBezTo>
                <a:cubicBezTo>
                  <a:pt x="739" y="550"/>
                  <a:pt x="738" y="550"/>
                  <a:pt x="737" y="550"/>
                </a:cubicBezTo>
                <a:moveTo>
                  <a:pt x="1031" y="471"/>
                </a:moveTo>
                <a:cubicBezTo>
                  <a:pt x="1049" y="471"/>
                  <a:pt x="1077" y="466"/>
                  <a:pt x="1092" y="474"/>
                </a:cubicBezTo>
                <a:cubicBezTo>
                  <a:pt x="1092" y="495"/>
                  <a:pt x="1092" y="500"/>
                  <a:pt x="1075" y="514"/>
                </a:cubicBezTo>
                <a:cubicBezTo>
                  <a:pt x="1066" y="521"/>
                  <a:pt x="1059" y="526"/>
                  <a:pt x="1047" y="526"/>
                </a:cubicBezTo>
                <a:cubicBezTo>
                  <a:pt x="1025" y="526"/>
                  <a:pt x="1055" y="485"/>
                  <a:pt x="1065" y="465"/>
                </a:cubicBezTo>
                <a:moveTo>
                  <a:pt x="1617" y="325"/>
                </a:moveTo>
                <a:cubicBezTo>
                  <a:pt x="1600" y="315"/>
                  <a:pt x="1591" y="305"/>
                  <a:pt x="1569" y="300"/>
                </a:cubicBezTo>
                <a:cubicBezTo>
                  <a:pt x="1522" y="290"/>
                  <a:pt x="1463" y="286"/>
                  <a:pt x="1417" y="301"/>
                </a:cubicBezTo>
                <a:cubicBezTo>
                  <a:pt x="1341" y="327"/>
                  <a:pt x="1267" y="366"/>
                  <a:pt x="1201" y="410"/>
                </a:cubicBezTo>
                <a:cubicBezTo>
                  <a:pt x="1143" y="448"/>
                  <a:pt x="1096" y="496"/>
                  <a:pt x="1067" y="560"/>
                </a:cubicBezTo>
                <a:cubicBezTo>
                  <a:pt x="1056" y="584"/>
                  <a:pt x="1042" y="627"/>
                  <a:pt x="1067" y="646"/>
                </a:cubicBezTo>
                <a:cubicBezTo>
                  <a:pt x="1094" y="667"/>
                  <a:pt x="1192" y="652"/>
                  <a:pt x="1222" y="645"/>
                </a:cubicBezTo>
                <a:cubicBezTo>
                  <a:pt x="1305" y="625"/>
                  <a:pt x="1377" y="585"/>
                  <a:pt x="1431" y="520"/>
                </a:cubicBezTo>
                <a:cubicBezTo>
                  <a:pt x="1448" y="500"/>
                  <a:pt x="1464" y="479"/>
                  <a:pt x="1481" y="460"/>
                </a:cubicBezTo>
                <a:cubicBezTo>
                  <a:pt x="1493" y="473"/>
                  <a:pt x="1509" y="490"/>
                  <a:pt x="1522" y="509"/>
                </a:cubicBezTo>
                <a:cubicBezTo>
                  <a:pt x="1557" y="557"/>
                  <a:pt x="1604" y="569"/>
                  <a:pt x="1662" y="560"/>
                </a:cubicBezTo>
                <a:cubicBezTo>
                  <a:pt x="1741" y="548"/>
                  <a:pt x="1773" y="480"/>
                  <a:pt x="1790" y="411"/>
                </a:cubicBezTo>
                <a:cubicBezTo>
                  <a:pt x="1814" y="309"/>
                  <a:pt x="1815" y="204"/>
                  <a:pt x="1842" y="103"/>
                </a:cubicBezTo>
                <a:cubicBezTo>
                  <a:pt x="1849" y="75"/>
                  <a:pt x="1859" y="52"/>
                  <a:pt x="1869" y="25"/>
                </a:cubicBezTo>
                <a:cubicBezTo>
                  <a:pt x="1870" y="41"/>
                  <a:pt x="1872" y="88"/>
                  <a:pt x="1872" y="107"/>
                </a:cubicBezTo>
                <a:cubicBezTo>
                  <a:pt x="1872" y="197"/>
                  <a:pt x="1881" y="276"/>
                  <a:pt x="1917" y="360"/>
                </a:cubicBezTo>
                <a:cubicBezTo>
                  <a:pt x="1937" y="407"/>
                  <a:pt x="1967" y="448"/>
                  <a:pt x="1996" y="488"/>
                </a:cubicBezTo>
                <a:moveTo>
                  <a:pt x="1916" y="338"/>
                </a:moveTo>
                <a:cubicBezTo>
                  <a:pt x="1989" y="320"/>
                  <a:pt x="2061" y="311"/>
                  <a:pt x="2136" y="306"/>
                </a:cubicBezTo>
                <a:cubicBezTo>
                  <a:pt x="2180" y="303"/>
                  <a:pt x="2223" y="303"/>
                  <a:pt x="2267" y="30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9"/>
          <p:cNvSpPr/>
          <p:nvPr/>
        </p:nvSpPr>
        <p:spPr>
          <a:xfrm>
            <a:off x="6792840" y="6329520"/>
            <a:ext cx="1685880" cy="318960"/>
          </a:xfrm>
          <a:custGeom>
            <a:avLst/>
            <a:gdLst/>
            <a:ahLst/>
            <a:rect l="l" t="t" r="r" b="b"/>
            <a:pathLst>
              <a:path w="4684" h="887">
                <a:moveTo>
                  <a:pt x="10" y="810"/>
                </a:moveTo>
                <a:cubicBezTo>
                  <a:pt x="5" y="786"/>
                  <a:pt x="1" y="769"/>
                  <a:pt x="0" y="745"/>
                </a:cubicBezTo>
                <a:cubicBezTo>
                  <a:pt x="0" y="742"/>
                  <a:pt x="0" y="738"/>
                  <a:pt x="0" y="735"/>
                </a:cubicBezTo>
                <a:cubicBezTo>
                  <a:pt x="26" y="728"/>
                  <a:pt x="55" y="717"/>
                  <a:pt x="84" y="728"/>
                </a:cubicBezTo>
                <a:cubicBezTo>
                  <a:pt x="136" y="748"/>
                  <a:pt x="191" y="801"/>
                  <a:pt x="216" y="850"/>
                </a:cubicBezTo>
                <a:cubicBezTo>
                  <a:pt x="222" y="862"/>
                  <a:pt x="223" y="874"/>
                  <a:pt x="228" y="886"/>
                </a:cubicBezTo>
                <a:cubicBezTo>
                  <a:pt x="228" y="820"/>
                  <a:pt x="241" y="770"/>
                  <a:pt x="266" y="708"/>
                </a:cubicBezTo>
                <a:cubicBezTo>
                  <a:pt x="289" y="651"/>
                  <a:pt x="315" y="588"/>
                  <a:pt x="373" y="559"/>
                </a:cubicBezTo>
                <a:cubicBezTo>
                  <a:pt x="420" y="536"/>
                  <a:pt x="467" y="546"/>
                  <a:pt x="486" y="596"/>
                </a:cubicBezTo>
                <a:cubicBezTo>
                  <a:pt x="504" y="644"/>
                  <a:pt x="505" y="716"/>
                  <a:pt x="495" y="766"/>
                </a:cubicBezTo>
                <a:cubicBezTo>
                  <a:pt x="493" y="769"/>
                  <a:pt x="490" y="773"/>
                  <a:pt x="488" y="776"/>
                </a:cubicBezTo>
                <a:cubicBezTo>
                  <a:pt x="478" y="760"/>
                  <a:pt x="472" y="781"/>
                  <a:pt x="474" y="738"/>
                </a:cubicBezTo>
                <a:cubicBezTo>
                  <a:pt x="476" y="685"/>
                  <a:pt x="512" y="636"/>
                  <a:pt x="543" y="596"/>
                </a:cubicBezTo>
                <a:cubicBezTo>
                  <a:pt x="577" y="553"/>
                  <a:pt x="625" y="513"/>
                  <a:pt x="680" y="502"/>
                </a:cubicBezTo>
                <a:cubicBezTo>
                  <a:pt x="744" y="489"/>
                  <a:pt x="812" y="495"/>
                  <a:pt x="862" y="539"/>
                </a:cubicBezTo>
                <a:cubicBezTo>
                  <a:pt x="907" y="578"/>
                  <a:pt x="928" y="637"/>
                  <a:pt x="949" y="691"/>
                </a:cubicBezTo>
                <a:cubicBezTo>
                  <a:pt x="959" y="717"/>
                  <a:pt x="970" y="727"/>
                  <a:pt x="981" y="742"/>
                </a:cubicBezTo>
                <a:moveTo>
                  <a:pt x="1092" y="450"/>
                </a:moveTo>
                <a:cubicBezTo>
                  <a:pt x="1101" y="440"/>
                  <a:pt x="1119" y="423"/>
                  <a:pt x="1132" y="444"/>
                </a:cubicBezTo>
                <a:cubicBezTo>
                  <a:pt x="1163" y="492"/>
                  <a:pt x="1172" y="559"/>
                  <a:pt x="1189" y="612"/>
                </a:cubicBezTo>
                <a:cubicBezTo>
                  <a:pt x="1203" y="656"/>
                  <a:pt x="1212" y="681"/>
                  <a:pt x="1253" y="698"/>
                </a:cubicBezTo>
                <a:moveTo>
                  <a:pt x="1068" y="299"/>
                </a:moveTo>
                <a:cubicBezTo>
                  <a:pt x="1066" y="282"/>
                  <a:pt x="1066" y="278"/>
                  <a:pt x="1066" y="268"/>
                </a:cubicBezTo>
                <a:cubicBezTo>
                  <a:pt x="1127" y="263"/>
                  <a:pt x="1170" y="271"/>
                  <a:pt x="1229" y="288"/>
                </a:cubicBezTo>
                <a:cubicBezTo>
                  <a:pt x="1357" y="326"/>
                  <a:pt x="1487" y="354"/>
                  <a:pt x="1618" y="377"/>
                </a:cubicBezTo>
                <a:cubicBezTo>
                  <a:pt x="1631" y="380"/>
                  <a:pt x="1633" y="379"/>
                  <a:pt x="1639" y="384"/>
                </a:cubicBezTo>
                <a:cubicBezTo>
                  <a:pt x="1629" y="397"/>
                  <a:pt x="1623" y="406"/>
                  <a:pt x="1606" y="419"/>
                </a:cubicBezTo>
                <a:cubicBezTo>
                  <a:pt x="1571" y="445"/>
                  <a:pt x="1552" y="465"/>
                  <a:pt x="1554" y="510"/>
                </a:cubicBezTo>
                <a:cubicBezTo>
                  <a:pt x="1556" y="545"/>
                  <a:pt x="1603" y="561"/>
                  <a:pt x="1630" y="578"/>
                </a:cubicBezTo>
                <a:cubicBezTo>
                  <a:pt x="1661" y="597"/>
                  <a:pt x="1694" y="613"/>
                  <a:pt x="1700" y="652"/>
                </a:cubicBezTo>
                <a:cubicBezTo>
                  <a:pt x="1706" y="688"/>
                  <a:pt x="1687" y="701"/>
                  <a:pt x="1657" y="718"/>
                </a:cubicBezTo>
                <a:cubicBezTo>
                  <a:pt x="1633" y="731"/>
                  <a:pt x="1611" y="733"/>
                  <a:pt x="1585" y="735"/>
                </a:cubicBezTo>
                <a:moveTo>
                  <a:pt x="1770" y="298"/>
                </a:moveTo>
                <a:cubicBezTo>
                  <a:pt x="1779" y="293"/>
                  <a:pt x="1782" y="279"/>
                  <a:pt x="1803" y="291"/>
                </a:cubicBezTo>
                <a:cubicBezTo>
                  <a:pt x="1852" y="319"/>
                  <a:pt x="1870" y="415"/>
                  <a:pt x="1897" y="461"/>
                </a:cubicBezTo>
                <a:cubicBezTo>
                  <a:pt x="1908" y="481"/>
                  <a:pt x="1925" y="507"/>
                  <a:pt x="1948" y="515"/>
                </a:cubicBezTo>
                <a:cubicBezTo>
                  <a:pt x="1968" y="522"/>
                  <a:pt x="1981" y="508"/>
                  <a:pt x="1993" y="495"/>
                </a:cubicBezTo>
                <a:cubicBezTo>
                  <a:pt x="2032" y="452"/>
                  <a:pt x="2054" y="393"/>
                  <a:pt x="2103" y="360"/>
                </a:cubicBezTo>
                <a:cubicBezTo>
                  <a:pt x="2125" y="345"/>
                  <a:pt x="2165" y="336"/>
                  <a:pt x="2186" y="358"/>
                </a:cubicBezTo>
                <a:cubicBezTo>
                  <a:pt x="2209" y="382"/>
                  <a:pt x="2207" y="421"/>
                  <a:pt x="2208" y="451"/>
                </a:cubicBezTo>
                <a:cubicBezTo>
                  <a:pt x="2208" y="472"/>
                  <a:pt x="2204" y="471"/>
                  <a:pt x="2199" y="482"/>
                </a:cubicBezTo>
                <a:cubicBezTo>
                  <a:pt x="2199" y="475"/>
                  <a:pt x="2195" y="462"/>
                  <a:pt x="2203" y="451"/>
                </a:cubicBezTo>
                <a:cubicBezTo>
                  <a:pt x="2223" y="423"/>
                  <a:pt x="2266" y="400"/>
                  <a:pt x="2294" y="381"/>
                </a:cubicBezTo>
                <a:cubicBezTo>
                  <a:pt x="2327" y="358"/>
                  <a:pt x="2352" y="340"/>
                  <a:pt x="2392" y="334"/>
                </a:cubicBezTo>
                <a:cubicBezTo>
                  <a:pt x="2394" y="334"/>
                  <a:pt x="2396" y="334"/>
                  <a:pt x="2398" y="334"/>
                </a:cubicBezTo>
                <a:cubicBezTo>
                  <a:pt x="2399" y="353"/>
                  <a:pt x="2395" y="382"/>
                  <a:pt x="2407" y="398"/>
                </a:cubicBezTo>
                <a:cubicBezTo>
                  <a:pt x="2426" y="414"/>
                  <a:pt x="2434" y="420"/>
                  <a:pt x="2452" y="423"/>
                </a:cubicBezTo>
                <a:moveTo>
                  <a:pt x="2874" y="278"/>
                </a:moveTo>
                <a:cubicBezTo>
                  <a:pt x="2857" y="246"/>
                  <a:pt x="2849" y="224"/>
                  <a:pt x="2810" y="220"/>
                </a:cubicBezTo>
                <a:cubicBezTo>
                  <a:pt x="2756" y="215"/>
                  <a:pt x="2711" y="247"/>
                  <a:pt x="2680" y="289"/>
                </a:cubicBezTo>
                <a:cubicBezTo>
                  <a:pt x="2665" y="309"/>
                  <a:pt x="2640" y="368"/>
                  <a:pt x="2661" y="393"/>
                </a:cubicBezTo>
                <a:cubicBezTo>
                  <a:pt x="2681" y="417"/>
                  <a:pt x="2733" y="413"/>
                  <a:pt x="2760" y="413"/>
                </a:cubicBezTo>
                <a:cubicBezTo>
                  <a:pt x="2785" y="413"/>
                  <a:pt x="2803" y="413"/>
                  <a:pt x="2820" y="393"/>
                </a:cubicBezTo>
                <a:cubicBezTo>
                  <a:pt x="2832" y="379"/>
                  <a:pt x="2832" y="364"/>
                  <a:pt x="2850" y="358"/>
                </a:cubicBezTo>
                <a:cubicBezTo>
                  <a:pt x="2868" y="352"/>
                  <a:pt x="2881" y="371"/>
                  <a:pt x="2896" y="377"/>
                </a:cubicBezTo>
                <a:cubicBezTo>
                  <a:pt x="2945" y="396"/>
                  <a:pt x="3026" y="399"/>
                  <a:pt x="3075" y="384"/>
                </a:cubicBezTo>
                <a:cubicBezTo>
                  <a:pt x="3118" y="371"/>
                  <a:pt x="3167" y="336"/>
                  <a:pt x="3188" y="295"/>
                </a:cubicBezTo>
                <a:cubicBezTo>
                  <a:pt x="3201" y="269"/>
                  <a:pt x="3201" y="219"/>
                  <a:pt x="3193" y="192"/>
                </a:cubicBezTo>
                <a:cubicBezTo>
                  <a:pt x="3186" y="169"/>
                  <a:pt x="3171" y="135"/>
                  <a:pt x="3157" y="114"/>
                </a:cubicBezTo>
                <a:cubicBezTo>
                  <a:pt x="3154" y="113"/>
                  <a:pt x="3154" y="113"/>
                  <a:pt x="3155" y="118"/>
                </a:cubicBezTo>
                <a:cubicBezTo>
                  <a:pt x="3178" y="168"/>
                  <a:pt x="3210" y="211"/>
                  <a:pt x="3238" y="259"/>
                </a:cubicBezTo>
                <a:cubicBezTo>
                  <a:pt x="3263" y="301"/>
                  <a:pt x="3280" y="345"/>
                  <a:pt x="3284" y="393"/>
                </a:cubicBezTo>
                <a:cubicBezTo>
                  <a:pt x="3284" y="400"/>
                  <a:pt x="3284" y="406"/>
                  <a:pt x="3284" y="413"/>
                </a:cubicBezTo>
                <a:moveTo>
                  <a:pt x="2972" y="295"/>
                </a:moveTo>
                <a:cubicBezTo>
                  <a:pt x="3053" y="267"/>
                  <a:pt x="3135" y="256"/>
                  <a:pt x="3221" y="248"/>
                </a:cubicBezTo>
                <a:cubicBezTo>
                  <a:pt x="3344" y="236"/>
                  <a:pt x="3469" y="236"/>
                  <a:pt x="3593" y="232"/>
                </a:cubicBezTo>
                <a:moveTo>
                  <a:pt x="3781" y="218"/>
                </a:moveTo>
                <a:cubicBezTo>
                  <a:pt x="3758" y="218"/>
                  <a:pt x="3734" y="215"/>
                  <a:pt x="3712" y="224"/>
                </a:cubicBezTo>
                <a:cubicBezTo>
                  <a:pt x="3670" y="241"/>
                  <a:pt x="3627" y="274"/>
                  <a:pt x="3596" y="307"/>
                </a:cubicBezTo>
                <a:cubicBezTo>
                  <a:pt x="3578" y="327"/>
                  <a:pt x="3569" y="343"/>
                  <a:pt x="3561" y="367"/>
                </a:cubicBezTo>
                <a:cubicBezTo>
                  <a:pt x="3567" y="398"/>
                  <a:pt x="3605" y="388"/>
                  <a:pt x="3632" y="388"/>
                </a:cubicBezTo>
                <a:cubicBezTo>
                  <a:pt x="3683" y="388"/>
                  <a:pt x="3725" y="382"/>
                  <a:pt x="3775" y="371"/>
                </a:cubicBezTo>
                <a:moveTo>
                  <a:pt x="3866" y="155"/>
                </a:moveTo>
                <a:cubicBezTo>
                  <a:pt x="3853" y="109"/>
                  <a:pt x="3848" y="72"/>
                  <a:pt x="3848" y="25"/>
                </a:cubicBezTo>
                <a:cubicBezTo>
                  <a:pt x="3848" y="1"/>
                  <a:pt x="3850" y="9"/>
                  <a:pt x="3855" y="0"/>
                </a:cubicBezTo>
                <a:cubicBezTo>
                  <a:pt x="3870" y="51"/>
                  <a:pt x="3884" y="101"/>
                  <a:pt x="3894" y="153"/>
                </a:cubicBezTo>
                <a:cubicBezTo>
                  <a:pt x="3909" y="231"/>
                  <a:pt x="3919" y="308"/>
                  <a:pt x="3951" y="381"/>
                </a:cubicBezTo>
                <a:cubicBezTo>
                  <a:pt x="3965" y="412"/>
                  <a:pt x="3982" y="435"/>
                  <a:pt x="4016" y="439"/>
                </a:cubicBezTo>
                <a:cubicBezTo>
                  <a:pt x="4043" y="442"/>
                  <a:pt x="4057" y="437"/>
                  <a:pt x="4076" y="417"/>
                </a:cubicBezTo>
                <a:cubicBezTo>
                  <a:pt x="4105" y="387"/>
                  <a:pt x="4131" y="346"/>
                  <a:pt x="4175" y="337"/>
                </a:cubicBezTo>
                <a:cubicBezTo>
                  <a:pt x="4209" y="330"/>
                  <a:pt x="4227" y="339"/>
                  <a:pt x="4239" y="370"/>
                </a:cubicBezTo>
                <a:cubicBezTo>
                  <a:pt x="4249" y="394"/>
                  <a:pt x="4245" y="421"/>
                  <a:pt x="4255" y="444"/>
                </a:cubicBezTo>
                <a:cubicBezTo>
                  <a:pt x="4265" y="467"/>
                  <a:pt x="4274" y="471"/>
                  <a:pt x="4301" y="473"/>
                </a:cubicBezTo>
                <a:cubicBezTo>
                  <a:pt x="4311" y="473"/>
                  <a:pt x="4321" y="473"/>
                  <a:pt x="4331" y="473"/>
                </a:cubicBezTo>
                <a:moveTo>
                  <a:pt x="4652" y="348"/>
                </a:moveTo>
                <a:cubicBezTo>
                  <a:pt x="4659" y="329"/>
                  <a:pt x="4663" y="312"/>
                  <a:pt x="4680" y="299"/>
                </a:cubicBezTo>
                <a:cubicBezTo>
                  <a:pt x="4681" y="299"/>
                  <a:pt x="4682" y="298"/>
                  <a:pt x="4683" y="298"/>
                </a:cubicBezTo>
                <a:cubicBezTo>
                  <a:pt x="4681" y="322"/>
                  <a:pt x="4674" y="336"/>
                  <a:pt x="4659" y="354"/>
                </a:cubicBezTo>
                <a:cubicBezTo>
                  <a:pt x="4646" y="369"/>
                  <a:pt x="4636" y="377"/>
                  <a:pt x="4616" y="378"/>
                </a:cubicBezTo>
                <a:cubicBezTo>
                  <a:pt x="4596" y="379"/>
                  <a:pt x="4595" y="375"/>
                  <a:pt x="4594" y="354"/>
                </a:cubicBezTo>
                <a:cubicBezTo>
                  <a:pt x="4592" y="324"/>
                  <a:pt x="4591" y="299"/>
                  <a:pt x="4617" y="278"/>
                </a:cubicBezTo>
                <a:cubicBezTo>
                  <a:pt x="4634" y="269"/>
                  <a:pt x="4638" y="267"/>
                  <a:pt x="4649" y="26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0"/>
          <p:cNvSpPr/>
          <p:nvPr/>
        </p:nvSpPr>
        <p:spPr>
          <a:xfrm>
            <a:off x="2286360" y="2045160"/>
            <a:ext cx="3320640" cy="312480"/>
          </a:xfrm>
          <a:custGeom>
            <a:avLst/>
            <a:gdLst/>
            <a:ahLst/>
            <a:rect l="l" t="t" r="r" b="b"/>
            <a:pathLst>
              <a:path w="9225" h="869">
                <a:moveTo>
                  <a:pt x="55" y="860"/>
                </a:moveTo>
                <a:cubicBezTo>
                  <a:pt x="69" y="860"/>
                  <a:pt x="0" y="863"/>
                  <a:pt x="14" y="863"/>
                </a:cubicBezTo>
                <a:cubicBezTo>
                  <a:pt x="332" y="868"/>
                  <a:pt x="648" y="833"/>
                  <a:pt x="965" y="812"/>
                </a:cubicBezTo>
                <a:cubicBezTo>
                  <a:pt x="2067" y="741"/>
                  <a:pt x="3133" y="436"/>
                  <a:pt x="4230" y="349"/>
                </a:cubicBezTo>
                <a:cubicBezTo>
                  <a:pt x="4916" y="294"/>
                  <a:pt x="5585" y="182"/>
                  <a:pt x="6266" y="104"/>
                </a:cubicBezTo>
                <a:cubicBezTo>
                  <a:pt x="7157" y="0"/>
                  <a:pt x="8047" y="205"/>
                  <a:pt x="8934" y="148"/>
                </a:cubicBezTo>
                <a:cubicBezTo>
                  <a:pt x="9031" y="142"/>
                  <a:pt x="9126" y="130"/>
                  <a:pt x="9224" y="12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1"/>
          <p:cNvSpPr/>
          <p:nvPr/>
        </p:nvSpPr>
        <p:spPr>
          <a:xfrm>
            <a:off x="5946840" y="3057120"/>
            <a:ext cx="1689120" cy="8280"/>
          </a:xfrm>
          <a:custGeom>
            <a:avLst/>
            <a:gdLst/>
            <a:ahLst/>
            <a:rect l="l" t="t" r="r" b="b"/>
            <a:pathLst>
              <a:path w="4693" h="24">
                <a:moveTo>
                  <a:pt x="0" y="23"/>
                </a:moveTo>
                <a:cubicBezTo>
                  <a:pt x="2020" y="18"/>
                  <a:pt x="2940" y="11"/>
                  <a:pt x="4428" y="1"/>
                </a:cubicBezTo>
                <a:cubicBezTo>
                  <a:pt x="4516" y="0"/>
                  <a:pt x="4604" y="1"/>
                  <a:pt x="4692" y="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90480" y="632520"/>
            <a:ext cx="630000" cy="224640"/>
          </a:xfrm>
          <a:custGeom>
            <a:avLst/>
            <a:gdLst/>
            <a:ahLst/>
            <a:rect l="l" t="t" r="r" b="b"/>
            <a:pathLst>
              <a:path w="1751" h="625">
                <a:moveTo>
                  <a:pt x="74" y="118"/>
                </a:moveTo>
                <a:cubicBezTo>
                  <a:pt x="50" y="118"/>
                  <a:pt x="25" y="118"/>
                  <a:pt x="1" y="117"/>
                </a:cubicBezTo>
                <a:lnTo>
                  <a:pt x="0" y="117"/>
                </a:lnTo>
                <a:cubicBezTo>
                  <a:pt x="19" y="110"/>
                  <a:pt x="53" y="105"/>
                  <a:pt x="77" y="103"/>
                </a:cubicBezTo>
                <a:cubicBezTo>
                  <a:pt x="190" y="91"/>
                  <a:pt x="304" y="85"/>
                  <a:pt x="417" y="71"/>
                </a:cubicBezTo>
                <a:cubicBezTo>
                  <a:pt x="517" y="59"/>
                  <a:pt x="617" y="46"/>
                  <a:pt x="717" y="32"/>
                </a:cubicBezTo>
                <a:moveTo>
                  <a:pt x="374" y="2"/>
                </a:moveTo>
                <a:cubicBezTo>
                  <a:pt x="345" y="8"/>
                  <a:pt x="353" y="0"/>
                  <a:pt x="353" y="39"/>
                </a:cubicBezTo>
                <a:cubicBezTo>
                  <a:pt x="353" y="123"/>
                  <a:pt x="356" y="201"/>
                  <a:pt x="372" y="284"/>
                </a:cubicBezTo>
                <a:cubicBezTo>
                  <a:pt x="384" y="346"/>
                  <a:pt x="390" y="407"/>
                  <a:pt x="407" y="467"/>
                </a:cubicBezTo>
                <a:cubicBezTo>
                  <a:pt x="413" y="489"/>
                  <a:pt x="420" y="506"/>
                  <a:pt x="432" y="526"/>
                </a:cubicBezTo>
                <a:moveTo>
                  <a:pt x="584" y="247"/>
                </a:moveTo>
                <a:cubicBezTo>
                  <a:pt x="596" y="263"/>
                  <a:pt x="582" y="179"/>
                  <a:pt x="602" y="261"/>
                </a:cubicBezTo>
                <a:cubicBezTo>
                  <a:pt x="619" y="330"/>
                  <a:pt x="618" y="399"/>
                  <a:pt x="654" y="462"/>
                </a:cubicBezTo>
                <a:cubicBezTo>
                  <a:pt x="686" y="516"/>
                  <a:pt x="729" y="540"/>
                  <a:pt x="792" y="538"/>
                </a:cubicBezTo>
                <a:cubicBezTo>
                  <a:pt x="845" y="536"/>
                  <a:pt x="883" y="498"/>
                  <a:pt x="917" y="461"/>
                </a:cubicBezTo>
                <a:cubicBezTo>
                  <a:pt x="943" y="432"/>
                  <a:pt x="957" y="394"/>
                  <a:pt x="982" y="366"/>
                </a:cubicBezTo>
                <a:cubicBezTo>
                  <a:pt x="994" y="352"/>
                  <a:pt x="1012" y="347"/>
                  <a:pt x="1032" y="359"/>
                </a:cubicBezTo>
                <a:cubicBezTo>
                  <a:pt x="1078" y="385"/>
                  <a:pt x="1110" y="433"/>
                  <a:pt x="1156" y="460"/>
                </a:cubicBezTo>
                <a:cubicBezTo>
                  <a:pt x="1193" y="480"/>
                  <a:pt x="1263" y="493"/>
                  <a:pt x="1305" y="480"/>
                </a:cubicBezTo>
                <a:cubicBezTo>
                  <a:pt x="1359" y="464"/>
                  <a:pt x="1414" y="410"/>
                  <a:pt x="1439" y="361"/>
                </a:cubicBezTo>
                <a:cubicBezTo>
                  <a:pt x="1457" y="327"/>
                  <a:pt x="1453" y="291"/>
                  <a:pt x="1454" y="254"/>
                </a:cubicBezTo>
                <a:cubicBezTo>
                  <a:pt x="1456" y="268"/>
                  <a:pt x="1451" y="248"/>
                  <a:pt x="1454" y="261"/>
                </a:cubicBezTo>
                <a:cubicBezTo>
                  <a:pt x="1463" y="308"/>
                  <a:pt x="1479" y="355"/>
                  <a:pt x="1490" y="402"/>
                </a:cubicBezTo>
                <a:cubicBezTo>
                  <a:pt x="1497" y="431"/>
                  <a:pt x="1506" y="460"/>
                  <a:pt x="1514" y="487"/>
                </a:cubicBezTo>
                <a:cubicBezTo>
                  <a:pt x="1514" y="489"/>
                  <a:pt x="1515" y="491"/>
                  <a:pt x="1515" y="493"/>
                </a:cubicBezTo>
                <a:moveTo>
                  <a:pt x="1342" y="139"/>
                </a:moveTo>
                <a:cubicBezTo>
                  <a:pt x="1337" y="124"/>
                  <a:pt x="1335" y="123"/>
                  <a:pt x="1336" y="114"/>
                </a:cubicBezTo>
                <a:cubicBezTo>
                  <a:pt x="1375" y="130"/>
                  <a:pt x="1403" y="163"/>
                  <a:pt x="1437" y="188"/>
                </a:cubicBezTo>
                <a:cubicBezTo>
                  <a:pt x="1488" y="226"/>
                  <a:pt x="1544" y="251"/>
                  <a:pt x="1608" y="257"/>
                </a:cubicBezTo>
                <a:cubicBezTo>
                  <a:pt x="1623" y="258"/>
                  <a:pt x="1642" y="252"/>
                  <a:pt x="1648" y="262"/>
                </a:cubicBezTo>
                <a:cubicBezTo>
                  <a:pt x="1663" y="285"/>
                  <a:pt x="1671" y="321"/>
                  <a:pt x="1685" y="346"/>
                </a:cubicBezTo>
                <a:cubicBezTo>
                  <a:pt x="1705" y="383"/>
                  <a:pt x="1728" y="420"/>
                  <a:pt x="1740" y="461"/>
                </a:cubicBezTo>
                <a:cubicBezTo>
                  <a:pt x="1750" y="495"/>
                  <a:pt x="1749" y="533"/>
                  <a:pt x="1733" y="565"/>
                </a:cubicBezTo>
                <a:cubicBezTo>
                  <a:pt x="1722" y="587"/>
                  <a:pt x="1705" y="605"/>
                  <a:pt x="1690" y="62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1652400" y="545400"/>
            <a:ext cx="489240" cy="250200"/>
          </a:xfrm>
          <a:custGeom>
            <a:avLst/>
            <a:gdLst/>
            <a:ahLst/>
            <a:rect l="l" t="t" r="r" b="b"/>
            <a:pathLst>
              <a:path w="1360" h="696">
                <a:moveTo>
                  <a:pt x="22" y="76"/>
                </a:moveTo>
                <a:cubicBezTo>
                  <a:pt x="18" y="58"/>
                  <a:pt x="14" y="53"/>
                  <a:pt x="5" y="38"/>
                </a:cubicBezTo>
                <a:cubicBezTo>
                  <a:pt x="5" y="40"/>
                  <a:pt x="2" y="0"/>
                  <a:pt x="1" y="56"/>
                </a:cubicBezTo>
                <a:cubicBezTo>
                  <a:pt x="0" y="149"/>
                  <a:pt x="14" y="243"/>
                  <a:pt x="17" y="336"/>
                </a:cubicBezTo>
                <a:cubicBezTo>
                  <a:pt x="21" y="438"/>
                  <a:pt x="14" y="549"/>
                  <a:pt x="40" y="649"/>
                </a:cubicBezTo>
                <a:cubicBezTo>
                  <a:pt x="47" y="677"/>
                  <a:pt x="51" y="681"/>
                  <a:pt x="74" y="695"/>
                </a:cubicBezTo>
                <a:moveTo>
                  <a:pt x="336" y="368"/>
                </a:moveTo>
                <a:cubicBezTo>
                  <a:pt x="354" y="354"/>
                  <a:pt x="367" y="335"/>
                  <a:pt x="396" y="346"/>
                </a:cubicBezTo>
                <a:cubicBezTo>
                  <a:pt x="427" y="357"/>
                  <a:pt x="427" y="383"/>
                  <a:pt x="445" y="406"/>
                </a:cubicBezTo>
                <a:cubicBezTo>
                  <a:pt x="463" y="429"/>
                  <a:pt x="483" y="436"/>
                  <a:pt x="512" y="432"/>
                </a:cubicBezTo>
                <a:cubicBezTo>
                  <a:pt x="541" y="429"/>
                  <a:pt x="526" y="422"/>
                  <a:pt x="539" y="406"/>
                </a:cubicBezTo>
                <a:cubicBezTo>
                  <a:pt x="518" y="392"/>
                  <a:pt x="522" y="382"/>
                  <a:pt x="482" y="381"/>
                </a:cubicBezTo>
                <a:cubicBezTo>
                  <a:pt x="426" y="379"/>
                  <a:pt x="390" y="384"/>
                  <a:pt x="351" y="429"/>
                </a:cubicBezTo>
                <a:cubicBezTo>
                  <a:pt x="317" y="469"/>
                  <a:pt x="281" y="568"/>
                  <a:pt x="343" y="598"/>
                </a:cubicBezTo>
                <a:cubicBezTo>
                  <a:pt x="401" y="626"/>
                  <a:pt x="506" y="617"/>
                  <a:pt x="566" y="604"/>
                </a:cubicBezTo>
                <a:cubicBezTo>
                  <a:pt x="651" y="585"/>
                  <a:pt x="741" y="537"/>
                  <a:pt x="811" y="487"/>
                </a:cubicBezTo>
                <a:cubicBezTo>
                  <a:pt x="894" y="427"/>
                  <a:pt x="930" y="342"/>
                  <a:pt x="920" y="241"/>
                </a:cubicBezTo>
                <a:cubicBezTo>
                  <a:pt x="913" y="175"/>
                  <a:pt x="879" y="115"/>
                  <a:pt x="853" y="55"/>
                </a:cubicBezTo>
                <a:cubicBezTo>
                  <a:pt x="847" y="42"/>
                  <a:pt x="841" y="25"/>
                  <a:pt x="836" y="11"/>
                </a:cubicBezTo>
                <a:cubicBezTo>
                  <a:pt x="846" y="79"/>
                  <a:pt x="874" y="148"/>
                  <a:pt x="899" y="213"/>
                </a:cubicBezTo>
                <a:cubicBezTo>
                  <a:pt x="928" y="290"/>
                  <a:pt x="960" y="367"/>
                  <a:pt x="999" y="439"/>
                </a:cubicBezTo>
                <a:cubicBezTo>
                  <a:pt x="1019" y="476"/>
                  <a:pt x="1047" y="508"/>
                  <a:pt x="1063" y="548"/>
                </a:cubicBezTo>
                <a:cubicBezTo>
                  <a:pt x="1064" y="551"/>
                  <a:pt x="1064" y="554"/>
                  <a:pt x="1065" y="557"/>
                </a:cubicBezTo>
                <a:moveTo>
                  <a:pt x="765" y="485"/>
                </a:moveTo>
                <a:cubicBezTo>
                  <a:pt x="836" y="459"/>
                  <a:pt x="909" y="440"/>
                  <a:pt x="981" y="419"/>
                </a:cubicBezTo>
                <a:cubicBezTo>
                  <a:pt x="1105" y="384"/>
                  <a:pt x="1233" y="359"/>
                  <a:pt x="1359" y="33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2338200" y="623880"/>
            <a:ext cx="315000" cy="147600"/>
          </a:xfrm>
          <a:custGeom>
            <a:avLst/>
            <a:gdLst/>
            <a:ahLst/>
            <a:rect l="l" t="t" r="r" b="b"/>
            <a:pathLst>
              <a:path w="876" h="411">
                <a:moveTo>
                  <a:pt x="15" y="72"/>
                </a:moveTo>
                <a:cubicBezTo>
                  <a:pt x="13" y="85"/>
                  <a:pt x="0" y="66"/>
                  <a:pt x="18" y="116"/>
                </a:cubicBezTo>
                <a:cubicBezTo>
                  <a:pt x="34" y="162"/>
                  <a:pt x="39" y="212"/>
                  <a:pt x="63" y="254"/>
                </a:cubicBezTo>
                <a:cubicBezTo>
                  <a:pt x="80" y="285"/>
                  <a:pt x="123" y="292"/>
                  <a:pt x="155" y="279"/>
                </a:cubicBezTo>
                <a:cubicBezTo>
                  <a:pt x="208" y="257"/>
                  <a:pt x="263" y="200"/>
                  <a:pt x="294" y="153"/>
                </a:cubicBezTo>
                <a:cubicBezTo>
                  <a:pt x="319" y="118"/>
                  <a:pt x="328" y="80"/>
                  <a:pt x="329" y="38"/>
                </a:cubicBezTo>
                <a:cubicBezTo>
                  <a:pt x="329" y="27"/>
                  <a:pt x="329" y="25"/>
                  <a:pt x="329" y="19"/>
                </a:cubicBezTo>
                <a:cubicBezTo>
                  <a:pt x="337" y="63"/>
                  <a:pt x="349" y="110"/>
                  <a:pt x="375" y="146"/>
                </a:cubicBezTo>
                <a:cubicBezTo>
                  <a:pt x="406" y="189"/>
                  <a:pt x="444" y="199"/>
                  <a:pt x="493" y="201"/>
                </a:cubicBezTo>
                <a:cubicBezTo>
                  <a:pt x="540" y="203"/>
                  <a:pt x="572" y="184"/>
                  <a:pt x="603" y="148"/>
                </a:cubicBezTo>
                <a:cubicBezTo>
                  <a:pt x="625" y="123"/>
                  <a:pt x="636" y="95"/>
                  <a:pt x="631" y="63"/>
                </a:cubicBezTo>
                <a:cubicBezTo>
                  <a:pt x="627" y="33"/>
                  <a:pt x="619" y="27"/>
                  <a:pt x="601" y="5"/>
                </a:cubicBezTo>
                <a:cubicBezTo>
                  <a:pt x="599" y="3"/>
                  <a:pt x="597" y="2"/>
                  <a:pt x="595" y="0"/>
                </a:cubicBezTo>
                <a:cubicBezTo>
                  <a:pt x="617" y="13"/>
                  <a:pt x="665" y="45"/>
                  <a:pt x="693" y="65"/>
                </a:cubicBezTo>
                <a:cubicBezTo>
                  <a:pt x="751" y="102"/>
                  <a:pt x="807" y="145"/>
                  <a:pt x="843" y="206"/>
                </a:cubicBezTo>
                <a:cubicBezTo>
                  <a:pt x="860" y="236"/>
                  <a:pt x="875" y="301"/>
                  <a:pt x="854" y="333"/>
                </a:cubicBezTo>
                <a:cubicBezTo>
                  <a:pt x="827" y="376"/>
                  <a:pt x="748" y="405"/>
                  <a:pt x="699" y="410"/>
                </a:cubicBezTo>
                <a:cubicBezTo>
                  <a:pt x="690" y="410"/>
                  <a:pt x="682" y="410"/>
                  <a:pt x="673" y="4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2990520" y="394920"/>
            <a:ext cx="2081520" cy="310320"/>
          </a:xfrm>
          <a:custGeom>
            <a:avLst/>
            <a:gdLst/>
            <a:ahLst/>
            <a:rect l="l" t="t" r="r" b="b"/>
            <a:pathLst>
              <a:path w="5783" h="863">
                <a:moveTo>
                  <a:pt x="147" y="432"/>
                </a:moveTo>
                <a:cubicBezTo>
                  <a:pt x="104" y="432"/>
                  <a:pt x="100" y="454"/>
                  <a:pt x="76" y="490"/>
                </a:cubicBezTo>
                <a:cubicBezTo>
                  <a:pt x="33" y="554"/>
                  <a:pt x="3" y="615"/>
                  <a:pt x="1" y="692"/>
                </a:cubicBezTo>
                <a:cubicBezTo>
                  <a:pt x="0" y="735"/>
                  <a:pt x="0" y="749"/>
                  <a:pt x="47" y="752"/>
                </a:cubicBezTo>
                <a:cubicBezTo>
                  <a:pt x="102" y="755"/>
                  <a:pt x="147" y="736"/>
                  <a:pt x="189" y="702"/>
                </a:cubicBezTo>
                <a:cubicBezTo>
                  <a:pt x="222" y="675"/>
                  <a:pt x="229" y="643"/>
                  <a:pt x="226" y="603"/>
                </a:cubicBezTo>
                <a:cubicBezTo>
                  <a:pt x="223" y="556"/>
                  <a:pt x="181" y="534"/>
                  <a:pt x="143" y="514"/>
                </a:cubicBezTo>
                <a:cubicBezTo>
                  <a:pt x="127" y="506"/>
                  <a:pt x="115" y="503"/>
                  <a:pt x="98" y="499"/>
                </a:cubicBezTo>
                <a:moveTo>
                  <a:pt x="431" y="270"/>
                </a:moveTo>
                <a:cubicBezTo>
                  <a:pt x="431" y="251"/>
                  <a:pt x="431" y="248"/>
                  <a:pt x="431" y="237"/>
                </a:cubicBezTo>
                <a:cubicBezTo>
                  <a:pt x="402" y="249"/>
                  <a:pt x="396" y="264"/>
                  <a:pt x="382" y="300"/>
                </a:cubicBezTo>
                <a:cubicBezTo>
                  <a:pt x="358" y="363"/>
                  <a:pt x="356" y="427"/>
                  <a:pt x="355" y="493"/>
                </a:cubicBezTo>
                <a:cubicBezTo>
                  <a:pt x="355" y="521"/>
                  <a:pt x="341" y="598"/>
                  <a:pt x="365" y="620"/>
                </a:cubicBezTo>
                <a:cubicBezTo>
                  <a:pt x="378" y="632"/>
                  <a:pt x="421" y="624"/>
                  <a:pt x="435" y="620"/>
                </a:cubicBezTo>
                <a:cubicBezTo>
                  <a:pt x="520" y="593"/>
                  <a:pt x="616" y="524"/>
                  <a:pt x="711" y="551"/>
                </a:cubicBezTo>
                <a:cubicBezTo>
                  <a:pt x="755" y="564"/>
                  <a:pt x="761" y="632"/>
                  <a:pt x="753" y="668"/>
                </a:cubicBezTo>
                <a:cubicBezTo>
                  <a:pt x="741" y="725"/>
                  <a:pt x="674" y="757"/>
                  <a:pt x="623" y="772"/>
                </a:cubicBezTo>
                <a:cubicBezTo>
                  <a:pt x="582" y="784"/>
                  <a:pt x="435" y="813"/>
                  <a:pt x="396" y="786"/>
                </a:cubicBezTo>
                <a:cubicBezTo>
                  <a:pt x="393" y="767"/>
                  <a:pt x="392" y="760"/>
                  <a:pt x="393" y="746"/>
                </a:cubicBezTo>
                <a:moveTo>
                  <a:pt x="1125" y="402"/>
                </a:moveTo>
                <a:cubicBezTo>
                  <a:pt x="1111" y="415"/>
                  <a:pt x="1098" y="424"/>
                  <a:pt x="1086" y="437"/>
                </a:cubicBezTo>
                <a:cubicBezTo>
                  <a:pt x="1057" y="469"/>
                  <a:pt x="1050" y="503"/>
                  <a:pt x="1053" y="546"/>
                </a:cubicBezTo>
                <a:cubicBezTo>
                  <a:pt x="1056" y="599"/>
                  <a:pt x="1098" y="633"/>
                  <a:pt x="1135" y="665"/>
                </a:cubicBezTo>
                <a:cubicBezTo>
                  <a:pt x="1169" y="696"/>
                  <a:pt x="1227" y="723"/>
                  <a:pt x="1234" y="773"/>
                </a:cubicBezTo>
                <a:cubicBezTo>
                  <a:pt x="1240" y="817"/>
                  <a:pt x="1176" y="831"/>
                  <a:pt x="1144" y="839"/>
                </a:cubicBezTo>
                <a:cubicBezTo>
                  <a:pt x="1124" y="844"/>
                  <a:pt x="1049" y="862"/>
                  <a:pt x="1029" y="846"/>
                </a:cubicBezTo>
                <a:cubicBezTo>
                  <a:pt x="1021" y="827"/>
                  <a:pt x="1019" y="818"/>
                  <a:pt x="1022" y="803"/>
                </a:cubicBezTo>
                <a:moveTo>
                  <a:pt x="1383" y="409"/>
                </a:moveTo>
                <a:cubicBezTo>
                  <a:pt x="1431" y="411"/>
                  <a:pt x="1448" y="422"/>
                  <a:pt x="1469" y="467"/>
                </a:cubicBezTo>
                <a:cubicBezTo>
                  <a:pt x="1486" y="503"/>
                  <a:pt x="1492" y="554"/>
                  <a:pt x="1521" y="583"/>
                </a:cubicBezTo>
                <a:cubicBezTo>
                  <a:pt x="1539" y="601"/>
                  <a:pt x="1592" y="604"/>
                  <a:pt x="1615" y="595"/>
                </a:cubicBezTo>
                <a:cubicBezTo>
                  <a:pt x="1654" y="579"/>
                  <a:pt x="1672" y="546"/>
                  <a:pt x="1675" y="507"/>
                </a:cubicBezTo>
                <a:cubicBezTo>
                  <a:pt x="1678" y="458"/>
                  <a:pt x="1641" y="439"/>
                  <a:pt x="1599" y="425"/>
                </a:cubicBezTo>
                <a:cubicBezTo>
                  <a:pt x="1553" y="409"/>
                  <a:pt x="1483" y="402"/>
                  <a:pt x="1443" y="434"/>
                </a:cubicBezTo>
                <a:cubicBezTo>
                  <a:pt x="1395" y="473"/>
                  <a:pt x="1380" y="551"/>
                  <a:pt x="1386" y="609"/>
                </a:cubicBezTo>
                <a:cubicBezTo>
                  <a:pt x="1393" y="674"/>
                  <a:pt x="1455" y="698"/>
                  <a:pt x="1514" y="705"/>
                </a:cubicBezTo>
                <a:cubicBezTo>
                  <a:pt x="1590" y="713"/>
                  <a:pt x="1667" y="703"/>
                  <a:pt x="1738" y="677"/>
                </a:cubicBezTo>
                <a:cubicBezTo>
                  <a:pt x="1794" y="657"/>
                  <a:pt x="1873" y="627"/>
                  <a:pt x="1897" y="566"/>
                </a:cubicBezTo>
                <a:cubicBezTo>
                  <a:pt x="1914" y="522"/>
                  <a:pt x="1899" y="469"/>
                  <a:pt x="1881" y="431"/>
                </a:cubicBezTo>
                <a:cubicBezTo>
                  <a:pt x="1868" y="405"/>
                  <a:pt x="1851" y="379"/>
                  <a:pt x="1835" y="354"/>
                </a:cubicBezTo>
                <a:cubicBezTo>
                  <a:pt x="1850" y="378"/>
                  <a:pt x="1867" y="406"/>
                  <a:pt x="1888" y="428"/>
                </a:cubicBezTo>
                <a:cubicBezTo>
                  <a:pt x="1933" y="477"/>
                  <a:pt x="1997" y="509"/>
                  <a:pt x="2037" y="562"/>
                </a:cubicBezTo>
                <a:cubicBezTo>
                  <a:pt x="2066" y="600"/>
                  <a:pt x="2059" y="639"/>
                  <a:pt x="2072" y="682"/>
                </a:cubicBezTo>
                <a:cubicBezTo>
                  <a:pt x="2083" y="718"/>
                  <a:pt x="2093" y="718"/>
                  <a:pt x="2130" y="719"/>
                </a:cubicBezTo>
                <a:cubicBezTo>
                  <a:pt x="2183" y="721"/>
                  <a:pt x="2210" y="707"/>
                  <a:pt x="2251" y="677"/>
                </a:cubicBezTo>
                <a:moveTo>
                  <a:pt x="2202" y="401"/>
                </a:moveTo>
                <a:cubicBezTo>
                  <a:pt x="2215" y="438"/>
                  <a:pt x="2236" y="476"/>
                  <a:pt x="2254" y="513"/>
                </a:cubicBezTo>
                <a:cubicBezTo>
                  <a:pt x="2274" y="554"/>
                  <a:pt x="2289" y="616"/>
                  <a:pt x="2327" y="645"/>
                </a:cubicBezTo>
                <a:cubicBezTo>
                  <a:pt x="2338" y="650"/>
                  <a:pt x="2341" y="652"/>
                  <a:pt x="2349" y="651"/>
                </a:cubicBezTo>
                <a:cubicBezTo>
                  <a:pt x="2364" y="628"/>
                  <a:pt x="2377" y="595"/>
                  <a:pt x="2384" y="558"/>
                </a:cubicBezTo>
                <a:cubicBezTo>
                  <a:pt x="2396" y="497"/>
                  <a:pt x="2406" y="437"/>
                  <a:pt x="2424" y="378"/>
                </a:cubicBezTo>
                <a:cubicBezTo>
                  <a:pt x="2439" y="327"/>
                  <a:pt x="2458" y="286"/>
                  <a:pt x="2494" y="247"/>
                </a:cubicBezTo>
                <a:moveTo>
                  <a:pt x="2583" y="377"/>
                </a:moveTo>
                <a:cubicBezTo>
                  <a:pt x="2594" y="385"/>
                  <a:pt x="2604" y="396"/>
                  <a:pt x="2618" y="402"/>
                </a:cubicBezTo>
                <a:cubicBezTo>
                  <a:pt x="2646" y="415"/>
                  <a:pt x="2679" y="415"/>
                  <a:pt x="2709" y="415"/>
                </a:cubicBezTo>
                <a:cubicBezTo>
                  <a:pt x="2782" y="416"/>
                  <a:pt x="2844" y="412"/>
                  <a:pt x="2911" y="379"/>
                </a:cubicBezTo>
                <a:cubicBezTo>
                  <a:pt x="2953" y="358"/>
                  <a:pt x="2973" y="334"/>
                  <a:pt x="2974" y="288"/>
                </a:cubicBezTo>
                <a:cubicBezTo>
                  <a:pt x="2975" y="233"/>
                  <a:pt x="2916" y="230"/>
                  <a:pt x="2873" y="233"/>
                </a:cubicBezTo>
                <a:cubicBezTo>
                  <a:pt x="2782" y="239"/>
                  <a:pt x="2719" y="316"/>
                  <a:pt x="2673" y="389"/>
                </a:cubicBezTo>
                <a:cubicBezTo>
                  <a:pt x="2622" y="469"/>
                  <a:pt x="2589" y="559"/>
                  <a:pt x="2591" y="654"/>
                </a:cubicBezTo>
                <a:cubicBezTo>
                  <a:pt x="2593" y="724"/>
                  <a:pt x="2647" y="746"/>
                  <a:pt x="2710" y="756"/>
                </a:cubicBezTo>
                <a:cubicBezTo>
                  <a:pt x="2776" y="767"/>
                  <a:pt x="2847" y="762"/>
                  <a:pt x="2913" y="763"/>
                </a:cubicBezTo>
                <a:moveTo>
                  <a:pt x="3744" y="185"/>
                </a:moveTo>
                <a:cubicBezTo>
                  <a:pt x="3741" y="180"/>
                  <a:pt x="3739" y="176"/>
                  <a:pt x="3736" y="171"/>
                </a:cubicBezTo>
                <a:cubicBezTo>
                  <a:pt x="3735" y="177"/>
                  <a:pt x="3729" y="228"/>
                  <a:pt x="3729" y="244"/>
                </a:cubicBezTo>
                <a:cubicBezTo>
                  <a:pt x="3730" y="327"/>
                  <a:pt x="3754" y="408"/>
                  <a:pt x="3784" y="484"/>
                </a:cubicBezTo>
                <a:cubicBezTo>
                  <a:pt x="3811" y="553"/>
                  <a:pt x="3847" y="622"/>
                  <a:pt x="3889" y="682"/>
                </a:cubicBezTo>
                <a:cubicBezTo>
                  <a:pt x="3903" y="702"/>
                  <a:pt x="3916" y="717"/>
                  <a:pt x="3935" y="731"/>
                </a:cubicBezTo>
                <a:moveTo>
                  <a:pt x="3379" y="534"/>
                </a:moveTo>
                <a:cubicBezTo>
                  <a:pt x="3439" y="537"/>
                  <a:pt x="3498" y="541"/>
                  <a:pt x="3559" y="541"/>
                </a:cubicBezTo>
                <a:cubicBezTo>
                  <a:pt x="3699" y="542"/>
                  <a:pt x="3834" y="513"/>
                  <a:pt x="3968" y="473"/>
                </a:cubicBezTo>
                <a:cubicBezTo>
                  <a:pt x="4047" y="449"/>
                  <a:pt x="4145" y="423"/>
                  <a:pt x="4172" y="335"/>
                </a:cubicBezTo>
                <a:cubicBezTo>
                  <a:pt x="4189" y="280"/>
                  <a:pt x="4187" y="186"/>
                  <a:pt x="4169" y="132"/>
                </a:cubicBezTo>
                <a:cubicBezTo>
                  <a:pt x="4162" y="109"/>
                  <a:pt x="4163" y="103"/>
                  <a:pt x="4150" y="95"/>
                </a:cubicBezTo>
                <a:cubicBezTo>
                  <a:pt x="4143" y="128"/>
                  <a:pt x="4128" y="185"/>
                  <a:pt x="4127" y="230"/>
                </a:cubicBezTo>
                <a:cubicBezTo>
                  <a:pt x="4125" y="300"/>
                  <a:pt x="4120" y="394"/>
                  <a:pt x="4184" y="442"/>
                </a:cubicBezTo>
                <a:cubicBezTo>
                  <a:pt x="4226" y="475"/>
                  <a:pt x="4269" y="488"/>
                  <a:pt x="4323" y="481"/>
                </a:cubicBezTo>
                <a:cubicBezTo>
                  <a:pt x="4378" y="474"/>
                  <a:pt x="4412" y="446"/>
                  <a:pt x="4454" y="413"/>
                </a:cubicBezTo>
                <a:cubicBezTo>
                  <a:pt x="4477" y="394"/>
                  <a:pt x="4505" y="370"/>
                  <a:pt x="4525" y="354"/>
                </a:cubicBezTo>
                <a:cubicBezTo>
                  <a:pt x="4534" y="367"/>
                  <a:pt x="4556" y="407"/>
                  <a:pt x="4569" y="421"/>
                </a:cubicBezTo>
                <a:cubicBezTo>
                  <a:pt x="4651" y="503"/>
                  <a:pt x="4779" y="496"/>
                  <a:pt x="4887" y="489"/>
                </a:cubicBezTo>
                <a:cubicBezTo>
                  <a:pt x="4942" y="486"/>
                  <a:pt x="5093" y="476"/>
                  <a:pt x="5128" y="421"/>
                </a:cubicBezTo>
                <a:cubicBezTo>
                  <a:pt x="5144" y="395"/>
                  <a:pt x="5138" y="360"/>
                  <a:pt x="5124" y="335"/>
                </a:cubicBezTo>
                <a:cubicBezTo>
                  <a:pt x="5111" y="311"/>
                  <a:pt x="5074" y="295"/>
                  <a:pt x="5047" y="305"/>
                </a:cubicBezTo>
                <a:cubicBezTo>
                  <a:pt x="5009" y="319"/>
                  <a:pt x="4987" y="378"/>
                  <a:pt x="4979" y="413"/>
                </a:cubicBezTo>
                <a:cubicBezTo>
                  <a:pt x="4970" y="449"/>
                  <a:pt x="4978" y="481"/>
                  <a:pt x="5012" y="499"/>
                </a:cubicBezTo>
                <a:cubicBezTo>
                  <a:pt x="5056" y="522"/>
                  <a:pt x="5142" y="515"/>
                  <a:pt x="5188" y="504"/>
                </a:cubicBezTo>
                <a:cubicBezTo>
                  <a:pt x="5230" y="494"/>
                  <a:pt x="5267" y="473"/>
                  <a:pt x="5309" y="466"/>
                </a:cubicBezTo>
                <a:cubicBezTo>
                  <a:pt x="5371" y="455"/>
                  <a:pt x="5429" y="450"/>
                  <a:pt x="5481" y="408"/>
                </a:cubicBezTo>
                <a:cubicBezTo>
                  <a:pt x="5585" y="323"/>
                  <a:pt x="5610" y="159"/>
                  <a:pt x="5594" y="33"/>
                </a:cubicBezTo>
                <a:cubicBezTo>
                  <a:pt x="5591" y="14"/>
                  <a:pt x="5592" y="9"/>
                  <a:pt x="5582" y="1"/>
                </a:cubicBezTo>
                <a:cubicBezTo>
                  <a:pt x="5540" y="19"/>
                  <a:pt x="5525" y="0"/>
                  <a:pt x="5506" y="61"/>
                </a:cubicBezTo>
                <a:cubicBezTo>
                  <a:pt x="5488" y="120"/>
                  <a:pt x="5486" y="206"/>
                  <a:pt x="5497" y="265"/>
                </a:cubicBezTo>
                <a:cubicBezTo>
                  <a:pt x="5515" y="363"/>
                  <a:pt x="5573" y="466"/>
                  <a:pt x="5631" y="546"/>
                </a:cubicBezTo>
                <a:cubicBezTo>
                  <a:pt x="5636" y="551"/>
                  <a:pt x="5641" y="555"/>
                  <a:pt x="5646" y="560"/>
                </a:cubicBezTo>
                <a:moveTo>
                  <a:pt x="5375" y="330"/>
                </a:moveTo>
                <a:cubicBezTo>
                  <a:pt x="5439" y="312"/>
                  <a:pt x="5504" y="301"/>
                  <a:pt x="5570" y="290"/>
                </a:cubicBezTo>
                <a:cubicBezTo>
                  <a:pt x="5640" y="278"/>
                  <a:pt x="5714" y="270"/>
                  <a:pt x="5782" y="250"/>
                </a:cubicBezTo>
                <a:moveTo>
                  <a:pt x="5248" y="329"/>
                </a:moveTo>
                <a:cubicBezTo>
                  <a:pt x="5249" y="327"/>
                  <a:pt x="5250" y="324"/>
                  <a:pt x="5251" y="322"/>
                </a:cubicBezTo>
                <a:cubicBezTo>
                  <a:pt x="5269" y="319"/>
                  <a:pt x="5268" y="315"/>
                  <a:pt x="5272" y="342"/>
                </a:cubicBezTo>
                <a:cubicBezTo>
                  <a:pt x="5281" y="405"/>
                  <a:pt x="5280" y="479"/>
                  <a:pt x="5272" y="542"/>
                </a:cubicBezTo>
                <a:cubicBezTo>
                  <a:pt x="5262" y="598"/>
                  <a:pt x="5259" y="613"/>
                  <a:pt x="5252" y="6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253800" y="1084320"/>
            <a:ext cx="1711440" cy="463680"/>
          </a:xfrm>
          <a:custGeom>
            <a:avLst/>
            <a:gdLst/>
            <a:ahLst/>
            <a:rect l="l" t="t" r="r" b="b"/>
            <a:pathLst>
              <a:path w="4755" h="1289">
                <a:moveTo>
                  <a:pt x="2791" y="90"/>
                </a:moveTo>
                <a:cubicBezTo>
                  <a:pt x="2801" y="59"/>
                  <a:pt x="2808" y="32"/>
                  <a:pt x="2811" y="0"/>
                </a:cubicBezTo>
                <a:cubicBezTo>
                  <a:pt x="2810" y="80"/>
                  <a:pt x="2804" y="161"/>
                  <a:pt x="2803" y="241"/>
                </a:cubicBezTo>
                <a:cubicBezTo>
                  <a:pt x="2801" y="347"/>
                  <a:pt x="2804" y="446"/>
                  <a:pt x="2826" y="549"/>
                </a:cubicBezTo>
                <a:cubicBezTo>
                  <a:pt x="2842" y="624"/>
                  <a:pt x="2855" y="719"/>
                  <a:pt x="2894" y="786"/>
                </a:cubicBezTo>
                <a:cubicBezTo>
                  <a:pt x="2897" y="789"/>
                  <a:pt x="2897" y="790"/>
                  <a:pt x="2900" y="789"/>
                </a:cubicBezTo>
                <a:cubicBezTo>
                  <a:pt x="2908" y="754"/>
                  <a:pt x="2912" y="720"/>
                  <a:pt x="2917" y="684"/>
                </a:cubicBezTo>
                <a:cubicBezTo>
                  <a:pt x="2927" y="611"/>
                  <a:pt x="2933" y="529"/>
                  <a:pt x="2987" y="474"/>
                </a:cubicBezTo>
                <a:cubicBezTo>
                  <a:pt x="3025" y="435"/>
                  <a:pt x="3096" y="434"/>
                  <a:pt x="3139" y="466"/>
                </a:cubicBezTo>
                <a:cubicBezTo>
                  <a:pt x="3238" y="539"/>
                  <a:pt x="3241" y="683"/>
                  <a:pt x="3241" y="793"/>
                </a:cubicBezTo>
                <a:cubicBezTo>
                  <a:pt x="3241" y="822"/>
                  <a:pt x="3245" y="821"/>
                  <a:pt x="3253" y="841"/>
                </a:cubicBezTo>
                <a:moveTo>
                  <a:pt x="3857" y="487"/>
                </a:moveTo>
                <a:cubicBezTo>
                  <a:pt x="3834" y="501"/>
                  <a:pt x="3786" y="531"/>
                  <a:pt x="3760" y="551"/>
                </a:cubicBezTo>
                <a:cubicBezTo>
                  <a:pt x="3686" y="608"/>
                  <a:pt x="3615" y="669"/>
                  <a:pt x="3561" y="745"/>
                </a:cubicBezTo>
                <a:cubicBezTo>
                  <a:pt x="3541" y="773"/>
                  <a:pt x="3544" y="784"/>
                  <a:pt x="3536" y="813"/>
                </a:cubicBezTo>
                <a:cubicBezTo>
                  <a:pt x="3580" y="816"/>
                  <a:pt x="3609" y="819"/>
                  <a:pt x="3652" y="800"/>
                </a:cubicBezTo>
                <a:cubicBezTo>
                  <a:pt x="3694" y="782"/>
                  <a:pt x="3730" y="754"/>
                  <a:pt x="3763" y="723"/>
                </a:cubicBezTo>
                <a:cubicBezTo>
                  <a:pt x="3774" y="713"/>
                  <a:pt x="3780" y="697"/>
                  <a:pt x="3797" y="699"/>
                </a:cubicBezTo>
                <a:cubicBezTo>
                  <a:pt x="3824" y="703"/>
                  <a:pt x="3840" y="737"/>
                  <a:pt x="3870" y="744"/>
                </a:cubicBezTo>
                <a:cubicBezTo>
                  <a:pt x="3928" y="758"/>
                  <a:pt x="3972" y="729"/>
                  <a:pt x="4015" y="694"/>
                </a:cubicBezTo>
                <a:cubicBezTo>
                  <a:pt x="4089" y="634"/>
                  <a:pt x="4147" y="560"/>
                  <a:pt x="4155" y="463"/>
                </a:cubicBezTo>
                <a:cubicBezTo>
                  <a:pt x="4161" y="396"/>
                  <a:pt x="4153" y="333"/>
                  <a:pt x="4131" y="270"/>
                </a:cubicBezTo>
                <a:cubicBezTo>
                  <a:pt x="4121" y="242"/>
                  <a:pt x="4109" y="216"/>
                  <a:pt x="4097" y="189"/>
                </a:cubicBezTo>
                <a:cubicBezTo>
                  <a:pt x="4096" y="217"/>
                  <a:pt x="4094" y="277"/>
                  <a:pt x="4094" y="308"/>
                </a:cubicBezTo>
                <a:cubicBezTo>
                  <a:pt x="4094" y="416"/>
                  <a:pt x="4100" y="520"/>
                  <a:pt x="4115" y="627"/>
                </a:cubicBezTo>
                <a:cubicBezTo>
                  <a:pt x="4122" y="677"/>
                  <a:pt x="4130" y="762"/>
                  <a:pt x="4167" y="803"/>
                </a:cubicBezTo>
                <a:cubicBezTo>
                  <a:pt x="4187" y="825"/>
                  <a:pt x="4206" y="832"/>
                  <a:pt x="4236" y="827"/>
                </a:cubicBezTo>
                <a:cubicBezTo>
                  <a:pt x="4273" y="821"/>
                  <a:pt x="4320" y="765"/>
                  <a:pt x="4346" y="741"/>
                </a:cubicBezTo>
                <a:cubicBezTo>
                  <a:pt x="4372" y="717"/>
                  <a:pt x="4393" y="691"/>
                  <a:pt x="4415" y="663"/>
                </a:cubicBezTo>
                <a:moveTo>
                  <a:pt x="4506" y="560"/>
                </a:moveTo>
                <a:cubicBezTo>
                  <a:pt x="4511" y="545"/>
                  <a:pt x="4517" y="531"/>
                  <a:pt x="4520" y="516"/>
                </a:cubicBezTo>
                <a:cubicBezTo>
                  <a:pt x="4524" y="500"/>
                  <a:pt x="4523" y="483"/>
                  <a:pt x="4523" y="466"/>
                </a:cubicBezTo>
                <a:cubicBezTo>
                  <a:pt x="4523" y="438"/>
                  <a:pt x="4530" y="400"/>
                  <a:pt x="4518" y="373"/>
                </a:cubicBezTo>
                <a:cubicBezTo>
                  <a:pt x="4510" y="362"/>
                  <a:pt x="4509" y="359"/>
                  <a:pt x="4503" y="353"/>
                </a:cubicBezTo>
                <a:cubicBezTo>
                  <a:pt x="4490" y="366"/>
                  <a:pt x="4492" y="350"/>
                  <a:pt x="4479" y="392"/>
                </a:cubicBezTo>
                <a:cubicBezTo>
                  <a:pt x="4452" y="483"/>
                  <a:pt x="4453" y="587"/>
                  <a:pt x="4466" y="680"/>
                </a:cubicBezTo>
                <a:cubicBezTo>
                  <a:pt x="4492" y="867"/>
                  <a:pt x="4550" y="1044"/>
                  <a:pt x="4551" y="1235"/>
                </a:cubicBezTo>
                <a:cubicBezTo>
                  <a:pt x="4551" y="1275"/>
                  <a:pt x="4547" y="1284"/>
                  <a:pt x="4509" y="1288"/>
                </a:cubicBezTo>
                <a:moveTo>
                  <a:pt x="4403" y="972"/>
                </a:moveTo>
                <a:cubicBezTo>
                  <a:pt x="4437" y="935"/>
                  <a:pt x="4486" y="924"/>
                  <a:pt x="4537" y="910"/>
                </a:cubicBezTo>
                <a:cubicBezTo>
                  <a:pt x="4609" y="890"/>
                  <a:pt x="4680" y="881"/>
                  <a:pt x="4754" y="874"/>
                </a:cubicBezTo>
                <a:moveTo>
                  <a:pt x="60" y="604"/>
                </a:moveTo>
                <a:cubicBezTo>
                  <a:pt x="57" y="602"/>
                  <a:pt x="41" y="588"/>
                  <a:pt x="57" y="601"/>
                </a:cubicBezTo>
                <a:cubicBezTo>
                  <a:pt x="106" y="643"/>
                  <a:pt x="144" y="672"/>
                  <a:pt x="214" y="664"/>
                </a:cubicBezTo>
                <a:cubicBezTo>
                  <a:pt x="249" y="660"/>
                  <a:pt x="284" y="632"/>
                  <a:pt x="303" y="603"/>
                </a:cubicBezTo>
                <a:cubicBezTo>
                  <a:pt x="314" y="586"/>
                  <a:pt x="319" y="559"/>
                  <a:pt x="315" y="539"/>
                </a:cubicBezTo>
                <a:cubicBezTo>
                  <a:pt x="313" y="536"/>
                  <a:pt x="310" y="532"/>
                  <a:pt x="308" y="529"/>
                </a:cubicBezTo>
                <a:cubicBezTo>
                  <a:pt x="263" y="522"/>
                  <a:pt x="235" y="521"/>
                  <a:pt x="196" y="551"/>
                </a:cubicBezTo>
                <a:cubicBezTo>
                  <a:pt x="85" y="636"/>
                  <a:pt x="25" y="793"/>
                  <a:pt x="14" y="928"/>
                </a:cubicBezTo>
                <a:cubicBezTo>
                  <a:pt x="11" y="967"/>
                  <a:pt x="0" y="1057"/>
                  <a:pt x="29" y="1091"/>
                </a:cubicBezTo>
                <a:cubicBezTo>
                  <a:pt x="49" y="1114"/>
                  <a:pt x="100" y="1108"/>
                  <a:pt x="123" y="1096"/>
                </a:cubicBezTo>
                <a:cubicBezTo>
                  <a:pt x="205" y="1053"/>
                  <a:pt x="280" y="953"/>
                  <a:pt x="333" y="879"/>
                </a:cubicBezTo>
                <a:cubicBezTo>
                  <a:pt x="380" y="814"/>
                  <a:pt x="417" y="743"/>
                  <a:pt x="457" y="674"/>
                </a:cubicBezTo>
                <a:cubicBezTo>
                  <a:pt x="470" y="653"/>
                  <a:pt x="481" y="633"/>
                  <a:pt x="493" y="611"/>
                </a:cubicBezTo>
                <a:cubicBezTo>
                  <a:pt x="493" y="678"/>
                  <a:pt x="480" y="726"/>
                  <a:pt x="457" y="789"/>
                </a:cubicBezTo>
                <a:cubicBezTo>
                  <a:pt x="426" y="873"/>
                  <a:pt x="385" y="951"/>
                  <a:pt x="346" y="1031"/>
                </a:cubicBezTo>
                <a:cubicBezTo>
                  <a:pt x="339" y="1045"/>
                  <a:pt x="339" y="1046"/>
                  <a:pt x="327" y="1056"/>
                </a:cubicBezTo>
                <a:moveTo>
                  <a:pt x="333" y="814"/>
                </a:moveTo>
                <a:cubicBezTo>
                  <a:pt x="342" y="796"/>
                  <a:pt x="357" y="771"/>
                  <a:pt x="384" y="790"/>
                </a:cubicBezTo>
                <a:cubicBezTo>
                  <a:pt x="428" y="820"/>
                  <a:pt x="459" y="873"/>
                  <a:pt x="500" y="907"/>
                </a:cubicBezTo>
                <a:cubicBezTo>
                  <a:pt x="542" y="942"/>
                  <a:pt x="579" y="961"/>
                  <a:pt x="632" y="964"/>
                </a:cubicBezTo>
                <a:cubicBezTo>
                  <a:pt x="699" y="967"/>
                  <a:pt x="736" y="942"/>
                  <a:pt x="790" y="906"/>
                </a:cubicBezTo>
                <a:moveTo>
                  <a:pt x="1039" y="549"/>
                </a:moveTo>
                <a:cubicBezTo>
                  <a:pt x="987" y="535"/>
                  <a:pt x="965" y="544"/>
                  <a:pt x="932" y="591"/>
                </a:cubicBezTo>
                <a:cubicBezTo>
                  <a:pt x="885" y="659"/>
                  <a:pt x="857" y="743"/>
                  <a:pt x="838" y="823"/>
                </a:cubicBezTo>
                <a:cubicBezTo>
                  <a:pt x="829" y="861"/>
                  <a:pt x="827" y="897"/>
                  <a:pt x="826" y="935"/>
                </a:cubicBezTo>
                <a:cubicBezTo>
                  <a:pt x="857" y="961"/>
                  <a:pt x="892" y="952"/>
                  <a:pt x="929" y="932"/>
                </a:cubicBezTo>
                <a:cubicBezTo>
                  <a:pt x="984" y="903"/>
                  <a:pt x="1040" y="856"/>
                  <a:pt x="1078" y="806"/>
                </a:cubicBezTo>
                <a:cubicBezTo>
                  <a:pt x="1099" y="779"/>
                  <a:pt x="1104" y="756"/>
                  <a:pt x="1108" y="724"/>
                </a:cubicBezTo>
                <a:cubicBezTo>
                  <a:pt x="1108" y="723"/>
                  <a:pt x="1108" y="721"/>
                  <a:pt x="1108" y="720"/>
                </a:cubicBezTo>
                <a:cubicBezTo>
                  <a:pt x="1094" y="761"/>
                  <a:pt x="1079" y="802"/>
                  <a:pt x="1072" y="845"/>
                </a:cubicBezTo>
                <a:cubicBezTo>
                  <a:pt x="1068" y="869"/>
                  <a:pt x="1057" y="909"/>
                  <a:pt x="1088" y="913"/>
                </a:cubicBezTo>
                <a:cubicBezTo>
                  <a:pt x="1114" y="913"/>
                  <a:pt x="1124" y="913"/>
                  <a:pt x="1142" y="910"/>
                </a:cubicBezTo>
                <a:moveTo>
                  <a:pt x="1348" y="690"/>
                </a:moveTo>
                <a:cubicBezTo>
                  <a:pt x="1354" y="659"/>
                  <a:pt x="1365" y="617"/>
                  <a:pt x="1357" y="584"/>
                </a:cubicBezTo>
                <a:cubicBezTo>
                  <a:pt x="1355" y="581"/>
                  <a:pt x="1353" y="579"/>
                  <a:pt x="1351" y="576"/>
                </a:cubicBezTo>
                <a:cubicBezTo>
                  <a:pt x="1316" y="582"/>
                  <a:pt x="1307" y="636"/>
                  <a:pt x="1297" y="666"/>
                </a:cubicBezTo>
                <a:cubicBezTo>
                  <a:pt x="1279" y="723"/>
                  <a:pt x="1248" y="834"/>
                  <a:pt x="1270" y="894"/>
                </a:cubicBezTo>
                <a:cubicBezTo>
                  <a:pt x="1281" y="924"/>
                  <a:pt x="1325" y="916"/>
                  <a:pt x="1348" y="916"/>
                </a:cubicBezTo>
                <a:moveTo>
                  <a:pt x="1470" y="346"/>
                </a:moveTo>
                <a:cubicBezTo>
                  <a:pt x="1484" y="427"/>
                  <a:pt x="1517" y="499"/>
                  <a:pt x="1545" y="576"/>
                </a:cubicBezTo>
                <a:cubicBezTo>
                  <a:pt x="1573" y="653"/>
                  <a:pt x="1592" y="732"/>
                  <a:pt x="1618" y="809"/>
                </a:cubicBezTo>
                <a:moveTo>
                  <a:pt x="1449" y="780"/>
                </a:moveTo>
                <a:cubicBezTo>
                  <a:pt x="1449" y="729"/>
                  <a:pt x="1472" y="722"/>
                  <a:pt x="1515" y="693"/>
                </a:cubicBezTo>
                <a:cubicBezTo>
                  <a:pt x="1568" y="658"/>
                  <a:pt x="1624" y="630"/>
                  <a:pt x="1672" y="588"/>
                </a:cubicBezTo>
                <a:cubicBezTo>
                  <a:pt x="1708" y="557"/>
                  <a:pt x="1744" y="519"/>
                  <a:pt x="1761" y="474"/>
                </a:cubicBezTo>
                <a:cubicBezTo>
                  <a:pt x="1764" y="463"/>
                  <a:pt x="1767" y="451"/>
                  <a:pt x="1770" y="440"/>
                </a:cubicBezTo>
                <a:moveTo>
                  <a:pt x="1645" y="195"/>
                </a:moveTo>
                <a:cubicBezTo>
                  <a:pt x="1644" y="240"/>
                  <a:pt x="1649" y="276"/>
                  <a:pt x="1663" y="323"/>
                </a:cubicBezTo>
                <a:cubicBezTo>
                  <a:pt x="1691" y="415"/>
                  <a:pt x="1726" y="506"/>
                  <a:pt x="1766" y="594"/>
                </a:cubicBezTo>
                <a:cubicBezTo>
                  <a:pt x="1795" y="660"/>
                  <a:pt x="1825" y="711"/>
                  <a:pt x="1878" y="760"/>
                </a:cubicBezTo>
                <a:moveTo>
                  <a:pt x="1921" y="642"/>
                </a:moveTo>
                <a:cubicBezTo>
                  <a:pt x="1913" y="613"/>
                  <a:pt x="1906" y="585"/>
                  <a:pt x="1902" y="555"/>
                </a:cubicBezTo>
                <a:cubicBezTo>
                  <a:pt x="1925" y="569"/>
                  <a:pt x="1942" y="589"/>
                  <a:pt x="1964" y="607"/>
                </a:cubicBezTo>
                <a:cubicBezTo>
                  <a:pt x="1990" y="628"/>
                  <a:pt x="2035" y="641"/>
                  <a:pt x="2069" y="631"/>
                </a:cubicBezTo>
                <a:cubicBezTo>
                  <a:pt x="2124" y="614"/>
                  <a:pt x="2143" y="552"/>
                  <a:pt x="2137" y="501"/>
                </a:cubicBezTo>
                <a:cubicBezTo>
                  <a:pt x="2134" y="476"/>
                  <a:pt x="2128" y="465"/>
                  <a:pt x="2118" y="442"/>
                </a:cubicBezTo>
                <a:cubicBezTo>
                  <a:pt x="2144" y="471"/>
                  <a:pt x="2179" y="518"/>
                  <a:pt x="2203" y="555"/>
                </a:cubicBezTo>
                <a:cubicBezTo>
                  <a:pt x="2292" y="695"/>
                  <a:pt x="2372" y="839"/>
                  <a:pt x="2429" y="995"/>
                </a:cubicBezTo>
                <a:cubicBezTo>
                  <a:pt x="2455" y="1065"/>
                  <a:pt x="2488" y="1164"/>
                  <a:pt x="2469" y="1241"/>
                </a:cubicBezTo>
                <a:cubicBezTo>
                  <a:pt x="2458" y="1284"/>
                  <a:pt x="2411" y="1288"/>
                  <a:pt x="2376" y="1287"/>
                </a:cubicBezTo>
                <a:cubicBezTo>
                  <a:pt x="2327" y="1285"/>
                  <a:pt x="2297" y="1246"/>
                  <a:pt x="2281" y="1202"/>
                </a:cubicBezTo>
                <a:cubicBezTo>
                  <a:pt x="2264" y="1156"/>
                  <a:pt x="2266" y="1092"/>
                  <a:pt x="2289" y="1049"/>
                </a:cubicBezTo>
                <a:cubicBezTo>
                  <a:pt x="2318" y="994"/>
                  <a:pt x="2371" y="975"/>
                  <a:pt x="2423" y="9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2351160" y="1019160"/>
            <a:ext cx="474840" cy="231120"/>
          </a:xfrm>
          <a:custGeom>
            <a:avLst/>
            <a:gdLst/>
            <a:ahLst/>
            <a:rect l="l" t="t" r="r" b="b"/>
            <a:pathLst>
              <a:path w="1320" h="643">
                <a:moveTo>
                  <a:pt x="16" y="385"/>
                </a:moveTo>
                <a:cubicBezTo>
                  <a:pt x="10" y="372"/>
                  <a:pt x="5" y="361"/>
                  <a:pt x="0" y="348"/>
                </a:cubicBezTo>
                <a:cubicBezTo>
                  <a:pt x="6" y="395"/>
                  <a:pt x="15" y="437"/>
                  <a:pt x="32" y="482"/>
                </a:cubicBezTo>
                <a:cubicBezTo>
                  <a:pt x="51" y="532"/>
                  <a:pt x="77" y="608"/>
                  <a:pt x="133" y="630"/>
                </a:cubicBezTo>
                <a:cubicBezTo>
                  <a:pt x="164" y="642"/>
                  <a:pt x="205" y="633"/>
                  <a:pt x="231" y="616"/>
                </a:cubicBezTo>
                <a:cubicBezTo>
                  <a:pt x="262" y="596"/>
                  <a:pt x="290" y="564"/>
                  <a:pt x="298" y="527"/>
                </a:cubicBezTo>
                <a:cubicBezTo>
                  <a:pt x="304" y="500"/>
                  <a:pt x="300" y="469"/>
                  <a:pt x="298" y="442"/>
                </a:cubicBezTo>
                <a:cubicBezTo>
                  <a:pt x="298" y="441"/>
                  <a:pt x="298" y="441"/>
                  <a:pt x="298" y="440"/>
                </a:cubicBezTo>
                <a:cubicBezTo>
                  <a:pt x="315" y="463"/>
                  <a:pt x="329" y="477"/>
                  <a:pt x="357" y="489"/>
                </a:cubicBezTo>
                <a:cubicBezTo>
                  <a:pt x="400" y="506"/>
                  <a:pt x="465" y="512"/>
                  <a:pt x="510" y="504"/>
                </a:cubicBezTo>
                <a:cubicBezTo>
                  <a:pt x="562" y="494"/>
                  <a:pt x="617" y="463"/>
                  <a:pt x="653" y="424"/>
                </a:cubicBezTo>
                <a:cubicBezTo>
                  <a:pt x="672" y="405"/>
                  <a:pt x="682" y="361"/>
                  <a:pt x="666" y="338"/>
                </a:cubicBezTo>
                <a:cubicBezTo>
                  <a:pt x="623" y="280"/>
                  <a:pt x="532" y="256"/>
                  <a:pt x="465" y="254"/>
                </a:cubicBezTo>
                <a:cubicBezTo>
                  <a:pt x="452" y="254"/>
                  <a:pt x="385" y="271"/>
                  <a:pt x="415" y="302"/>
                </a:cubicBezTo>
                <a:cubicBezTo>
                  <a:pt x="425" y="319"/>
                  <a:pt x="433" y="326"/>
                  <a:pt x="454" y="324"/>
                </a:cubicBezTo>
                <a:moveTo>
                  <a:pt x="796" y="272"/>
                </a:moveTo>
                <a:cubicBezTo>
                  <a:pt x="808" y="270"/>
                  <a:pt x="801" y="281"/>
                  <a:pt x="801" y="305"/>
                </a:cubicBezTo>
                <a:cubicBezTo>
                  <a:pt x="801" y="367"/>
                  <a:pt x="794" y="439"/>
                  <a:pt x="826" y="497"/>
                </a:cubicBezTo>
                <a:cubicBezTo>
                  <a:pt x="834" y="512"/>
                  <a:pt x="842" y="516"/>
                  <a:pt x="857" y="516"/>
                </a:cubicBezTo>
                <a:moveTo>
                  <a:pt x="751" y="4"/>
                </a:moveTo>
                <a:cubicBezTo>
                  <a:pt x="758" y="34"/>
                  <a:pt x="764" y="64"/>
                  <a:pt x="773" y="94"/>
                </a:cubicBezTo>
                <a:cubicBezTo>
                  <a:pt x="782" y="125"/>
                  <a:pt x="794" y="150"/>
                  <a:pt x="809" y="178"/>
                </a:cubicBezTo>
                <a:moveTo>
                  <a:pt x="1021" y="0"/>
                </a:moveTo>
                <a:cubicBezTo>
                  <a:pt x="1027" y="46"/>
                  <a:pt x="1037" y="92"/>
                  <a:pt x="1043" y="139"/>
                </a:cubicBezTo>
                <a:cubicBezTo>
                  <a:pt x="1053" y="214"/>
                  <a:pt x="1053" y="289"/>
                  <a:pt x="1061" y="362"/>
                </a:cubicBezTo>
                <a:cubicBezTo>
                  <a:pt x="1065" y="402"/>
                  <a:pt x="1074" y="441"/>
                  <a:pt x="1085" y="479"/>
                </a:cubicBezTo>
                <a:cubicBezTo>
                  <a:pt x="1087" y="485"/>
                  <a:pt x="1097" y="498"/>
                  <a:pt x="1106" y="489"/>
                </a:cubicBezTo>
                <a:cubicBezTo>
                  <a:pt x="1109" y="482"/>
                  <a:pt x="1112" y="476"/>
                  <a:pt x="1115" y="469"/>
                </a:cubicBezTo>
                <a:moveTo>
                  <a:pt x="1137" y="59"/>
                </a:moveTo>
                <a:cubicBezTo>
                  <a:pt x="1172" y="68"/>
                  <a:pt x="1181" y="88"/>
                  <a:pt x="1201" y="130"/>
                </a:cubicBezTo>
                <a:cubicBezTo>
                  <a:pt x="1238" y="207"/>
                  <a:pt x="1259" y="287"/>
                  <a:pt x="1279" y="368"/>
                </a:cubicBezTo>
                <a:cubicBezTo>
                  <a:pt x="1294" y="431"/>
                  <a:pt x="1304" y="495"/>
                  <a:pt x="1319" y="55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3075120" y="1077840"/>
            <a:ext cx="404640" cy="168480"/>
          </a:xfrm>
          <a:custGeom>
            <a:avLst/>
            <a:gdLst/>
            <a:ahLst/>
            <a:rect l="l" t="t" r="r" b="b"/>
            <a:pathLst>
              <a:path w="1125" h="469">
                <a:moveTo>
                  <a:pt x="0" y="0"/>
                </a:moveTo>
                <a:cubicBezTo>
                  <a:pt x="5" y="28"/>
                  <a:pt x="4" y="38"/>
                  <a:pt x="6" y="66"/>
                </a:cubicBezTo>
                <a:cubicBezTo>
                  <a:pt x="10" y="131"/>
                  <a:pt x="9" y="196"/>
                  <a:pt x="12" y="262"/>
                </a:cubicBezTo>
                <a:cubicBezTo>
                  <a:pt x="14" y="294"/>
                  <a:pt x="14" y="341"/>
                  <a:pt x="34" y="369"/>
                </a:cubicBezTo>
                <a:cubicBezTo>
                  <a:pt x="41" y="379"/>
                  <a:pt x="62" y="380"/>
                  <a:pt x="73" y="377"/>
                </a:cubicBezTo>
                <a:cubicBezTo>
                  <a:pt x="112" y="365"/>
                  <a:pt x="148" y="306"/>
                  <a:pt x="182" y="282"/>
                </a:cubicBezTo>
                <a:cubicBezTo>
                  <a:pt x="214" y="260"/>
                  <a:pt x="255" y="245"/>
                  <a:pt x="294" y="251"/>
                </a:cubicBezTo>
                <a:cubicBezTo>
                  <a:pt x="326" y="256"/>
                  <a:pt x="329" y="309"/>
                  <a:pt x="321" y="334"/>
                </a:cubicBezTo>
                <a:cubicBezTo>
                  <a:pt x="307" y="378"/>
                  <a:pt x="251" y="401"/>
                  <a:pt x="212" y="411"/>
                </a:cubicBezTo>
                <a:cubicBezTo>
                  <a:pt x="187" y="418"/>
                  <a:pt x="162" y="416"/>
                  <a:pt x="136" y="416"/>
                </a:cubicBezTo>
                <a:moveTo>
                  <a:pt x="516" y="50"/>
                </a:moveTo>
                <a:cubicBezTo>
                  <a:pt x="556" y="57"/>
                  <a:pt x="559" y="86"/>
                  <a:pt x="568" y="127"/>
                </a:cubicBezTo>
                <a:cubicBezTo>
                  <a:pt x="573" y="157"/>
                  <a:pt x="565" y="214"/>
                  <a:pt x="596" y="236"/>
                </a:cubicBezTo>
                <a:cubicBezTo>
                  <a:pt x="625" y="255"/>
                  <a:pt x="686" y="244"/>
                  <a:pt x="714" y="232"/>
                </a:cubicBezTo>
                <a:cubicBezTo>
                  <a:pt x="752" y="215"/>
                  <a:pt x="804" y="183"/>
                  <a:pt x="821" y="141"/>
                </a:cubicBezTo>
                <a:cubicBezTo>
                  <a:pt x="837" y="102"/>
                  <a:pt x="817" y="76"/>
                  <a:pt x="784" y="59"/>
                </a:cubicBezTo>
                <a:cubicBezTo>
                  <a:pt x="739" y="37"/>
                  <a:pt x="663" y="35"/>
                  <a:pt x="620" y="64"/>
                </a:cubicBezTo>
                <a:cubicBezTo>
                  <a:pt x="548" y="112"/>
                  <a:pt x="531" y="191"/>
                  <a:pt x="527" y="271"/>
                </a:cubicBezTo>
                <a:cubicBezTo>
                  <a:pt x="523" y="354"/>
                  <a:pt x="558" y="398"/>
                  <a:pt x="633" y="430"/>
                </a:cubicBezTo>
                <a:cubicBezTo>
                  <a:pt x="719" y="468"/>
                  <a:pt x="809" y="466"/>
                  <a:pt x="900" y="467"/>
                </a:cubicBezTo>
                <a:cubicBezTo>
                  <a:pt x="979" y="467"/>
                  <a:pt x="1047" y="461"/>
                  <a:pt x="1124" y="4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4079160" y="1009800"/>
            <a:ext cx="986040" cy="328680"/>
          </a:xfrm>
          <a:custGeom>
            <a:avLst/>
            <a:gdLst/>
            <a:ahLst/>
            <a:rect l="l" t="t" r="r" b="b"/>
            <a:pathLst>
              <a:path w="2740" h="914">
                <a:moveTo>
                  <a:pt x="92" y="138"/>
                </a:moveTo>
                <a:cubicBezTo>
                  <a:pt x="67" y="102"/>
                  <a:pt x="63" y="94"/>
                  <a:pt x="24" y="82"/>
                </a:cubicBezTo>
                <a:lnTo>
                  <a:pt x="23" y="82"/>
                </a:lnTo>
                <a:cubicBezTo>
                  <a:pt x="16" y="119"/>
                  <a:pt x="9" y="157"/>
                  <a:pt x="6" y="195"/>
                </a:cubicBezTo>
                <a:cubicBezTo>
                  <a:pt x="0" y="269"/>
                  <a:pt x="3" y="344"/>
                  <a:pt x="3" y="419"/>
                </a:cubicBezTo>
                <a:cubicBezTo>
                  <a:pt x="3" y="474"/>
                  <a:pt x="5" y="522"/>
                  <a:pt x="17" y="577"/>
                </a:cubicBezTo>
                <a:cubicBezTo>
                  <a:pt x="20" y="590"/>
                  <a:pt x="23" y="598"/>
                  <a:pt x="27" y="609"/>
                </a:cubicBezTo>
                <a:cubicBezTo>
                  <a:pt x="33" y="596"/>
                  <a:pt x="42" y="576"/>
                  <a:pt x="47" y="557"/>
                </a:cubicBezTo>
                <a:cubicBezTo>
                  <a:pt x="60" y="510"/>
                  <a:pt x="73" y="462"/>
                  <a:pt x="89" y="417"/>
                </a:cubicBezTo>
                <a:cubicBezTo>
                  <a:pt x="103" y="376"/>
                  <a:pt x="127" y="321"/>
                  <a:pt x="169" y="300"/>
                </a:cubicBezTo>
                <a:cubicBezTo>
                  <a:pt x="206" y="282"/>
                  <a:pt x="247" y="297"/>
                  <a:pt x="269" y="328"/>
                </a:cubicBezTo>
                <a:cubicBezTo>
                  <a:pt x="305" y="381"/>
                  <a:pt x="298" y="449"/>
                  <a:pt x="298" y="509"/>
                </a:cubicBezTo>
                <a:cubicBezTo>
                  <a:pt x="298" y="527"/>
                  <a:pt x="298" y="544"/>
                  <a:pt x="298" y="562"/>
                </a:cubicBezTo>
                <a:moveTo>
                  <a:pt x="645" y="252"/>
                </a:moveTo>
                <a:cubicBezTo>
                  <a:pt x="636" y="250"/>
                  <a:pt x="606" y="279"/>
                  <a:pt x="582" y="306"/>
                </a:cubicBezTo>
                <a:cubicBezTo>
                  <a:pt x="536" y="358"/>
                  <a:pt x="497" y="410"/>
                  <a:pt x="476" y="476"/>
                </a:cubicBezTo>
                <a:cubicBezTo>
                  <a:pt x="470" y="496"/>
                  <a:pt x="470" y="513"/>
                  <a:pt x="470" y="533"/>
                </a:cubicBezTo>
                <a:cubicBezTo>
                  <a:pt x="504" y="537"/>
                  <a:pt x="528" y="534"/>
                  <a:pt x="557" y="514"/>
                </a:cubicBezTo>
                <a:cubicBezTo>
                  <a:pt x="588" y="492"/>
                  <a:pt x="609" y="461"/>
                  <a:pt x="618" y="426"/>
                </a:cubicBezTo>
                <a:cubicBezTo>
                  <a:pt x="622" y="409"/>
                  <a:pt x="618" y="358"/>
                  <a:pt x="622" y="375"/>
                </a:cubicBezTo>
                <a:cubicBezTo>
                  <a:pt x="630" y="414"/>
                  <a:pt x="632" y="454"/>
                  <a:pt x="642" y="493"/>
                </a:cubicBezTo>
                <a:cubicBezTo>
                  <a:pt x="644" y="502"/>
                  <a:pt x="647" y="511"/>
                  <a:pt x="649" y="520"/>
                </a:cubicBezTo>
                <a:moveTo>
                  <a:pt x="869" y="359"/>
                </a:moveTo>
                <a:cubicBezTo>
                  <a:pt x="868" y="341"/>
                  <a:pt x="868" y="324"/>
                  <a:pt x="868" y="306"/>
                </a:cubicBezTo>
                <a:cubicBezTo>
                  <a:pt x="887" y="327"/>
                  <a:pt x="898" y="352"/>
                  <a:pt x="910" y="382"/>
                </a:cubicBezTo>
                <a:cubicBezTo>
                  <a:pt x="928" y="429"/>
                  <a:pt x="942" y="476"/>
                  <a:pt x="971" y="518"/>
                </a:cubicBezTo>
                <a:cubicBezTo>
                  <a:pt x="984" y="537"/>
                  <a:pt x="1012" y="554"/>
                  <a:pt x="1037" y="543"/>
                </a:cubicBezTo>
                <a:cubicBezTo>
                  <a:pt x="1067" y="530"/>
                  <a:pt x="1078" y="477"/>
                  <a:pt x="1085" y="450"/>
                </a:cubicBezTo>
                <a:cubicBezTo>
                  <a:pt x="1094" y="414"/>
                  <a:pt x="1100" y="377"/>
                  <a:pt x="1107" y="340"/>
                </a:cubicBezTo>
                <a:cubicBezTo>
                  <a:pt x="1112" y="312"/>
                  <a:pt x="1118" y="289"/>
                  <a:pt x="1134" y="266"/>
                </a:cubicBezTo>
                <a:moveTo>
                  <a:pt x="1394" y="230"/>
                </a:moveTo>
                <a:cubicBezTo>
                  <a:pt x="1417" y="230"/>
                  <a:pt x="1426" y="228"/>
                  <a:pt x="1433" y="255"/>
                </a:cubicBezTo>
                <a:cubicBezTo>
                  <a:pt x="1445" y="298"/>
                  <a:pt x="1442" y="347"/>
                  <a:pt x="1442" y="391"/>
                </a:cubicBezTo>
                <a:cubicBezTo>
                  <a:pt x="1442" y="433"/>
                  <a:pt x="1442" y="473"/>
                  <a:pt x="1442" y="515"/>
                </a:cubicBezTo>
                <a:moveTo>
                  <a:pt x="1249" y="59"/>
                </a:moveTo>
                <a:cubicBezTo>
                  <a:pt x="1245" y="35"/>
                  <a:pt x="1242" y="23"/>
                  <a:pt x="1242" y="0"/>
                </a:cubicBezTo>
                <a:cubicBezTo>
                  <a:pt x="1273" y="21"/>
                  <a:pt x="1300" y="61"/>
                  <a:pt x="1325" y="89"/>
                </a:cubicBezTo>
                <a:moveTo>
                  <a:pt x="1643" y="204"/>
                </a:moveTo>
                <a:cubicBezTo>
                  <a:pt x="1643" y="238"/>
                  <a:pt x="1645" y="269"/>
                  <a:pt x="1657" y="302"/>
                </a:cubicBezTo>
                <a:cubicBezTo>
                  <a:pt x="1675" y="352"/>
                  <a:pt x="1705" y="370"/>
                  <a:pt x="1756" y="371"/>
                </a:cubicBezTo>
                <a:cubicBezTo>
                  <a:pt x="1805" y="372"/>
                  <a:pt x="1842" y="336"/>
                  <a:pt x="1876" y="303"/>
                </a:cubicBezTo>
                <a:cubicBezTo>
                  <a:pt x="1907" y="272"/>
                  <a:pt x="1930" y="235"/>
                  <a:pt x="1955" y="201"/>
                </a:cubicBezTo>
                <a:cubicBezTo>
                  <a:pt x="1965" y="188"/>
                  <a:pt x="1966" y="188"/>
                  <a:pt x="1976" y="181"/>
                </a:cubicBezTo>
                <a:cubicBezTo>
                  <a:pt x="1977" y="229"/>
                  <a:pt x="1974" y="277"/>
                  <a:pt x="2015" y="312"/>
                </a:cubicBezTo>
                <a:cubicBezTo>
                  <a:pt x="2028" y="319"/>
                  <a:pt x="2040" y="327"/>
                  <a:pt x="2053" y="334"/>
                </a:cubicBezTo>
                <a:moveTo>
                  <a:pt x="2455" y="317"/>
                </a:moveTo>
                <a:cubicBezTo>
                  <a:pt x="2508" y="287"/>
                  <a:pt x="2553" y="272"/>
                  <a:pt x="2553" y="205"/>
                </a:cubicBezTo>
                <a:cubicBezTo>
                  <a:pt x="2553" y="158"/>
                  <a:pt x="2508" y="125"/>
                  <a:pt x="2471" y="102"/>
                </a:cubicBezTo>
                <a:cubicBezTo>
                  <a:pt x="2441" y="83"/>
                  <a:pt x="2404" y="69"/>
                  <a:pt x="2375" y="99"/>
                </a:cubicBezTo>
                <a:cubicBezTo>
                  <a:pt x="2338" y="138"/>
                  <a:pt x="2326" y="193"/>
                  <a:pt x="2328" y="244"/>
                </a:cubicBezTo>
                <a:cubicBezTo>
                  <a:pt x="2330" y="295"/>
                  <a:pt x="2376" y="319"/>
                  <a:pt x="2423" y="330"/>
                </a:cubicBezTo>
                <a:cubicBezTo>
                  <a:pt x="2454" y="337"/>
                  <a:pt x="2499" y="340"/>
                  <a:pt x="2525" y="320"/>
                </a:cubicBezTo>
                <a:cubicBezTo>
                  <a:pt x="2545" y="304"/>
                  <a:pt x="2550" y="277"/>
                  <a:pt x="2560" y="256"/>
                </a:cubicBezTo>
                <a:cubicBezTo>
                  <a:pt x="2568" y="240"/>
                  <a:pt x="2574" y="238"/>
                  <a:pt x="2583" y="227"/>
                </a:cubicBezTo>
                <a:cubicBezTo>
                  <a:pt x="2627" y="242"/>
                  <a:pt x="2635" y="249"/>
                  <a:pt x="2657" y="300"/>
                </a:cubicBezTo>
                <a:cubicBezTo>
                  <a:pt x="2697" y="395"/>
                  <a:pt x="2713" y="505"/>
                  <a:pt x="2720" y="607"/>
                </a:cubicBezTo>
                <a:cubicBezTo>
                  <a:pt x="2726" y="687"/>
                  <a:pt x="2739" y="791"/>
                  <a:pt x="2701" y="864"/>
                </a:cubicBezTo>
                <a:cubicBezTo>
                  <a:pt x="2683" y="899"/>
                  <a:pt x="2645" y="913"/>
                  <a:pt x="2608" y="906"/>
                </a:cubicBezTo>
                <a:cubicBezTo>
                  <a:pt x="2569" y="899"/>
                  <a:pt x="2551" y="839"/>
                  <a:pt x="2547" y="806"/>
                </a:cubicBezTo>
                <a:cubicBezTo>
                  <a:pt x="2538" y="735"/>
                  <a:pt x="2553" y="682"/>
                  <a:pt x="2593" y="624"/>
                </a:cubicBezTo>
                <a:cubicBezTo>
                  <a:pt x="2607" y="606"/>
                  <a:pt x="2620" y="588"/>
                  <a:pt x="2634" y="57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5358240" y="1058040"/>
            <a:ext cx="783720" cy="153360"/>
          </a:xfrm>
          <a:custGeom>
            <a:avLst/>
            <a:gdLst/>
            <a:ahLst/>
            <a:rect l="l" t="t" r="r" b="b"/>
            <a:pathLst>
              <a:path w="2178" h="427">
                <a:moveTo>
                  <a:pt x="100" y="71"/>
                </a:moveTo>
                <a:cubicBezTo>
                  <a:pt x="113" y="88"/>
                  <a:pt x="126" y="97"/>
                  <a:pt x="139" y="115"/>
                </a:cubicBezTo>
                <a:cubicBezTo>
                  <a:pt x="169" y="155"/>
                  <a:pt x="170" y="220"/>
                  <a:pt x="212" y="251"/>
                </a:cubicBezTo>
                <a:cubicBezTo>
                  <a:pt x="240" y="273"/>
                  <a:pt x="298" y="262"/>
                  <a:pt x="327" y="247"/>
                </a:cubicBezTo>
                <a:cubicBezTo>
                  <a:pt x="371" y="224"/>
                  <a:pt x="384" y="195"/>
                  <a:pt x="385" y="149"/>
                </a:cubicBezTo>
                <a:cubicBezTo>
                  <a:pt x="387" y="92"/>
                  <a:pt x="318" y="66"/>
                  <a:pt x="271" y="54"/>
                </a:cubicBezTo>
                <a:cubicBezTo>
                  <a:pt x="200" y="36"/>
                  <a:pt x="121" y="37"/>
                  <a:pt x="67" y="92"/>
                </a:cubicBezTo>
                <a:cubicBezTo>
                  <a:pt x="27" y="133"/>
                  <a:pt x="0" y="228"/>
                  <a:pt x="28" y="282"/>
                </a:cubicBezTo>
                <a:cubicBezTo>
                  <a:pt x="70" y="364"/>
                  <a:pt x="193" y="393"/>
                  <a:pt x="272" y="406"/>
                </a:cubicBezTo>
                <a:cubicBezTo>
                  <a:pt x="361" y="420"/>
                  <a:pt x="453" y="414"/>
                  <a:pt x="542" y="414"/>
                </a:cubicBezTo>
                <a:moveTo>
                  <a:pt x="723" y="179"/>
                </a:moveTo>
                <a:cubicBezTo>
                  <a:pt x="703" y="141"/>
                  <a:pt x="688" y="105"/>
                  <a:pt x="675" y="64"/>
                </a:cubicBezTo>
                <a:cubicBezTo>
                  <a:pt x="680" y="113"/>
                  <a:pt x="690" y="147"/>
                  <a:pt x="710" y="193"/>
                </a:cubicBezTo>
                <a:cubicBezTo>
                  <a:pt x="736" y="251"/>
                  <a:pt x="770" y="309"/>
                  <a:pt x="826" y="344"/>
                </a:cubicBezTo>
                <a:cubicBezTo>
                  <a:pt x="861" y="366"/>
                  <a:pt x="903" y="367"/>
                  <a:pt x="925" y="332"/>
                </a:cubicBezTo>
                <a:cubicBezTo>
                  <a:pt x="951" y="289"/>
                  <a:pt x="959" y="232"/>
                  <a:pt x="974" y="185"/>
                </a:cubicBezTo>
                <a:cubicBezTo>
                  <a:pt x="988" y="141"/>
                  <a:pt x="997" y="95"/>
                  <a:pt x="1011" y="51"/>
                </a:cubicBezTo>
                <a:cubicBezTo>
                  <a:pt x="1020" y="21"/>
                  <a:pt x="1026" y="24"/>
                  <a:pt x="1042" y="7"/>
                </a:cubicBezTo>
                <a:cubicBezTo>
                  <a:pt x="1063" y="25"/>
                  <a:pt x="1072" y="43"/>
                  <a:pt x="1090" y="72"/>
                </a:cubicBezTo>
                <a:cubicBezTo>
                  <a:pt x="1115" y="115"/>
                  <a:pt x="1155" y="151"/>
                  <a:pt x="1189" y="186"/>
                </a:cubicBezTo>
                <a:cubicBezTo>
                  <a:pt x="1230" y="228"/>
                  <a:pt x="1281" y="248"/>
                  <a:pt x="1340" y="252"/>
                </a:cubicBezTo>
                <a:cubicBezTo>
                  <a:pt x="1392" y="255"/>
                  <a:pt x="1446" y="257"/>
                  <a:pt x="1493" y="230"/>
                </a:cubicBezTo>
                <a:cubicBezTo>
                  <a:pt x="1523" y="213"/>
                  <a:pt x="1549" y="167"/>
                  <a:pt x="1526" y="133"/>
                </a:cubicBezTo>
                <a:cubicBezTo>
                  <a:pt x="1488" y="79"/>
                  <a:pt x="1415" y="74"/>
                  <a:pt x="1358" y="72"/>
                </a:cubicBezTo>
                <a:cubicBezTo>
                  <a:pt x="1272" y="70"/>
                  <a:pt x="1201" y="119"/>
                  <a:pt x="1148" y="187"/>
                </a:cubicBezTo>
                <a:cubicBezTo>
                  <a:pt x="1111" y="235"/>
                  <a:pt x="1087" y="324"/>
                  <a:pt x="1140" y="370"/>
                </a:cubicBezTo>
                <a:cubicBezTo>
                  <a:pt x="1206" y="426"/>
                  <a:pt x="1312" y="423"/>
                  <a:pt x="1392" y="421"/>
                </a:cubicBezTo>
                <a:cubicBezTo>
                  <a:pt x="1462" y="417"/>
                  <a:pt x="1485" y="416"/>
                  <a:pt x="1528" y="393"/>
                </a:cubicBezTo>
                <a:moveTo>
                  <a:pt x="1648" y="222"/>
                </a:moveTo>
                <a:cubicBezTo>
                  <a:pt x="1649" y="177"/>
                  <a:pt x="1646" y="130"/>
                  <a:pt x="1660" y="86"/>
                </a:cubicBezTo>
                <a:cubicBezTo>
                  <a:pt x="1668" y="71"/>
                  <a:pt x="1668" y="66"/>
                  <a:pt x="1678" y="61"/>
                </a:cubicBezTo>
                <a:cubicBezTo>
                  <a:pt x="1698" y="84"/>
                  <a:pt x="1709" y="116"/>
                  <a:pt x="1720" y="153"/>
                </a:cubicBezTo>
                <a:cubicBezTo>
                  <a:pt x="1737" y="210"/>
                  <a:pt x="1750" y="268"/>
                  <a:pt x="1772" y="324"/>
                </a:cubicBezTo>
                <a:cubicBezTo>
                  <a:pt x="1780" y="344"/>
                  <a:pt x="1786" y="347"/>
                  <a:pt x="1796" y="358"/>
                </a:cubicBezTo>
                <a:cubicBezTo>
                  <a:pt x="1801" y="301"/>
                  <a:pt x="1802" y="246"/>
                  <a:pt x="1824" y="193"/>
                </a:cubicBezTo>
                <a:cubicBezTo>
                  <a:pt x="1845" y="142"/>
                  <a:pt x="1879" y="94"/>
                  <a:pt x="1919" y="56"/>
                </a:cubicBezTo>
                <a:cubicBezTo>
                  <a:pt x="1952" y="24"/>
                  <a:pt x="1996" y="0"/>
                  <a:pt x="2044" y="11"/>
                </a:cubicBezTo>
                <a:cubicBezTo>
                  <a:pt x="2100" y="24"/>
                  <a:pt x="2119" y="96"/>
                  <a:pt x="2132" y="145"/>
                </a:cubicBezTo>
                <a:cubicBezTo>
                  <a:pt x="2146" y="200"/>
                  <a:pt x="2150" y="256"/>
                  <a:pt x="2168" y="310"/>
                </a:cubicBezTo>
                <a:cubicBezTo>
                  <a:pt x="2171" y="317"/>
                  <a:pt x="2174" y="325"/>
                  <a:pt x="2177" y="3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>
            <a:off x="6329520" y="873360"/>
            <a:ext cx="1470240" cy="269640"/>
          </a:xfrm>
          <a:custGeom>
            <a:avLst/>
            <a:gdLst/>
            <a:ahLst/>
            <a:rect l="l" t="t" r="r" b="b"/>
            <a:pathLst>
              <a:path w="4085" h="750">
                <a:moveTo>
                  <a:pt x="0" y="220"/>
                </a:moveTo>
                <a:cubicBezTo>
                  <a:pt x="12" y="243"/>
                  <a:pt x="17" y="251"/>
                  <a:pt x="27" y="275"/>
                </a:cubicBezTo>
                <a:cubicBezTo>
                  <a:pt x="55" y="343"/>
                  <a:pt x="73" y="414"/>
                  <a:pt x="94" y="484"/>
                </a:cubicBezTo>
                <a:cubicBezTo>
                  <a:pt x="103" y="515"/>
                  <a:pt x="109" y="563"/>
                  <a:pt x="130" y="589"/>
                </a:cubicBezTo>
                <a:cubicBezTo>
                  <a:pt x="132" y="591"/>
                  <a:pt x="135" y="591"/>
                  <a:pt x="137" y="593"/>
                </a:cubicBezTo>
                <a:cubicBezTo>
                  <a:pt x="141" y="562"/>
                  <a:pt x="143" y="529"/>
                  <a:pt x="148" y="498"/>
                </a:cubicBezTo>
                <a:cubicBezTo>
                  <a:pt x="155" y="455"/>
                  <a:pt x="163" y="404"/>
                  <a:pt x="189" y="368"/>
                </a:cubicBezTo>
                <a:cubicBezTo>
                  <a:pt x="205" y="345"/>
                  <a:pt x="252" y="323"/>
                  <a:pt x="279" y="342"/>
                </a:cubicBezTo>
                <a:cubicBezTo>
                  <a:pt x="335" y="380"/>
                  <a:pt x="360" y="476"/>
                  <a:pt x="385" y="535"/>
                </a:cubicBezTo>
                <a:cubicBezTo>
                  <a:pt x="399" y="567"/>
                  <a:pt x="415" y="588"/>
                  <a:pt x="437" y="614"/>
                </a:cubicBezTo>
                <a:moveTo>
                  <a:pt x="511" y="271"/>
                </a:moveTo>
                <a:cubicBezTo>
                  <a:pt x="525" y="254"/>
                  <a:pt x="525" y="283"/>
                  <a:pt x="534" y="312"/>
                </a:cubicBezTo>
                <a:cubicBezTo>
                  <a:pt x="550" y="364"/>
                  <a:pt x="560" y="417"/>
                  <a:pt x="587" y="465"/>
                </a:cubicBezTo>
                <a:cubicBezTo>
                  <a:pt x="600" y="488"/>
                  <a:pt x="613" y="499"/>
                  <a:pt x="638" y="501"/>
                </a:cubicBezTo>
                <a:cubicBezTo>
                  <a:pt x="655" y="478"/>
                  <a:pt x="661" y="451"/>
                  <a:pt x="670" y="424"/>
                </a:cubicBezTo>
                <a:cubicBezTo>
                  <a:pt x="675" y="408"/>
                  <a:pt x="682" y="347"/>
                  <a:pt x="702" y="339"/>
                </a:cubicBezTo>
                <a:cubicBezTo>
                  <a:pt x="707" y="339"/>
                  <a:pt x="709" y="339"/>
                  <a:pt x="713" y="339"/>
                </a:cubicBezTo>
                <a:cubicBezTo>
                  <a:pt x="732" y="395"/>
                  <a:pt x="732" y="472"/>
                  <a:pt x="772" y="518"/>
                </a:cubicBezTo>
                <a:cubicBezTo>
                  <a:pt x="778" y="523"/>
                  <a:pt x="784" y="527"/>
                  <a:pt x="790" y="532"/>
                </a:cubicBezTo>
                <a:moveTo>
                  <a:pt x="875" y="431"/>
                </a:moveTo>
                <a:cubicBezTo>
                  <a:pt x="880" y="384"/>
                  <a:pt x="887" y="348"/>
                  <a:pt x="907" y="308"/>
                </a:cubicBezTo>
                <a:cubicBezTo>
                  <a:pt x="931" y="327"/>
                  <a:pt x="940" y="314"/>
                  <a:pt x="957" y="360"/>
                </a:cubicBezTo>
                <a:cubicBezTo>
                  <a:pt x="978" y="418"/>
                  <a:pt x="967" y="510"/>
                  <a:pt x="1031" y="543"/>
                </a:cubicBezTo>
                <a:cubicBezTo>
                  <a:pt x="1054" y="555"/>
                  <a:pt x="1088" y="554"/>
                  <a:pt x="1112" y="545"/>
                </a:cubicBezTo>
                <a:cubicBezTo>
                  <a:pt x="1136" y="536"/>
                  <a:pt x="1166" y="497"/>
                  <a:pt x="1193" y="497"/>
                </a:cubicBezTo>
                <a:cubicBezTo>
                  <a:pt x="1213" y="497"/>
                  <a:pt x="1208" y="494"/>
                  <a:pt x="1220" y="510"/>
                </a:cubicBezTo>
                <a:cubicBezTo>
                  <a:pt x="1248" y="546"/>
                  <a:pt x="1236" y="582"/>
                  <a:pt x="1289" y="594"/>
                </a:cubicBezTo>
                <a:cubicBezTo>
                  <a:pt x="1322" y="602"/>
                  <a:pt x="1346" y="588"/>
                  <a:pt x="1371" y="570"/>
                </a:cubicBezTo>
                <a:cubicBezTo>
                  <a:pt x="1402" y="548"/>
                  <a:pt x="1429" y="521"/>
                  <a:pt x="1458" y="497"/>
                </a:cubicBezTo>
                <a:cubicBezTo>
                  <a:pt x="1470" y="487"/>
                  <a:pt x="1488" y="467"/>
                  <a:pt x="1507" y="473"/>
                </a:cubicBezTo>
                <a:cubicBezTo>
                  <a:pt x="1527" y="480"/>
                  <a:pt x="1530" y="508"/>
                  <a:pt x="1543" y="524"/>
                </a:cubicBezTo>
                <a:cubicBezTo>
                  <a:pt x="1568" y="554"/>
                  <a:pt x="1618" y="565"/>
                  <a:pt x="1656" y="556"/>
                </a:cubicBezTo>
                <a:cubicBezTo>
                  <a:pt x="1742" y="536"/>
                  <a:pt x="1798" y="447"/>
                  <a:pt x="1810" y="365"/>
                </a:cubicBezTo>
                <a:cubicBezTo>
                  <a:pt x="1821" y="292"/>
                  <a:pt x="1809" y="224"/>
                  <a:pt x="1779" y="158"/>
                </a:cubicBezTo>
                <a:cubicBezTo>
                  <a:pt x="1760" y="116"/>
                  <a:pt x="1742" y="69"/>
                  <a:pt x="1719" y="29"/>
                </a:cubicBezTo>
                <a:cubicBezTo>
                  <a:pt x="1717" y="29"/>
                  <a:pt x="1716" y="29"/>
                  <a:pt x="1714" y="29"/>
                </a:cubicBezTo>
                <a:cubicBezTo>
                  <a:pt x="1689" y="134"/>
                  <a:pt x="1665" y="274"/>
                  <a:pt x="1714" y="375"/>
                </a:cubicBezTo>
                <a:cubicBezTo>
                  <a:pt x="1735" y="419"/>
                  <a:pt x="1772" y="451"/>
                  <a:pt x="1819" y="461"/>
                </a:cubicBezTo>
                <a:cubicBezTo>
                  <a:pt x="1848" y="467"/>
                  <a:pt x="1884" y="460"/>
                  <a:pt x="1912" y="456"/>
                </a:cubicBezTo>
                <a:cubicBezTo>
                  <a:pt x="1938" y="452"/>
                  <a:pt x="1960" y="448"/>
                  <a:pt x="1986" y="447"/>
                </a:cubicBezTo>
                <a:cubicBezTo>
                  <a:pt x="1990" y="447"/>
                  <a:pt x="1993" y="447"/>
                  <a:pt x="1997" y="447"/>
                </a:cubicBezTo>
                <a:cubicBezTo>
                  <a:pt x="1999" y="505"/>
                  <a:pt x="1991" y="529"/>
                  <a:pt x="1948" y="574"/>
                </a:cubicBezTo>
                <a:cubicBezTo>
                  <a:pt x="1917" y="607"/>
                  <a:pt x="1896" y="606"/>
                  <a:pt x="1855" y="611"/>
                </a:cubicBezTo>
                <a:moveTo>
                  <a:pt x="2071" y="286"/>
                </a:moveTo>
                <a:cubicBezTo>
                  <a:pt x="2105" y="262"/>
                  <a:pt x="2127" y="248"/>
                  <a:pt x="2166" y="240"/>
                </a:cubicBezTo>
                <a:cubicBezTo>
                  <a:pt x="2170" y="240"/>
                  <a:pt x="2174" y="240"/>
                  <a:pt x="2178" y="240"/>
                </a:cubicBezTo>
                <a:cubicBezTo>
                  <a:pt x="2192" y="279"/>
                  <a:pt x="2199" y="322"/>
                  <a:pt x="2217" y="360"/>
                </a:cubicBezTo>
                <a:cubicBezTo>
                  <a:pt x="2234" y="396"/>
                  <a:pt x="2268" y="439"/>
                  <a:pt x="2314" y="429"/>
                </a:cubicBezTo>
                <a:cubicBezTo>
                  <a:pt x="2344" y="422"/>
                  <a:pt x="2356" y="403"/>
                  <a:pt x="2360" y="370"/>
                </a:cubicBezTo>
                <a:cubicBezTo>
                  <a:pt x="2365" y="333"/>
                  <a:pt x="2363" y="302"/>
                  <a:pt x="2329" y="281"/>
                </a:cubicBezTo>
                <a:cubicBezTo>
                  <a:pt x="2295" y="260"/>
                  <a:pt x="2244" y="257"/>
                  <a:pt x="2210" y="278"/>
                </a:cubicBezTo>
                <a:cubicBezTo>
                  <a:pt x="2145" y="317"/>
                  <a:pt x="2082" y="399"/>
                  <a:pt x="2072" y="474"/>
                </a:cubicBezTo>
                <a:cubicBezTo>
                  <a:pt x="2063" y="541"/>
                  <a:pt x="2113" y="564"/>
                  <a:pt x="2171" y="574"/>
                </a:cubicBezTo>
                <a:cubicBezTo>
                  <a:pt x="2282" y="594"/>
                  <a:pt x="2393" y="575"/>
                  <a:pt x="2490" y="518"/>
                </a:cubicBezTo>
                <a:cubicBezTo>
                  <a:pt x="2561" y="476"/>
                  <a:pt x="2597" y="428"/>
                  <a:pt x="2599" y="347"/>
                </a:cubicBezTo>
                <a:cubicBezTo>
                  <a:pt x="2600" y="315"/>
                  <a:pt x="2599" y="274"/>
                  <a:pt x="2602" y="247"/>
                </a:cubicBezTo>
                <a:cubicBezTo>
                  <a:pt x="2633" y="275"/>
                  <a:pt x="2658" y="304"/>
                  <a:pt x="2685" y="338"/>
                </a:cubicBezTo>
                <a:cubicBezTo>
                  <a:pt x="2751" y="423"/>
                  <a:pt x="2810" y="530"/>
                  <a:pt x="2906" y="586"/>
                </a:cubicBezTo>
                <a:cubicBezTo>
                  <a:pt x="2960" y="618"/>
                  <a:pt x="3018" y="623"/>
                  <a:pt x="3079" y="628"/>
                </a:cubicBezTo>
                <a:moveTo>
                  <a:pt x="3464" y="271"/>
                </a:moveTo>
                <a:cubicBezTo>
                  <a:pt x="3483" y="241"/>
                  <a:pt x="3494" y="232"/>
                  <a:pt x="3516" y="210"/>
                </a:cubicBezTo>
                <a:cubicBezTo>
                  <a:pt x="3506" y="230"/>
                  <a:pt x="3478" y="282"/>
                  <a:pt x="3459" y="308"/>
                </a:cubicBezTo>
                <a:cubicBezTo>
                  <a:pt x="3419" y="364"/>
                  <a:pt x="3369" y="415"/>
                  <a:pt x="3361" y="485"/>
                </a:cubicBezTo>
                <a:cubicBezTo>
                  <a:pt x="3361" y="493"/>
                  <a:pt x="3361" y="502"/>
                  <a:pt x="3361" y="510"/>
                </a:cubicBezTo>
                <a:cubicBezTo>
                  <a:pt x="3416" y="533"/>
                  <a:pt x="3479" y="542"/>
                  <a:pt x="3540" y="525"/>
                </a:cubicBezTo>
                <a:cubicBezTo>
                  <a:pt x="3598" y="509"/>
                  <a:pt x="3660" y="467"/>
                  <a:pt x="3674" y="405"/>
                </a:cubicBezTo>
                <a:cubicBezTo>
                  <a:pt x="3685" y="350"/>
                  <a:pt x="3662" y="305"/>
                  <a:pt x="3625" y="265"/>
                </a:cubicBezTo>
                <a:cubicBezTo>
                  <a:pt x="3606" y="245"/>
                  <a:pt x="3572" y="215"/>
                  <a:pt x="3541" y="221"/>
                </a:cubicBezTo>
                <a:cubicBezTo>
                  <a:pt x="3532" y="221"/>
                  <a:pt x="3530" y="223"/>
                  <a:pt x="3534" y="233"/>
                </a:cubicBezTo>
                <a:cubicBezTo>
                  <a:pt x="3576" y="269"/>
                  <a:pt x="3609" y="291"/>
                  <a:pt x="3682" y="298"/>
                </a:cubicBezTo>
                <a:cubicBezTo>
                  <a:pt x="3782" y="308"/>
                  <a:pt x="3896" y="310"/>
                  <a:pt x="3990" y="272"/>
                </a:cubicBezTo>
                <a:cubicBezTo>
                  <a:pt x="4047" y="249"/>
                  <a:pt x="4084" y="211"/>
                  <a:pt x="4079" y="148"/>
                </a:cubicBezTo>
                <a:cubicBezTo>
                  <a:pt x="4075" y="100"/>
                  <a:pt x="4038" y="53"/>
                  <a:pt x="3996" y="31"/>
                </a:cubicBezTo>
                <a:cubicBezTo>
                  <a:pt x="3938" y="0"/>
                  <a:pt x="3898" y="46"/>
                  <a:pt x="3864" y="88"/>
                </a:cubicBezTo>
                <a:cubicBezTo>
                  <a:pt x="3770" y="202"/>
                  <a:pt x="3741" y="359"/>
                  <a:pt x="3760" y="504"/>
                </a:cubicBezTo>
                <a:cubicBezTo>
                  <a:pt x="3770" y="582"/>
                  <a:pt x="3817" y="651"/>
                  <a:pt x="3824" y="729"/>
                </a:cubicBezTo>
                <a:cubicBezTo>
                  <a:pt x="3824" y="736"/>
                  <a:pt x="3824" y="742"/>
                  <a:pt x="3824" y="749"/>
                </a:cubicBezTo>
                <a:moveTo>
                  <a:pt x="3585" y="536"/>
                </a:moveTo>
                <a:cubicBezTo>
                  <a:pt x="3662" y="501"/>
                  <a:pt x="3741" y="487"/>
                  <a:pt x="3824" y="470"/>
                </a:cubicBezTo>
                <a:cubicBezTo>
                  <a:pt x="3915" y="451"/>
                  <a:pt x="3945" y="445"/>
                  <a:pt x="4005" y="4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8056440" y="754200"/>
            <a:ext cx="428760" cy="373680"/>
          </a:xfrm>
          <a:custGeom>
            <a:avLst/>
            <a:gdLst/>
            <a:ahLst/>
            <a:rect l="l" t="t" r="r" b="b"/>
            <a:pathLst>
              <a:path w="1192" h="1039">
                <a:moveTo>
                  <a:pt x="0" y="500"/>
                </a:moveTo>
                <a:cubicBezTo>
                  <a:pt x="3" y="498"/>
                  <a:pt x="4" y="494"/>
                  <a:pt x="10" y="491"/>
                </a:cubicBezTo>
                <a:cubicBezTo>
                  <a:pt x="32" y="479"/>
                  <a:pt x="56" y="471"/>
                  <a:pt x="79" y="461"/>
                </a:cubicBezTo>
                <a:cubicBezTo>
                  <a:pt x="114" y="445"/>
                  <a:pt x="136" y="423"/>
                  <a:pt x="162" y="396"/>
                </a:cubicBezTo>
                <a:cubicBezTo>
                  <a:pt x="164" y="395"/>
                  <a:pt x="165" y="393"/>
                  <a:pt x="167" y="392"/>
                </a:cubicBezTo>
                <a:cubicBezTo>
                  <a:pt x="167" y="513"/>
                  <a:pt x="162" y="632"/>
                  <a:pt x="173" y="752"/>
                </a:cubicBezTo>
                <a:cubicBezTo>
                  <a:pt x="177" y="794"/>
                  <a:pt x="230" y="983"/>
                  <a:pt x="193" y="1021"/>
                </a:cubicBezTo>
                <a:cubicBezTo>
                  <a:pt x="177" y="1038"/>
                  <a:pt x="108" y="1032"/>
                  <a:pt x="89" y="1025"/>
                </a:cubicBezTo>
                <a:cubicBezTo>
                  <a:pt x="66" y="1017"/>
                  <a:pt x="45" y="999"/>
                  <a:pt x="38" y="977"/>
                </a:cubicBezTo>
                <a:cubicBezTo>
                  <a:pt x="38" y="969"/>
                  <a:pt x="38" y="966"/>
                  <a:pt x="38" y="961"/>
                </a:cubicBezTo>
                <a:cubicBezTo>
                  <a:pt x="100" y="949"/>
                  <a:pt x="163" y="950"/>
                  <a:pt x="226" y="943"/>
                </a:cubicBezTo>
                <a:cubicBezTo>
                  <a:pt x="285" y="937"/>
                  <a:pt x="335" y="923"/>
                  <a:pt x="391" y="906"/>
                </a:cubicBezTo>
                <a:moveTo>
                  <a:pt x="637" y="0"/>
                </a:moveTo>
                <a:cubicBezTo>
                  <a:pt x="660" y="27"/>
                  <a:pt x="664" y="63"/>
                  <a:pt x="670" y="100"/>
                </a:cubicBezTo>
                <a:cubicBezTo>
                  <a:pt x="676" y="139"/>
                  <a:pt x="682" y="172"/>
                  <a:pt x="693" y="210"/>
                </a:cubicBezTo>
                <a:moveTo>
                  <a:pt x="1191" y="180"/>
                </a:moveTo>
                <a:cubicBezTo>
                  <a:pt x="1147" y="184"/>
                  <a:pt x="1128" y="189"/>
                  <a:pt x="1089" y="217"/>
                </a:cubicBezTo>
                <a:cubicBezTo>
                  <a:pt x="1004" y="278"/>
                  <a:pt x="909" y="384"/>
                  <a:pt x="891" y="491"/>
                </a:cubicBezTo>
                <a:cubicBezTo>
                  <a:pt x="881" y="547"/>
                  <a:pt x="897" y="584"/>
                  <a:pt x="932" y="628"/>
                </a:cubicBezTo>
                <a:cubicBezTo>
                  <a:pt x="957" y="658"/>
                  <a:pt x="991" y="687"/>
                  <a:pt x="998" y="728"/>
                </a:cubicBezTo>
                <a:cubicBezTo>
                  <a:pt x="1007" y="780"/>
                  <a:pt x="972" y="797"/>
                  <a:pt x="932" y="821"/>
                </a:cubicBezTo>
                <a:cubicBezTo>
                  <a:pt x="896" y="841"/>
                  <a:pt x="885" y="847"/>
                  <a:pt x="860" y="85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>
            <a:off x="1623960" y="1720800"/>
            <a:ext cx="516240" cy="246960"/>
          </a:xfrm>
          <a:custGeom>
            <a:avLst/>
            <a:gdLst/>
            <a:ahLst/>
            <a:rect l="l" t="t" r="r" b="b"/>
            <a:pathLst>
              <a:path w="1435" h="687">
                <a:moveTo>
                  <a:pt x="464" y="158"/>
                </a:moveTo>
                <a:cubicBezTo>
                  <a:pt x="464" y="137"/>
                  <a:pt x="463" y="116"/>
                  <a:pt x="462" y="95"/>
                </a:cubicBezTo>
                <a:cubicBezTo>
                  <a:pt x="413" y="89"/>
                  <a:pt x="384" y="80"/>
                  <a:pt x="337" y="109"/>
                </a:cubicBezTo>
                <a:cubicBezTo>
                  <a:pt x="249" y="164"/>
                  <a:pt x="180" y="258"/>
                  <a:pt x="124" y="345"/>
                </a:cubicBezTo>
                <a:cubicBezTo>
                  <a:pt x="71" y="426"/>
                  <a:pt x="19" y="518"/>
                  <a:pt x="7" y="615"/>
                </a:cubicBezTo>
                <a:cubicBezTo>
                  <a:pt x="0" y="672"/>
                  <a:pt x="11" y="684"/>
                  <a:pt x="67" y="684"/>
                </a:cubicBezTo>
                <a:cubicBezTo>
                  <a:pt x="144" y="684"/>
                  <a:pt x="213" y="637"/>
                  <a:pt x="273" y="593"/>
                </a:cubicBezTo>
                <a:cubicBezTo>
                  <a:pt x="330" y="551"/>
                  <a:pt x="386" y="497"/>
                  <a:pt x="418" y="433"/>
                </a:cubicBezTo>
                <a:cubicBezTo>
                  <a:pt x="433" y="403"/>
                  <a:pt x="431" y="379"/>
                  <a:pt x="436" y="347"/>
                </a:cubicBezTo>
                <a:cubicBezTo>
                  <a:pt x="419" y="368"/>
                  <a:pt x="422" y="363"/>
                  <a:pt x="415" y="389"/>
                </a:cubicBezTo>
                <a:cubicBezTo>
                  <a:pt x="399" y="450"/>
                  <a:pt x="387" y="512"/>
                  <a:pt x="385" y="575"/>
                </a:cubicBezTo>
                <a:cubicBezTo>
                  <a:pt x="384" y="610"/>
                  <a:pt x="390" y="628"/>
                  <a:pt x="398" y="655"/>
                </a:cubicBezTo>
                <a:cubicBezTo>
                  <a:pt x="425" y="655"/>
                  <a:pt x="438" y="665"/>
                  <a:pt x="464" y="648"/>
                </a:cubicBezTo>
                <a:cubicBezTo>
                  <a:pt x="505" y="622"/>
                  <a:pt x="533" y="575"/>
                  <a:pt x="552" y="532"/>
                </a:cubicBezTo>
                <a:cubicBezTo>
                  <a:pt x="571" y="490"/>
                  <a:pt x="585" y="443"/>
                  <a:pt x="627" y="420"/>
                </a:cubicBezTo>
                <a:cubicBezTo>
                  <a:pt x="633" y="420"/>
                  <a:pt x="638" y="420"/>
                  <a:pt x="644" y="420"/>
                </a:cubicBezTo>
                <a:cubicBezTo>
                  <a:pt x="671" y="458"/>
                  <a:pt x="688" y="487"/>
                  <a:pt x="701" y="537"/>
                </a:cubicBezTo>
                <a:cubicBezTo>
                  <a:pt x="712" y="580"/>
                  <a:pt x="712" y="620"/>
                  <a:pt x="712" y="664"/>
                </a:cubicBezTo>
                <a:cubicBezTo>
                  <a:pt x="695" y="649"/>
                  <a:pt x="695" y="672"/>
                  <a:pt x="689" y="630"/>
                </a:cubicBezTo>
                <a:cubicBezTo>
                  <a:pt x="683" y="587"/>
                  <a:pt x="686" y="536"/>
                  <a:pt x="701" y="496"/>
                </a:cubicBezTo>
                <a:cubicBezTo>
                  <a:pt x="720" y="444"/>
                  <a:pt x="753" y="358"/>
                  <a:pt x="803" y="325"/>
                </a:cubicBezTo>
                <a:cubicBezTo>
                  <a:pt x="809" y="323"/>
                  <a:pt x="816" y="322"/>
                  <a:pt x="822" y="320"/>
                </a:cubicBezTo>
                <a:cubicBezTo>
                  <a:pt x="844" y="358"/>
                  <a:pt x="851" y="387"/>
                  <a:pt x="852" y="443"/>
                </a:cubicBezTo>
                <a:cubicBezTo>
                  <a:pt x="853" y="482"/>
                  <a:pt x="830" y="619"/>
                  <a:pt x="866" y="641"/>
                </a:cubicBezTo>
                <a:cubicBezTo>
                  <a:pt x="900" y="641"/>
                  <a:pt x="913" y="641"/>
                  <a:pt x="937" y="641"/>
                </a:cubicBezTo>
                <a:moveTo>
                  <a:pt x="1310" y="393"/>
                </a:moveTo>
                <a:cubicBezTo>
                  <a:pt x="1305" y="380"/>
                  <a:pt x="1317" y="358"/>
                  <a:pt x="1285" y="372"/>
                </a:cubicBezTo>
                <a:cubicBezTo>
                  <a:pt x="1233" y="395"/>
                  <a:pt x="1185" y="476"/>
                  <a:pt x="1152" y="519"/>
                </a:cubicBezTo>
                <a:cubicBezTo>
                  <a:pt x="1118" y="564"/>
                  <a:pt x="1088" y="603"/>
                  <a:pt x="1081" y="659"/>
                </a:cubicBezTo>
                <a:cubicBezTo>
                  <a:pt x="1101" y="674"/>
                  <a:pt x="1114" y="686"/>
                  <a:pt x="1155" y="662"/>
                </a:cubicBezTo>
                <a:cubicBezTo>
                  <a:pt x="1252" y="606"/>
                  <a:pt x="1318" y="496"/>
                  <a:pt x="1328" y="386"/>
                </a:cubicBezTo>
                <a:cubicBezTo>
                  <a:pt x="1335" y="300"/>
                  <a:pt x="1327" y="215"/>
                  <a:pt x="1301" y="135"/>
                </a:cubicBezTo>
                <a:cubicBezTo>
                  <a:pt x="1286" y="88"/>
                  <a:pt x="1262" y="44"/>
                  <a:pt x="1241" y="0"/>
                </a:cubicBezTo>
                <a:cubicBezTo>
                  <a:pt x="1244" y="66"/>
                  <a:pt x="1252" y="120"/>
                  <a:pt x="1270" y="185"/>
                </a:cubicBezTo>
                <a:cubicBezTo>
                  <a:pt x="1299" y="294"/>
                  <a:pt x="1334" y="409"/>
                  <a:pt x="1395" y="504"/>
                </a:cubicBezTo>
                <a:cubicBezTo>
                  <a:pt x="1408" y="521"/>
                  <a:pt x="1421" y="537"/>
                  <a:pt x="1434" y="5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2373120" y="1655640"/>
            <a:ext cx="676800" cy="259200"/>
          </a:xfrm>
          <a:custGeom>
            <a:avLst/>
            <a:gdLst/>
            <a:ahLst/>
            <a:rect l="l" t="t" r="r" b="b"/>
            <a:pathLst>
              <a:path w="1881" h="721">
                <a:moveTo>
                  <a:pt x="4" y="683"/>
                </a:moveTo>
                <a:cubicBezTo>
                  <a:pt x="4" y="677"/>
                  <a:pt x="1" y="651"/>
                  <a:pt x="1" y="643"/>
                </a:cubicBezTo>
                <a:cubicBezTo>
                  <a:pt x="0" y="589"/>
                  <a:pt x="11" y="557"/>
                  <a:pt x="43" y="512"/>
                </a:cubicBezTo>
                <a:cubicBezTo>
                  <a:pt x="77" y="465"/>
                  <a:pt x="123" y="428"/>
                  <a:pt x="182" y="420"/>
                </a:cubicBezTo>
                <a:cubicBezTo>
                  <a:pt x="242" y="411"/>
                  <a:pt x="261" y="462"/>
                  <a:pt x="280" y="509"/>
                </a:cubicBezTo>
                <a:cubicBezTo>
                  <a:pt x="298" y="553"/>
                  <a:pt x="305" y="594"/>
                  <a:pt x="331" y="632"/>
                </a:cubicBezTo>
                <a:cubicBezTo>
                  <a:pt x="358" y="619"/>
                  <a:pt x="358" y="632"/>
                  <a:pt x="385" y="604"/>
                </a:cubicBezTo>
                <a:cubicBezTo>
                  <a:pt x="418" y="569"/>
                  <a:pt x="438" y="520"/>
                  <a:pt x="466" y="481"/>
                </a:cubicBezTo>
                <a:cubicBezTo>
                  <a:pt x="484" y="456"/>
                  <a:pt x="487" y="465"/>
                  <a:pt x="505" y="453"/>
                </a:cubicBezTo>
                <a:cubicBezTo>
                  <a:pt x="523" y="481"/>
                  <a:pt x="540" y="513"/>
                  <a:pt x="565" y="536"/>
                </a:cubicBezTo>
                <a:cubicBezTo>
                  <a:pt x="594" y="563"/>
                  <a:pt x="642" y="566"/>
                  <a:pt x="680" y="559"/>
                </a:cubicBezTo>
                <a:cubicBezTo>
                  <a:pt x="725" y="551"/>
                  <a:pt x="761" y="520"/>
                  <a:pt x="765" y="475"/>
                </a:cubicBezTo>
                <a:cubicBezTo>
                  <a:pt x="768" y="439"/>
                  <a:pt x="731" y="423"/>
                  <a:pt x="701" y="415"/>
                </a:cubicBezTo>
                <a:cubicBezTo>
                  <a:pt x="644" y="401"/>
                  <a:pt x="566" y="398"/>
                  <a:pt x="516" y="432"/>
                </a:cubicBezTo>
                <a:cubicBezTo>
                  <a:pt x="457" y="472"/>
                  <a:pt x="448" y="548"/>
                  <a:pt x="455" y="613"/>
                </a:cubicBezTo>
                <a:cubicBezTo>
                  <a:pt x="463" y="695"/>
                  <a:pt x="535" y="708"/>
                  <a:pt x="605" y="713"/>
                </a:cubicBezTo>
                <a:cubicBezTo>
                  <a:pt x="712" y="720"/>
                  <a:pt x="805" y="687"/>
                  <a:pt x="901" y="643"/>
                </a:cubicBezTo>
                <a:cubicBezTo>
                  <a:pt x="982" y="606"/>
                  <a:pt x="1126" y="544"/>
                  <a:pt x="1152" y="448"/>
                </a:cubicBezTo>
                <a:cubicBezTo>
                  <a:pt x="1169" y="384"/>
                  <a:pt x="1132" y="342"/>
                  <a:pt x="1082" y="307"/>
                </a:cubicBezTo>
                <a:cubicBezTo>
                  <a:pt x="1035" y="275"/>
                  <a:pt x="1000" y="275"/>
                  <a:pt x="948" y="273"/>
                </a:cubicBezTo>
                <a:cubicBezTo>
                  <a:pt x="925" y="330"/>
                  <a:pt x="922" y="368"/>
                  <a:pt x="965" y="419"/>
                </a:cubicBezTo>
                <a:cubicBezTo>
                  <a:pt x="1051" y="524"/>
                  <a:pt x="1254" y="545"/>
                  <a:pt x="1316" y="664"/>
                </a:cubicBezTo>
                <a:cubicBezTo>
                  <a:pt x="1316" y="680"/>
                  <a:pt x="1316" y="684"/>
                  <a:pt x="1312" y="693"/>
                </a:cubicBezTo>
                <a:cubicBezTo>
                  <a:pt x="1271" y="702"/>
                  <a:pt x="1224" y="712"/>
                  <a:pt x="1186" y="687"/>
                </a:cubicBezTo>
                <a:cubicBezTo>
                  <a:pt x="1177" y="678"/>
                  <a:pt x="1168" y="669"/>
                  <a:pt x="1159" y="660"/>
                </a:cubicBezTo>
                <a:moveTo>
                  <a:pt x="1452" y="0"/>
                </a:moveTo>
                <a:cubicBezTo>
                  <a:pt x="1494" y="46"/>
                  <a:pt x="1502" y="125"/>
                  <a:pt x="1507" y="189"/>
                </a:cubicBezTo>
                <a:cubicBezTo>
                  <a:pt x="1515" y="281"/>
                  <a:pt x="1502" y="376"/>
                  <a:pt x="1519" y="467"/>
                </a:cubicBezTo>
                <a:cubicBezTo>
                  <a:pt x="1527" y="512"/>
                  <a:pt x="1549" y="555"/>
                  <a:pt x="1589" y="580"/>
                </a:cubicBezTo>
                <a:cubicBezTo>
                  <a:pt x="1592" y="581"/>
                  <a:pt x="1596" y="582"/>
                  <a:pt x="1599" y="583"/>
                </a:cubicBezTo>
                <a:moveTo>
                  <a:pt x="1374" y="453"/>
                </a:moveTo>
                <a:cubicBezTo>
                  <a:pt x="1401" y="426"/>
                  <a:pt x="1433" y="419"/>
                  <a:pt x="1477" y="406"/>
                </a:cubicBezTo>
                <a:cubicBezTo>
                  <a:pt x="1581" y="375"/>
                  <a:pt x="1685" y="350"/>
                  <a:pt x="1792" y="332"/>
                </a:cubicBezTo>
                <a:cubicBezTo>
                  <a:pt x="1821" y="328"/>
                  <a:pt x="1851" y="323"/>
                  <a:pt x="1880" y="31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4"/>
          <p:cNvSpPr/>
          <p:nvPr/>
        </p:nvSpPr>
        <p:spPr>
          <a:xfrm>
            <a:off x="3241440" y="1560600"/>
            <a:ext cx="754200" cy="337680"/>
          </a:xfrm>
          <a:custGeom>
            <a:avLst/>
            <a:gdLst/>
            <a:ahLst/>
            <a:rect l="l" t="t" r="r" b="b"/>
            <a:pathLst>
              <a:path w="2096" h="939">
                <a:moveTo>
                  <a:pt x="6" y="157"/>
                </a:moveTo>
                <a:cubicBezTo>
                  <a:pt x="0" y="225"/>
                  <a:pt x="20" y="280"/>
                  <a:pt x="36" y="346"/>
                </a:cubicBezTo>
                <a:cubicBezTo>
                  <a:pt x="59" y="440"/>
                  <a:pt x="80" y="538"/>
                  <a:pt x="121" y="627"/>
                </a:cubicBezTo>
                <a:cubicBezTo>
                  <a:pt x="143" y="674"/>
                  <a:pt x="173" y="721"/>
                  <a:pt x="219" y="747"/>
                </a:cubicBezTo>
                <a:cubicBezTo>
                  <a:pt x="236" y="757"/>
                  <a:pt x="256" y="756"/>
                  <a:pt x="271" y="744"/>
                </a:cubicBezTo>
                <a:cubicBezTo>
                  <a:pt x="303" y="719"/>
                  <a:pt x="325" y="651"/>
                  <a:pt x="342" y="616"/>
                </a:cubicBezTo>
                <a:cubicBezTo>
                  <a:pt x="361" y="578"/>
                  <a:pt x="379" y="514"/>
                  <a:pt x="426" y="500"/>
                </a:cubicBezTo>
                <a:cubicBezTo>
                  <a:pt x="478" y="485"/>
                  <a:pt x="493" y="551"/>
                  <a:pt x="504" y="586"/>
                </a:cubicBezTo>
                <a:cubicBezTo>
                  <a:pt x="520" y="636"/>
                  <a:pt x="516" y="702"/>
                  <a:pt x="545" y="747"/>
                </a:cubicBezTo>
                <a:cubicBezTo>
                  <a:pt x="563" y="763"/>
                  <a:pt x="570" y="768"/>
                  <a:pt x="589" y="765"/>
                </a:cubicBezTo>
                <a:moveTo>
                  <a:pt x="956" y="393"/>
                </a:moveTo>
                <a:cubicBezTo>
                  <a:pt x="879" y="387"/>
                  <a:pt x="855" y="409"/>
                  <a:pt x="805" y="473"/>
                </a:cubicBezTo>
                <a:cubicBezTo>
                  <a:pt x="762" y="528"/>
                  <a:pt x="713" y="596"/>
                  <a:pt x="719" y="669"/>
                </a:cubicBezTo>
                <a:cubicBezTo>
                  <a:pt x="723" y="718"/>
                  <a:pt x="816" y="707"/>
                  <a:pt x="850" y="704"/>
                </a:cubicBezTo>
                <a:cubicBezTo>
                  <a:pt x="907" y="699"/>
                  <a:pt x="966" y="669"/>
                  <a:pt x="1006" y="628"/>
                </a:cubicBezTo>
                <a:cubicBezTo>
                  <a:pt x="1030" y="603"/>
                  <a:pt x="1033" y="579"/>
                  <a:pt x="1035" y="547"/>
                </a:cubicBezTo>
                <a:cubicBezTo>
                  <a:pt x="1035" y="537"/>
                  <a:pt x="1035" y="536"/>
                  <a:pt x="1035" y="530"/>
                </a:cubicBezTo>
                <a:cubicBezTo>
                  <a:pt x="1047" y="537"/>
                  <a:pt x="1061" y="549"/>
                  <a:pt x="1075" y="558"/>
                </a:cubicBezTo>
                <a:cubicBezTo>
                  <a:pt x="1126" y="592"/>
                  <a:pt x="1210" y="600"/>
                  <a:pt x="1268" y="577"/>
                </a:cubicBezTo>
                <a:cubicBezTo>
                  <a:pt x="1335" y="550"/>
                  <a:pt x="1379" y="484"/>
                  <a:pt x="1400" y="417"/>
                </a:cubicBezTo>
                <a:cubicBezTo>
                  <a:pt x="1417" y="363"/>
                  <a:pt x="1416" y="288"/>
                  <a:pt x="1400" y="234"/>
                </a:cubicBezTo>
                <a:cubicBezTo>
                  <a:pt x="1382" y="170"/>
                  <a:pt x="1353" y="108"/>
                  <a:pt x="1333" y="44"/>
                </a:cubicBezTo>
                <a:cubicBezTo>
                  <a:pt x="1326" y="19"/>
                  <a:pt x="1325" y="15"/>
                  <a:pt x="1320" y="0"/>
                </a:cubicBezTo>
                <a:cubicBezTo>
                  <a:pt x="1320" y="171"/>
                  <a:pt x="1299" y="370"/>
                  <a:pt x="1369" y="532"/>
                </a:cubicBezTo>
                <a:cubicBezTo>
                  <a:pt x="1396" y="594"/>
                  <a:pt x="1441" y="606"/>
                  <a:pt x="1503" y="609"/>
                </a:cubicBezTo>
                <a:cubicBezTo>
                  <a:pt x="1551" y="609"/>
                  <a:pt x="1567" y="609"/>
                  <a:pt x="1597" y="593"/>
                </a:cubicBezTo>
                <a:moveTo>
                  <a:pt x="1776" y="277"/>
                </a:moveTo>
                <a:cubicBezTo>
                  <a:pt x="1777" y="216"/>
                  <a:pt x="1777" y="153"/>
                  <a:pt x="1779" y="91"/>
                </a:cubicBezTo>
                <a:cubicBezTo>
                  <a:pt x="1779" y="89"/>
                  <a:pt x="1779" y="87"/>
                  <a:pt x="1779" y="85"/>
                </a:cubicBezTo>
                <a:cubicBezTo>
                  <a:pt x="1779" y="239"/>
                  <a:pt x="1768" y="398"/>
                  <a:pt x="1796" y="552"/>
                </a:cubicBezTo>
                <a:cubicBezTo>
                  <a:pt x="1811" y="637"/>
                  <a:pt x="1830" y="722"/>
                  <a:pt x="1853" y="805"/>
                </a:cubicBezTo>
                <a:cubicBezTo>
                  <a:pt x="1866" y="852"/>
                  <a:pt x="1878" y="900"/>
                  <a:pt x="1922" y="927"/>
                </a:cubicBezTo>
                <a:cubicBezTo>
                  <a:pt x="1940" y="938"/>
                  <a:pt x="1957" y="935"/>
                  <a:pt x="1977" y="935"/>
                </a:cubicBezTo>
                <a:cubicBezTo>
                  <a:pt x="1997" y="903"/>
                  <a:pt x="2003" y="858"/>
                  <a:pt x="1995" y="819"/>
                </a:cubicBezTo>
                <a:cubicBezTo>
                  <a:pt x="1980" y="744"/>
                  <a:pt x="1909" y="692"/>
                  <a:pt x="1855" y="645"/>
                </a:cubicBezTo>
                <a:cubicBezTo>
                  <a:pt x="1817" y="612"/>
                  <a:pt x="1790" y="590"/>
                  <a:pt x="1767" y="552"/>
                </a:cubicBezTo>
                <a:cubicBezTo>
                  <a:pt x="1811" y="515"/>
                  <a:pt x="1862" y="483"/>
                  <a:pt x="1925" y="457"/>
                </a:cubicBezTo>
                <a:cubicBezTo>
                  <a:pt x="2008" y="426"/>
                  <a:pt x="2037" y="415"/>
                  <a:pt x="2095" y="3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5"/>
          <p:cNvSpPr/>
          <p:nvPr/>
        </p:nvSpPr>
        <p:spPr>
          <a:xfrm>
            <a:off x="4250160" y="1510920"/>
            <a:ext cx="731520" cy="264960"/>
          </a:xfrm>
          <a:custGeom>
            <a:avLst/>
            <a:gdLst/>
            <a:ahLst/>
            <a:rect l="l" t="t" r="r" b="b"/>
            <a:pathLst>
              <a:path w="2033" h="737">
                <a:moveTo>
                  <a:pt x="39" y="473"/>
                </a:moveTo>
                <a:cubicBezTo>
                  <a:pt x="19" y="483"/>
                  <a:pt x="20" y="464"/>
                  <a:pt x="15" y="478"/>
                </a:cubicBezTo>
                <a:cubicBezTo>
                  <a:pt x="0" y="518"/>
                  <a:pt x="47" y="603"/>
                  <a:pt x="64" y="634"/>
                </a:cubicBezTo>
                <a:cubicBezTo>
                  <a:pt x="97" y="695"/>
                  <a:pt x="147" y="728"/>
                  <a:pt x="215" y="733"/>
                </a:cubicBezTo>
                <a:cubicBezTo>
                  <a:pt x="257" y="736"/>
                  <a:pt x="273" y="724"/>
                  <a:pt x="304" y="697"/>
                </a:cubicBezTo>
                <a:cubicBezTo>
                  <a:pt x="333" y="671"/>
                  <a:pt x="362" y="624"/>
                  <a:pt x="401" y="612"/>
                </a:cubicBezTo>
                <a:cubicBezTo>
                  <a:pt x="428" y="603"/>
                  <a:pt x="470" y="605"/>
                  <a:pt x="498" y="609"/>
                </a:cubicBezTo>
                <a:cubicBezTo>
                  <a:pt x="555" y="617"/>
                  <a:pt x="604" y="631"/>
                  <a:pt x="655" y="592"/>
                </a:cubicBezTo>
                <a:cubicBezTo>
                  <a:pt x="724" y="541"/>
                  <a:pt x="777" y="466"/>
                  <a:pt x="780" y="380"/>
                </a:cubicBezTo>
                <a:cubicBezTo>
                  <a:pt x="783" y="310"/>
                  <a:pt x="716" y="269"/>
                  <a:pt x="656" y="247"/>
                </a:cubicBezTo>
                <a:cubicBezTo>
                  <a:pt x="603" y="228"/>
                  <a:pt x="539" y="223"/>
                  <a:pt x="511" y="280"/>
                </a:cubicBezTo>
                <a:cubicBezTo>
                  <a:pt x="485" y="330"/>
                  <a:pt x="491" y="399"/>
                  <a:pt x="539" y="428"/>
                </a:cubicBezTo>
                <a:cubicBezTo>
                  <a:pt x="615" y="473"/>
                  <a:pt x="723" y="459"/>
                  <a:pt x="807" y="459"/>
                </a:cubicBezTo>
                <a:cubicBezTo>
                  <a:pt x="882" y="458"/>
                  <a:pt x="906" y="458"/>
                  <a:pt x="952" y="439"/>
                </a:cubicBezTo>
                <a:moveTo>
                  <a:pt x="1059" y="377"/>
                </a:moveTo>
                <a:cubicBezTo>
                  <a:pt x="1067" y="359"/>
                  <a:pt x="1072" y="346"/>
                  <a:pt x="1073" y="327"/>
                </a:cubicBezTo>
                <a:lnTo>
                  <a:pt x="1073" y="326"/>
                </a:lnTo>
                <a:cubicBezTo>
                  <a:pt x="1083" y="359"/>
                  <a:pt x="1094" y="393"/>
                  <a:pt x="1103" y="426"/>
                </a:cubicBezTo>
                <a:cubicBezTo>
                  <a:pt x="1120" y="486"/>
                  <a:pt x="1133" y="548"/>
                  <a:pt x="1155" y="606"/>
                </a:cubicBezTo>
                <a:cubicBezTo>
                  <a:pt x="1163" y="629"/>
                  <a:pt x="1169" y="647"/>
                  <a:pt x="1194" y="644"/>
                </a:cubicBezTo>
                <a:moveTo>
                  <a:pt x="1036" y="18"/>
                </a:moveTo>
                <a:cubicBezTo>
                  <a:pt x="1051" y="0"/>
                  <a:pt x="1057" y="17"/>
                  <a:pt x="1086" y="40"/>
                </a:cubicBezTo>
                <a:cubicBezTo>
                  <a:pt x="1119" y="67"/>
                  <a:pt x="1131" y="76"/>
                  <a:pt x="1156" y="91"/>
                </a:cubicBezTo>
                <a:moveTo>
                  <a:pt x="1459" y="16"/>
                </a:moveTo>
                <a:cubicBezTo>
                  <a:pt x="1470" y="48"/>
                  <a:pt x="1480" y="94"/>
                  <a:pt x="1483" y="135"/>
                </a:cubicBezTo>
                <a:cubicBezTo>
                  <a:pt x="1489" y="207"/>
                  <a:pt x="1482" y="286"/>
                  <a:pt x="1504" y="357"/>
                </a:cubicBezTo>
                <a:cubicBezTo>
                  <a:pt x="1519" y="408"/>
                  <a:pt x="1550" y="436"/>
                  <a:pt x="1601" y="441"/>
                </a:cubicBezTo>
                <a:cubicBezTo>
                  <a:pt x="1611" y="441"/>
                  <a:pt x="1621" y="441"/>
                  <a:pt x="1631" y="441"/>
                </a:cubicBezTo>
                <a:moveTo>
                  <a:pt x="1701" y="55"/>
                </a:moveTo>
                <a:cubicBezTo>
                  <a:pt x="1701" y="89"/>
                  <a:pt x="1702" y="108"/>
                  <a:pt x="1709" y="141"/>
                </a:cubicBezTo>
                <a:cubicBezTo>
                  <a:pt x="1726" y="222"/>
                  <a:pt x="1755" y="304"/>
                  <a:pt x="1801" y="375"/>
                </a:cubicBezTo>
                <a:cubicBezTo>
                  <a:pt x="1862" y="468"/>
                  <a:pt x="1937" y="520"/>
                  <a:pt x="2032" y="57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>
            <a:off x="5205240" y="1535040"/>
            <a:ext cx="368280" cy="198360"/>
          </a:xfrm>
          <a:custGeom>
            <a:avLst/>
            <a:gdLst/>
            <a:ahLst/>
            <a:rect l="l" t="t" r="r" b="b"/>
            <a:pathLst>
              <a:path w="1024" h="552">
                <a:moveTo>
                  <a:pt x="0" y="0"/>
                </a:moveTo>
                <a:cubicBezTo>
                  <a:pt x="2" y="38"/>
                  <a:pt x="6" y="64"/>
                  <a:pt x="15" y="100"/>
                </a:cubicBezTo>
                <a:cubicBezTo>
                  <a:pt x="35" y="183"/>
                  <a:pt x="50" y="267"/>
                  <a:pt x="77" y="347"/>
                </a:cubicBezTo>
                <a:cubicBezTo>
                  <a:pt x="89" y="383"/>
                  <a:pt x="107" y="439"/>
                  <a:pt x="146" y="455"/>
                </a:cubicBezTo>
                <a:cubicBezTo>
                  <a:pt x="175" y="466"/>
                  <a:pt x="214" y="457"/>
                  <a:pt x="239" y="445"/>
                </a:cubicBezTo>
                <a:cubicBezTo>
                  <a:pt x="282" y="423"/>
                  <a:pt x="325" y="395"/>
                  <a:pt x="372" y="377"/>
                </a:cubicBezTo>
                <a:cubicBezTo>
                  <a:pt x="397" y="368"/>
                  <a:pt x="416" y="368"/>
                  <a:pt x="442" y="368"/>
                </a:cubicBezTo>
                <a:cubicBezTo>
                  <a:pt x="438" y="419"/>
                  <a:pt x="439" y="438"/>
                  <a:pt x="394" y="471"/>
                </a:cubicBezTo>
                <a:cubicBezTo>
                  <a:pt x="334" y="518"/>
                  <a:pt x="248" y="528"/>
                  <a:pt x="174" y="519"/>
                </a:cubicBezTo>
                <a:cubicBezTo>
                  <a:pt x="146" y="516"/>
                  <a:pt x="154" y="493"/>
                  <a:pt x="154" y="471"/>
                </a:cubicBezTo>
                <a:moveTo>
                  <a:pt x="480" y="248"/>
                </a:moveTo>
                <a:cubicBezTo>
                  <a:pt x="509" y="222"/>
                  <a:pt x="518" y="212"/>
                  <a:pt x="556" y="211"/>
                </a:cubicBezTo>
                <a:cubicBezTo>
                  <a:pt x="578" y="243"/>
                  <a:pt x="586" y="279"/>
                  <a:pt x="608" y="311"/>
                </a:cubicBezTo>
                <a:cubicBezTo>
                  <a:pt x="646" y="367"/>
                  <a:pt x="698" y="376"/>
                  <a:pt x="762" y="376"/>
                </a:cubicBezTo>
                <a:cubicBezTo>
                  <a:pt x="800" y="376"/>
                  <a:pt x="836" y="354"/>
                  <a:pt x="845" y="313"/>
                </a:cubicBezTo>
                <a:cubicBezTo>
                  <a:pt x="854" y="271"/>
                  <a:pt x="842" y="237"/>
                  <a:pt x="806" y="212"/>
                </a:cubicBezTo>
                <a:cubicBezTo>
                  <a:pt x="754" y="174"/>
                  <a:pt x="685" y="160"/>
                  <a:pt x="621" y="162"/>
                </a:cubicBezTo>
                <a:cubicBezTo>
                  <a:pt x="550" y="166"/>
                  <a:pt x="510" y="229"/>
                  <a:pt x="490" y="291"/>
                </a:cubicBezTo>
                <a:cubicBezTo>
                  <a:pt x="467" y="363"/>
                  <a:pt x="474" y="436"/>
                  <a:pt x="537" y="483"/>
                </a:cubicBezTo>
                <a:cubicBezTo>
                  <a:pt x="618" y="546"/>
                  <a:pt x="732" y="548"/>
                  <a:pt x="827" y="551"/>
                </a:cubicBezTo>
                <a:cubicBezTo>
                  <a:pt x="924" y="551"/>
                  <a:pt x="957" y="551"/>
                  <a:pt x="1023" y="5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7"/>
          <p:cNvSpPr/>
          <p:nvPr/>
        </p:nvSpPr>
        <p:spPr>
          <a:xfrm>
            <a:off x="5838120" y="1474920"/>
            <a:ext cx="651600" cy="258840"/>
          </a:xfrm>
          <a:custGeom>
            <a:avLst/>
            <a:gdLst/>
            <a:ahLst/>
            <a:rect l="l" t="t" r="r" b="b"/>
            <a:pathLst>
              <a:path w="1811" h="720">
                <a:moveTo>
                  <a:pt x="288" y="347"/>
                </a:moveTo>
                <a:cubicBezTo>
                  <a:pt x="222" y="378"/>
                  <a:pt x="159" y="418"/>
                  <a:pt x="104" y="466"/>
                </a:cubicBezTo>
                <a:cubicBezTo>
                  <a:pt x="48" y="515"/>
                  <a:pt x="12" y="564"/>
                  <a:pt x="6" y="640"/>
                </a:cubicBezTo>
                <a:cubicBezTo>
                  <a:pt x="0" y="710"/>
                  <a:pt x="100" y="696"/>
                  <a:pt x="146" y="697"/>
                </a:cubicBezTo>
                <a:cubicBezTo>
                  <a:pt x="238" y="698"/>
                  <a:pt x="319" y="684"/>
                  <a:pt x="394" y="627"/>
                </a:cubicBezTo>
                <a:cubicBezTo>
                  <a:pt x="438" y="593"/>
                  <a:pt x="453" y="542"/>
                  <a:pt x="443" y="489"/>
                </a:cubicBezTo>
                <a:cubicBezTo>
                  <a:pt x="434" y="441"/>
                  <a:pt x="395" y="413"/>
                  <a:pt x="349" y="406"/>
                </a:cubicBezTo>
                <a:cubicBezTo>
                  <a:pt x="322" y="402"/>
                  <a:pt x="281" y="412"/>
                  <a:pt x="300" y="451"/>
                </a:cubicBezTo>
                <a:cubicBezTo>
                  <a:pt x="307" y="459"/>
                  <a:pt x="313" y="466"/>
                  <a:pt x="320" y="474"/>
                </a:cubicBezTo>
                <a:moveTo>
                  <a:pt x="998" y="452"/>
                </a:moveTo>
                <a:cubicBezTo>
                  <a:pt x="986" y="426"/>
                  <a:pt x="1027" y="436"/>
                  <a:pt x="970" y="432"/>
                </a:cubicBezTo>
                <a:cubicBezTo>
                  <a:pt x="877" y="426"/>
                  <a:pt x="784" y="475"/>
                  <a:pt x="707" y="522"/>
                </a:cubicBezTo>
                <a:cubicBezTo>
                  <a:pt x="650" y="555"/>
                  <a:pt x="570" y="609"/>
                  <a:pt x="550" y="677"/>
                </a:cubicBezTo>
                <a:cubicBezTo>
                  <a:pt x="550" y="684"/>
                  <a:pt x="550" y="691"/>
                  <a:pt x="550" y="698"/>
                </a:cubicBezTo>
                <a:cubicBezTo>
                  <a:pt x="624" y="719"/>
                  <a:pt x="694" y="712"/>
                  <a:pt x="768" y="684"/>
                </a:cubicBezTo>
                <a:cubicBezTo>
                  <a:pt x="872" y="644"/>
                  <a:pt x="983" y="574"/>
                  <a:pt x="1043" y="479"/>
                </a:cubicBezTo>
                <a:cubicBezTo>
                  <a:pt x="1089" y="405"/>
                  <a:pt x="1090" y="286"/>
                  <a:pt x="1077" y="202"/>
                </a:cubicBezTo>
                <a:cubicBezTo>
                  <a:pt x="1066" y="134"/>
                  <a:pt x="1037" y="64"/>
                  <a:pt x="1009" y="0"/>
                </a:cubicBezTo>
                <a:cubicBezTo>
                  <a:pt x="974" y="21"/>
                  <a:pt x="958" y="55"/>
                  <a:pt x="940" y="107"/>
                </a:cubicBezTo>
                <a:cubicBezTo>
                  <a:pt x="903" y="216"/>
                  <a:pt x="874" y="356"/>
                  <a:pt x="956" y="451"/>
                </a:cubicBezTo>
                <a:cubicBezTo>
                  <a:pt x="1006" y="493"/>
                  <a:pt x="1023" y="507"/>
                  <a:pt x="1063" y="525"/>
                </a:cubicBezTo>
                <a:moveTo>
                  <a:pt x="1438" y="459"/>
                </a:moveTo>
                <a:cubicBezTo>
                  <a:pt x="1452" y="426"/>
                  <a:pt x="1466" y="394"/>
                  <a:pt x="1458" y="357"/>
                </a:cubicBezTo>
                <a:cubicBezTo>
                  <a:pt x="1455" y="350"/>
                  <a:pt x="1453" y="345"/>
                  <a:pt x="1450" y="339"/>
                </a:cubicBezTo>
                <a:cubicBezTo>
                  <a:pt x="1390" y="331"/>
                  <a:pt x="1367" y="349"/>
                  <a:pt x="1322" y="392"/>
                </a:cubicBezTo>
                <a:cubicBezTo>
                  <a:pt x="1271" y="439"/>
                  <a:pt x="1205" y="514"/>
                  <a:pt x="1226" y="590"/>
                </a:cubicBezTo>
                <a:cubicBezTo>
                  <a:pt x="1243" y="654"/>
                  <a:pt x="1348" y="648"/>
                  <a:pt x="1395" y="644"/>
                </a:cubicBezTo>
                <a:cubicBezTo>
                  <a:pt x="1480" y="637"/>
                  <a:pt x="1573" y="594"/>
                  <a:pt x="1624" y="523"/>
                </a:cubicBezTo>
                <a:cubicBezTo>
                  <a:pt x="1664" y="468"/>
                  <a:pt x="1660" y="374"/>
                  <a:pt x="1644" y="310"/>
                </a:cubicBezTo>
                <a:cubicBezTo>
                  <a:pt x="1622" y="225"/>
                  <a:pt x="1577" y="143"/>
                  <a:pt x="1543" y="62"/>
                </a:cubicBezTo>
                <a:cubicBezTo>
                  <a:pt x="1538" y="49"/>
                  <a:pt x="1540" y="47"/>
                  <a:pt x="1534" y="42"/>
                </a:cubicBezTo>
                <a:cubicBezTo>
                  <a:pt x="1534" y="141"/>
                  <a:pt x="1526" y="236"/>
                  <a:pt x="1567" y="328"/>
                </a:cubicBezTo>
                <a:cubicBezTo>
                  <a:pt x="1619" y="446"/>
                  <a:pt x="1709" y="510"/>
                  <a:pt x="1810" y="5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6743880" y="1386000"/>
            <a:ext cx="1849320" cy="351360"/>
          </a:xfrm>
          <a:custGeom>
            <a:avLst/>
            <a:gdLst/>
            <a:ahLst/>
            <a:rect l="l" t="t" r="r" b="b"/>
            <a:pathLst>
              <a:path w="5138" h="977">
                <a:moveTo>
                  <a:pt x="27" y="705"/>
                </a:moveTo>
                <a:cubicBezTo>
                  <a:pt x="18" y="697"/>
                  <a:pt x="9" y="689"/>
                  <a:pt x="1" y="681"/>
                </a:cubicBezTo>
                <a:lnTo>
                  <a:pt x="0" y="680"/>
                </a:lnTo>
                <a:cubicBezTo>
                  <a:pt x="5" y="717"/>
                  <a:pt x="21" y="746"/>
                  <a:pt x="43" y="777"/>
                </a:cubicBezTo>
                <a:cubicBezTo>
                  <a:pt x="82" y="831"/>
                  <a:pt x="128" y="865"/>
                  <a:pt x="196" y="871"/>
                </a:cubicBezTo>
                <a:cubicBezTo>
                  <a:pt x="244" y="875"/>
                  <a:pt x="270" y="860"/>
                  <a:pt x="289" y="816"/>
                </a:cubicBezTo>
                <a:cubicBezTo>
                  <a:pt x="304" y="782"/>
                  <a:pt x="303" y="740"/>
                  <a:pt x="303" y="702"/>
                </a:cubicBezTo>
                <a:cubicBezTo>
                  <a:pt x="303" y="689"/>
                  <a:pt x="303" y="675"/>
                  <a:pt x="304" y="662"/>
                </a:cubicBezTo>
                <a:cubicBezTo>
                  <a:pt x="304" y="737"/>
                  <a:pt x="299" y="810"/>
                  <a:pt x="320" y="882"/>
                </a:cubicBezTo>
                <a:cubicBezTo>
                  <a:pt x="325" y="895"/>
                  <a:pt x="329" y="907"/>
                  <a:pt x="334" y="920"/>
                </a:cubicBezTo>
                <a:moveTo>
                  <a:pt x="373" y="701"/>
                </a:moveTo>
                <a:cubicBezTo>
                  <a:pt x="383" y="662"/>
                  <a:pt x="367" y="687"/>
                  <a:pt x="394" y="664"/>
                </a:cubicBezTo>
                <a:cubicBezTo>
                  <a:pt x="427" y="676"/>
                  <a:pt x="430" y="679"/>
                  <a:pt x="441" y="722"/>
                </a:cubicBezTo>
                <a:cubicBezTo>
                  <a:pt x="458" y="788"/>
                  <a:pt x="453" y="857"/>
                  <a:pt x="453" y="925"/>
                </a:cubicBezTo>
                <a:cubicBezTo>
                  <a:pt x="457" y="904"/>
                  <a:pt x="456" y="898"/>
                  <a:pt x="468" y="879"/>
                </a:cubicBezTo>
                <a:cubicBezTo>
                  <a:pt x="475" y="867"/>
                  <a:pt x="488" y="849"/>
                  <a:pt x="499" y="841"/>
                </a:cubicBezTo>
                <a:cubicBezTo>
                  <a:pt x="502" y="839"/>
                  <a:pt x="515" y="838"/>
                  <a:pt x="516" y="836"/>
                </a:cubicBezTo>
                <a:cubicBezTo>
                  <a:pt x="526" y="819"/>
                  <a:pt x="523" y="787"/>
                  <a:pt x="534" y="765"/>
                </a:cubicBezTo>
                <a:cubicBezTo>
                  <a:pt x="565" y="706"/>
                  <a:pt x="610" y="637"/>
                  <a:pt x="671" y="605"/>
                </a:cubicBezTo>
                <a:cubicBezTo>
                  <a:pt x="698" y="591"/>
                  <a:pt x="751" y="578"/>
                  <a:pt x="772" y="609"/>
                </a:cubicBezTo>
                <a:cubicBezTo>
                  <a:pt x="807" y="661"/>
                  <a:pt x="805" y="757"/>
                  <a:pt x="811" y="816"/>
                </a:cubicBezTo>
                <a:cubicBezTo>
                  <a:pt x="814" y="847"/>
                  <a:pt x="816" y="878"/>
                  <a:pt x="817" y="910"/>
                </a:cubicBezTo>
                <a:cubicBezTo>
                  <a:pt x="817" y="911"/>
                  <a:pt x="817" y="911"/>
                  <a:pt x="817" y="912"/>
                </a:cubicBezTo>
                <a:cubicBezTo>
                  <a:pt x="794" y="877"/>
                  <a:pt x="774" y="841"/>
                  <a:pt x="764" y="800"/>
                </a:cubicBezTo>
                <a:cubicBezTo>
                  <a:pt x="755" y="765"/>
                  <a:pt x="747" y="700"/>
                  <a:pt x="768" y="669"/>
                </a:cubicBezTo>
                <a:cubicBezTo>
                  <a:pt x="791" y="635"/>
                  <a:pt x="838" y="609"/>
                  <a:pt x="878" y="601"/>
                </a:cubicBezTo>
                <a:cubicBezTo>
                  <a:pt x="918" y="593"/>
                  <a:pt x="951" y="597"/>
                  <a:pt x="977" y="630"/>
                </a:cubicBezTo>
                <a:cubicBezTo>
                  <a:pt x="1006" y="667"/>
                  <a:pt x="1016" y="718"/>
                  <a:pt x="1027" y="763"/>
                </a:cubicBezTo>
                <a:cubicBezTo>
                  <a:pt x="1030" y="774"/>
                  <a:pt x="1032" y="786"/>
                  <a:pt x="1035" y="797"/>
                </a:cubicBezTo>
                <a:moveTo>
                  <a:pt x="107" y="660"/>
                </a:moveTo>
                <a:cubicBezTo>
                  <a:pt x="94" y="646"/>
                  <a:pt x="87" y="640"/>
                  <a:pt x="80" y="623"/>
                </a:cubicBezTo>
                <a:cubicBezTo>
                  <a:pt x="80" y="621"/>
                  <a:pt x="80" y="620"/>
                  <a:pt x="80" y="619"/>
                </a:cubicBezTo>
                <a:cubicBezTo>
                  <a:pt x="82" y="654"/>
                  <a:pt x="89" y="684"/>
                  <a:pt x="98" y="719"/>
                </a:cubicBezTo>
                <a:cubicBezTo>
                  <a:pt x="117" y="792"/>
                  <a:pt x="129" y="880"/>
                  <a:pt x="180" y="940"/>
                </a:cubicBezTo>
                <a:cubicBezTo>
                  <a:pt x="199" y="962"/>
                  <a:pt x="230" y="976"/>
                  <a:pt x="259" y="968"/>
                </a:cubicBezTo>
                <a:cubicBezTo>
                  <a:pt x="292" y="959"/>
                  <a:pt x="312" y="907"/>
                  <a:pt x="325" y="879"/>
                </a:cubicBezTo>
                <a:cubicBezTo>
                  <a:pt x="344" y="838"/>
                  <a:pt x="360" y="798"/>
                  <a:pt x="386" y="760"/>
                </a:cubicBezTo>
                <a:cubicBezTo>
                  <a:pt x="403" y="735"/>
                  <a:pt x="425" y="709"/>
                  <a:pt x="458" y="713"/>
                </a:cubicBezTo>
                <a:cubicBezTo>
                  <a:pt x="492" y="717"/>
                  <a:pt x="507" y="772"/>
                  <a:pt x="522" y="797"/>
                </a:cubicBezTo>
                <a:cubicBezTo>
                  <a:pt x="536" y="820"/>
                  <a:pt x="550" y="835"/>
                  <a:pt x="571" y="853"/>
                </a:cubicBezTo>
                <a:moveTo>
                  <a:pt x="701" y="679"/>
                </a:moveTo>
                <a:cubicBezTo>
                  <a:pt x="727" y="632"/>
                  <a:pt x="753" y="587"/>
                  <a:pt x="811" y="578"/>
                </a:cubicBezTo>
                <a:cubicBezTo>
                  <a:pt x="858" y="571"/>
                  <a:pt x="869" y="602"/>
                  <a:pt x="884" y="640"/>
                </a:cubicBezTo>
                <a:cubicBezTo>
                  <a:pt x="899" y="677"/>
                  <a:pt x="902" y="730"/>
                  <a:pt x="932" y="758"/>
                </a:cubicBezTo>
                <a:cubicBezTo>
                  <a:pt x="946" y="771"/>
                  <a:pt x="976" y="768"/>
                  <a:pt x="993" y="766"/>
                </a:cubicBezTo>
                <a:cubicBezTo>
                  <a:pt x="1040" y="759"/>
                  <a:pt x="1085" y="736"/>
                  <a:pt x="1131" y="722"/>
                </a:cubicBezTo>
                <a:cubicBezTo>
                  <a:pt x="1175" y="709"/>
                  <a:pt x="1223" y="698"/>
                  <a:pt x="1269" y="695"/>
                </a:cubicBezTo>
                <a:cubicBezTo>
                  <a:pt x="1287" y="694"/>
                  <a:pt x="1306" y="696"/>
                  <a:pt x="1324" y="694"/>
                </a:cubicBezTo>
                <a:cubicBezTo>
                  <a:pt x="1327" y="693"/>
                  <a:pt x="1330" y="692"/>
                  <a:pt x="1333" y="691"/>
                </a:cubicBezTo>
                <a:moveTo>
                  <a:pt x="1356" y="372"/>
                </a:moveTo>
                <a:cubicBezTo>
                  <a:pt x="1355" y="395"/>
                  <a:pt x="1354" y="398"/>
                  <a:pt x="1352" y="421"/>
                </a:cubicBezTo>
                <a:cubicBezTo>
                  <a:pt x="1345" y="498"/>
                  <a:pt x="1335" y="579"/>
                  <a:pt x="1342" y="657"/>
                </a:cubicBezTo>
                <a:cubicBezTo>
                  <a:pt x="1345" y="688"/>
                  <a:pt x="1355" y="733"/>
                  <a:pt x="1388" y="746"/>
                </a:cubicBezTo>
                <a:cubicBezTo>
                  <a:pt x="1416" y="757"/>
                  <a:pt x="1462" y="750"/>
                  <a:pt x="1490" y="743"/>
                </a:cubicBezTo>
                <a:cubicBezTo>
                  <a:pt x="1550" y="728"/>
                  <a:pt x="1602" y="700"/>
                  <a:pt x="1664" y="698"/>
                </a:cubicBezTo>
                <a:cubicBezTo>
                  <a:pt x="1679" y="698"/>
                  <a:pt x="1683" y="696"/>
                  <a:pt x="1690" y="704"/>
                </a:cubicBezTo>
                <a:cubicBezTo>
                  <a:pt x="1690" y="746"/>
                  <a:pt x="1687" y="771"/>
                  <a:pt x="1654" y="801"/>
                </a:cubicBezTo>
                <a:cubicBezTo>
                  <a:pt x="1616" y="835"/>
                  <a:pt x="1573" y="851"/>
                  <a:pt x="1523" y="853"/>
                </a:cubicBezTo>
                <a:cubicBezTo>
                  <a:pt x="1520" y="827"/>
                  <a:pt x="1515" y="822"/>
                  <a:pt x="1539" y="802"/>
                </a:cubicBezTo>
                <a:cubicBezTo>
                  <a:pt x="1596" y="751"/>
                  <a:pt x="1679" y="711"/>
                  <a:pt x="1745" y="674"/>
                </a:cubicBezTo>
                <a:cubicBezTo>
                  <a:pt x="1777" y="656"/>
                  <a:pt x="1857" y="609"/>
                  <a:pt x="1897" y="632"/>
                </a:cubicBezTo>
                <a:cubicBezTo>
                  <a:pt x="1924" y="647"/>
                  <a:pt x="1905" y="718"/>
                  <a:pt x="1894" y="736"/>
                </a:cubicBezTo>
                <a:cubicBezTo>
                  <a:pt x="1868" y="778"/>
                  <a:pt x="1822" y="811"/>
                  <a:pt x="1776" y="827"/>
                </a:cubicBezTo>
                <a:cubicBezTo>
                  <a:pt x="1739" y="840"/>
                  <a:pt x="1698" y="836"/>
                  <a:pt x="1660" y="836"/>
                </a:cubicBezTo>
                <a:moveTo>
                  <a:pt x="2160" y="504"/>
                </a:moveTo>
                <a:cubicBezTo>
                  <a:pt x="2160" y="543"/>
                  <a:pt x="2160" y="583"/>
                  <a:pt x="2164" y="620"/>
                </a:cubicBezTo>
                <a:cubicBezTo>
                  <a:pt x="2194" y="622"/>
                  <a:pt x="2229" y="629"/>
                  <a:pt x="2259" y="619"/>
                </a:cubicBezTo>
                <a:cubicBezTo>
                  <a:pt x="2309" y="602"/>
                  <a:pt x="2345" y="562"/>
                  <a:pt x="2350" y="510"/>
                </a:cubicBezTo>
                <a:cubicBezTo>
                  <a:pt x="2354" y="468"/>
                  <a:pt x="2343" y="441"/>
                  <a:pt x="2297" y="435"/>
                </a:cubicBezTo>
                <a:cubicBezTo>
                  <a:pt x="2211" y="424"/>
                  <a:pt x="2136" y="465"/>
                  <a:pt x="2066" y="508"/>
                </a:cubicBezTo>
                <a:cubicBezTo>
                  <a:pt x="1999" y="550"/>
                  <a:pt x="1923" y="607"/>
                  <a:pt x="1907" y="690"/>
                </a:cubicBezTo>
                <a:cubicBezTo>
                  <a:pt x="1894" y="760"/>
                  <a:pt x="1949" y="792"/>
                  <a:pt x="2009" y="805"/>
                </a:cubicBezTo>
                <a:cubicBezTo>
                  <a:pt x="2098" y="823"/>
                  <a:pt x="2196" y="812"/>
                  <a:pt x="2279" y="781"/>
                </a:cubicBezTo>
                <a:cubicBezTo>
                  <a:pt x="2349" y="754"/>
                  <a:pt x="2397" y="714"/>
                  <a:pt x="2437" y="652"/>
                </a:cubicBezTo>
                <a:cubicBezTo>
                  <a:pt x="2473" y="596"/>
                  <a:pt x="2493" y="527"/>
                  <a:pt x="2547" y="485"/>
                </a:cubicBezTo>
                <a:cubicBezTo>
                  <a:pt x="2569" y="470"/>
                  <a:pt x="2576" y="475"/>
                  <a:pt x="2598" y="471"/>
                </a:cubicBezTo>
                <a:cubicBezTo>
                  <a:pt x="2602" y="512"/>
                  <a:pt x="2603" y="554"/>
                  <a:pt x="2603" y="597"/>
                </a:cubicBezTo>
                <a:cubicBezTo>
                  <a:pt x="2603" y="638"/>
                  <a:pt x="2590" y="709"/>
                  <a:pt x="2606" y="748"/>
                </a:cubicBezTo>
                <a:cubicBezTo>
                  <a:pt x="2624" y="790"/>
                  <a:pt x="2669" y="799"/>
                  <a:pt x="2706" y="813"/>
                </a:cubicBezTo>
                <a:moveTo>
                  <a:pt x="3277" y="529"/>
                </a:moveTo>
                <a:cubicBezTo>
                  <a:pt x="3229" y="523"/>
                  <a:pt x="3223" y="529"/>
                  <a:pt x="3174" y="563"/>
                </a:cubicBezTo>
                <a:cubicBezTo>
                  <a:pt x="3128" y="595"/>
                  <a:pt x="3074" y="629"/>
                  <a:pt x="3053" y="685"/>
                </a:cubicBezTo>
                <a:cubicBezTo>
                  <a:pt x="3050" y="704"/>
                  <a:pt x="3049" y="709"/>
                  <a:pt x="3050" y="721"/>
                </a:cubicBezTo>
                <a:cubicBezTo>
                  <a:pt x="3091" y="725"/>
                  <a:pt x="3126" y="731"/>
                  <a:pt x="3168" y="715"/>
                </a:cubicBezTo>
                <a:cubicBezTo>
                  <a:pt x="3214" y="698"/>
                  <a:pt x="3259" y="660"/>
                  <a:pt x="3266" y="610"/>
                </a:cubicBezTo>
                <a:cubicBezTo>
                  <a:pt x="3269" y="585"/>
                  <a:pt x="3265" y="558"/>
                  <a:pt x="3263" y="534"/>
                </a:cubicBezTo>
                <a:cubicBezTo>
                  <a:pt x="3353" y="534"/>
                  <a:pt x="3438" y="536"/>
                  <a:pt x="3514" y="482"/>
                </a:cubicBezTo>
                <a:cubicBezTo>
                  <a:pt x="3551" y="456"/>
                  <a:pt x="3566" y="422"/>
                  <a:pt x="3575" y="380"/>
                </a:cubicBezTo>
                <a:cubicBezTo>
                  <a:pt x="3575" y="378"/>
                  <a:pt x="3575" y="375"/>
                  <a:pt x="3575" y="373"/>
                </a:cubicBezTo>
                <a:cubicBezTo>
                  <a:pt x="3534" y="405"/>
                  <a:pt x="3492" y="440"/>
                  <a:pt x="3460" y="487"/>
                </a:cubicBezTo>
                <a:cubicBezTo>
                  <a:pt x="3409" y="563"/>
                  <a:pt x="3386" y="645"/>
                  <a:pt x="3381" y="735"/>
                </a:cubicBezTo>
                <a:cubicBezTo>
                  <a:pt x="3377" y="806"/>
                  <a:pt x="3378" y="880"/>
                  <a:pt x="3385" y="951"/>
                </a:cubicBezTo>
                <a:cubicBezTo>
                  <a:pt x="3386" y="957"/>
                  <a:pt x="3386" y="963"/>
                  <a:pt x="3387" y="969"/>
                </a:cubicBezTo>
                <a:moveTo>
                  <a:pt x="3298" y="850"/>
                </a:moveTo>
                <a:cubicBezTo>
                  <a:pt x="3387" y="810"/>
                  <a:pt x="3479" y="782"/>
                  <a:pt x="3571" y="749"/>
                </a:cubicBezTo>
                <a:cubicBezTo>
                  <a:pt x="3645" y="722"/>
                  <a:pt x="3715" y="691"/>
                  <a:pt x="3787" y="659"/>
                </a:cubicBezTo>
                <a:moveTo>
                  <a:pt x="4175" y="372"/>
                </a:moveTo>
                <a:cubicBezTo>
                  <a:pt x="4193" y="356"/>
                  <a:pt x="4218" y="343"/>
                  <a:pt x="4243" y="330"/>
                </a:cubicBezTo>
                <a:cubicBezTo>
                  <a:pt x="4324" y="288"/>
                  <a:pt x="4392" y="247"/>
                  <a:pt x="4443" y="170"/>
                </a:cubicBezTo>
                <a:cubicBezTo>
                  <a:pt x="4456" y="152"/>
                  <a:pt x="4464" y="132"/>
                  <a:pt x="4474" y="112"/>
                </a:cubicBezTo>
                <a:cubicBezTo>
                  <a:pt x="4444" y="181"/>
                  <a:pt x="4401" y="245"/>
                  <a:pt x="4370" y="316"/>
                </a:cubicBezTo>
                <a:cubicBezTo>
                  <a:pt x="4333" y="401"/>
                  <a:pt x="4314" y="487"/>
                  <a:pt x="4297" y="578"/>
                </a:cubicBezTo>
                <a:cubicBezTo>
                  <a:pt x="4288" y="628"/>
                  <a:pt x="4286" y="693"/>
                  <a:pt x="4255" y="736"/>
                </a:cubicBezTo>
                <a:cubicBezTo>
                  <a:pt x="4233" y="766"/>
                  <a:pt x="4201" y="768"/>
                  <a:pt x="4167" y="769"/>
                </a:cubicBezTo>
                <a:cubicBezTo>
                  <a:pt x="4154" y="769"/>
                  <a:pt x="4151" y="769"/>
                  <a:pt x="4143" y="769"/>
                </a:cubicBezTo>
                <a:cubicBezTo>
                  <a:pt x="4146" y="754"/>
                  <a:pt x="4134" y="748"/>
                  <a:pt x="4149" y="732"/>
                </a:cubicBezTo>
                <a:cubicBezTo>
                  <a:pt x="4175" y="704"/>
                  <a:pt x="4232" y="701"/>
                  <a:pt x="4266" y="695"/>
                </a:cubicBezTo>
                <a:cubicBezTo>
                  <a:pt x="4351" y="680"/>
                  <a:pt x="4452" y="672"/>
                  <a:pt x="4512" y="601"/>
                </a:cubicBezTo>
                <a:cubicBezTo>
                  <a:pt x="4521" y="587"/>
                  <a:pt x="4529" y="574"/>
                  <a:pt x="4538" y="560"/>
                </a:cubicBezTo>
                <a:moveTo>
                  <a:pt x="4548" y="0"/>
                </a:moveTo>
                <a:cubicBezTo>
                  <a:pt x="4537" y="19"/>
                  <a:pt x="4532" y="43"/>
                  <a:pt x="4531" y="69"/>
                </a:cubicBezTo>
                <a:cubicBezTo>
                  <a:pt x="4529" y="118"/>
                  <a:pt x="4533" y="144"/>
                  <a:pt x="4549" y="188"/>
                </a:cubicBezTo>
                <a:moveTo>
                  <a:pt x="5137" y="94"/>
                </a:moveTo>
                <a:cubicBezTo>
                  <a:pt x="5112" y="116"/>
                  <a:pt x="5081" y="144"/>
                  <a:pt x="5059" y="171"/>
                </a:cubicBezTo>
                <a:cubicBezTo>
                  <a:pt x="5018" y="223"/>
                  <a:pt x="5007" y="266"/>
                  <a:pt x="5006" y="330"/>
                </a:cubicBezTo>
                <a:cubicBezTo>
                  <a:pt x="5005" y="395"/>
                  <a:pt x="5037" y="434"/>
                  <a:pt x="5077" y="483"/>
                </a:cubicBezTo>
                <a:cubicBezTo>
                  <a:pt x="5089" y="497"/>
                  <a:pt x="5137" y="540"/>
                  <a:pt x="5122" y="568"/>
                </a:cubicBezTo>
                <a:cubicBezTo>
                  <a:pt x="5099" y="610"/>
                  <a:pt x="4991" y="631"/>
                  <a:pt x="4953" y="645"/>
                </a:cubicBezTo>
                <a:cubicBezTo>
                  <a:pt x="4878" y="674"/>
                  <a:pt x="4852" y="684"/>
                  <a:pt x="4800" y="6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9"/>
          <p:cNvSpPr/>
          <p:nvPr/>
        </p:nvSpPr>
        <p:spPr>
          <a:xfrm>
            <a:off x="3535200" y="2467080"/>
            <a:ext cx="355680" cy="630000"/>
          </a:xfrm>
          <a:custGeom>
            <a:avLst/>
            <a:gdLst/>
            <a:ahLst/>
            <a:rect l="l" t="t" r="r" b="b"/>
            <a:pathLst>
              <a:path w="989" h="1751">
                <a:moveTo>
                  <a:pt x="500" y="26"/>
                </a:moveTo>
                <a:cubicBezTo>
                  <a:pt x="491" y="12"/>
                  <a:pt x="491" y="12"/>
                  <a:pt x="478" y="0"/>
                </a:cubicBezTo>
                <a:cubicBezTo>
                  <a:pt x="465" y="29"/>
                  <a:pt x="451" y="72"/>
                  <a:pt x="442" y="106"/>
                </a:cubicBezTo>
                <a:cubicBezTo>
                  <a:pt x="421" y="189"/>
                  <a:pt x="405" y="271"/>
                  <a:pt x="397" y="356"/>
                </a:cubicBezTo>
                <a:cubicBezTo>
                  <a:pt x="391" y="420"/>
                  <a:pt x="391" y="484"/>
                  <a:pt x="384" y="548"/>
                </a:cubicBezTo>
                <a:cubicBezTo>
                  <a:pt x="380" y="591"/>
                  <a:pt x="372" y="632"/>
                  <a:pt x="370" y="675"/>
                </a:cubicBezTo>
                <a:moveTo>
                  <a:pt x="0" y="1022"/>
                </a:moveTo>
                <a:cubicBezTo>
                  <a:pt x="76" y="1011"/>
                  <a:pt x="150" y="994"/>
                  <a:pt x="226" y="978"/>
                </a:cubicBezTo>
                <a:cubicBezTo>
                  <a:pt x="371" y="946"/>
                  <a:pt x="519" y="920"/>
                  <a:pt x="668" y="913"/>
                </a:cubicBezTo>
                <a:cubicBezTo>
                  <a:pt x="774" y="908"/>
                  <a:pt x="882" y="912"/>
                  <a:pt x="988" y="920"/>
                </a:cubicBezTo>
                <a:moveTo>
                  <a:pt x="360" y="1404"/>
                </a:moveTo>
                <a:cubicBezTo>
                  <a:pt x="354" y="1392"/>
                  <a:pt x="331" y="1399"/>
                  <a:pt x="364" y="1374"/>
                </a:cubicBezTo>
                <a:cubicBezTo>
                  <a:pt x="408" y="1340"/>
                  <a:pt x="459" y="1332"/>
                  <a:pt x="513" y="1332"/>
                </a:cubicBezTo>
                <a:cubicBezTo>
                  <a:pt x="562" y="1332"/>
                  <a:pt x="565" y="1395"/>
                  <a:pt x="553" y="1434"/>
                </a:cubicBezTo>
                <a:cubicBezTo>
                  <a:pt x="531" y="1506"/>
                  <a:pt x="467" y="1567"/>
                  <a:pt x="425" y="1628"/>
                </a:cubicBezTo>
                <a:cubicBezTo>
                  <a:pt x="401" y="1663"/>
                  <a:pt x="378" y="1696"/>
                  <a:pt x="373" y="1738"/>
                </a:cubicBezTo>
                <a:cubicBezTo>
                  <a:pt x="423" y="1750"/>
                  <a:pt x="484" y="1746"/>
                  <a:pt x="536" y="1740"/>
                </a:cubicBezTo>
                <a:cubicBezTo>
                  <a:pt x="636" y="1727"/>
                  <a:pt x="736" y="1705"/>
                  <a:pt x="835" y="16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0"/>
          <p:cNvSpPr/>
          <p:nvPr/>
        </p:nvSpPr>
        <p:spPr>
          <a:xfrm>
            <a:off x="4335480" y="2513160"/>
            <a:ext cx="841320" cy="519120"/>
          </a:xfrm>
          <a:custGeom>
            <a:avLst/>
            <a:gdLst/>
            <a:ahLst/>
            <a:rect l="l" t="t" r="r" b="b"/>
            <a:pathLst>
              <a:path w="2338" h="1443">
                <a:moveTo>
                  <a:pt x="68" y="823"/>
                </a:moveTo>
                <a:cubicBezTo>
                  <a:pt x="83" y="771"/>
                  <a:pt x="100" y="750"/>
                  <a:pt x="143" y="715"/>
                </a:cubicBezTo>
                <a:cubicBezTo>
                  <a:pt x="193" y="675"/>
                  <a:pt x="247" y="645"/>
                  <a:pt x="311" y="633"/>
                </a:cubicBezTo>
                <a:cubicBezTo>
                  <a:pt x="371" y="622"/>
                  <a:pt x="438" y="618"/>
                  <a:pt x="478" y="671"/>
                </a:cubicBezTo>
                <a:cubicBezTo>
                  <a:pt x="527" y="737"/>
                  <a:pt x="528" y="851"/>
                  <a:pt x="517" y="927"/>
                </a:cubicBezTo>
                <a:cubicBezTo>
                  <a:pt x="504" y="1019"/>
                  <a:pt x="453" y="1102"/>
                  <a:pt x="399" y="1175"/>
                </a:cubicBezTo>
                <a:cubicBezTo>
                  <a:pt x="372" y="1213"/>
                  <a:pt x="337" y="1243"/>
                  <a:pt x="305" y="1277"/>
                </a:cubicBezTo>
                <a:cubicBezTo>
                  <a:pt x="304" y="1279"/>
                  <a:pt x="303" y="1280"/>
                  <a:pt x="302" y="1282"/>
                </a:cubicBezTo>
                <a:cubicBezTo>
                  <a:pt x="350" y="1275"/>
                  <a:pt x="390" y="1263"/>
                  <a:pt x="435" y="1248"/>
                </a:cubicBezTo>
                <a:cubicBezTo>
                  <a:pt x="562" y="1206"/>
                  <a:pt x="689" y="1169"/>
                  <a:pt x="807" y="1107"/>
                </a:cubicBezTo>
                <a:moveTo>
                  <a:pt x="945" y="214"/>
                </a:moveTo>
                <a:cubicBezTo>
                  <a:pt x="964" y="132"/>
                  <a:pt x="1024" y="114"/>
                  <a:pt x="1106" y="84"/>
                </a:cubicBezTo>
                <a:cubicBezTo>
                  <a:pt x="1145" y="70"/>
                  <a:pt x="1276" y="17"/>
                  <a:pt x="1318" y="57"/>
                </a:cubicBezTo>
                <a:cubicBezTo>
                  <a:pt x="1365" y="101"/>
                  <a:pt x="1334" y="222"/>
                  <a:pt x="1317" y="269"/>
                </a:cubicBezTo>
                <a:cubicBezTo>
                  <a:pt x="1291" y="341"/>
                  <a:pt x="1243" y="404"/>
                  <a:pt x="1204" y="469"/>
                </a:cubicBezTo>
                <a:cubicBezTo>
                  <a:pt x="1247" y="442"/>
                  <a:pt x="1292" y="410"/>
                  <a:pt x="1336" y="381"/>
                </a:cubicBezTo>
                <a:cubicBezTo>
                  <a:pt x="1446" y="307"/>
                  <a:pt x="1574" y="236"/>
                  <a:pt x="1639" y="116"/>
                </a:cubicBezTo>
                <a:cubicBezTo>
                  <a:pt x="1656" y="85"/>
                  <a:pt x="1657" y="58"/>
                  <a:pt x="1664" y="26"/>
                </a:cubicBezTo>
                <a:cubicBezTo>
                  <a:pt x="1613" y="49"/>
                  <a:pt x="1587" y="75"/>
                  <a:pt x="1551" y="123"/>
                </a:cubicBezTo>
                <a:cubicBezTo>
                  <a:pt x="1509" y="179"/>
                  <a:pt x="1463" y="256"/>
                  <a:pt x="1480" y="330"/>
                </a:cubicBezTo>
                <a:cubicBezTo>
                  <a:pt x="1495" y="397"/>
                  <a:pt x="1575" y="442"/>
                  <a:pt x="1630" y="469"/>
                </a:cubicBezTo>
                <a:cubicBezTo>
                  <a:pt x="1685" y="496"/>
                  <a:pt x="1744" y="510"/>
                  <a:pt x="1803" y="527"/>
                </a:cubicBezTo>
                <a:moveTo>
                  <a:pt x="341" y="796"/>
                </a:moveTo>
                <a:cubicBezTo>
                  <a:pt x="303" y="799"/>
                  <a:pt x="265" y="801"/>
                  <a:pt x="227" y="802"/>
                </a:cubicBezTo>
                <a:cubicBezTo>
                  <a:pt x="170" y="803"/>
                  <a:pt x="112" y="802"/>
                  <a:pt x="55" y="804"/>
                </a:cubicBezTo>
                <a:cubicBezTo>
                  <a:pt x="79" y="788"/>
                  <a:pt x="98" y="774"/>
                  <a:pt x="126" y="763"/>
                </a:cubicBezTo>
                <a:cubicBezTo>
                  <a:pt x="186" y="739"/>
                  <a:pt x="251" y="741"/>
                  <a:pt x="314" y="741"/>
                </a:cubicBezTo>
                <a:cubicBezTo>
                  <a:pt x="354" y="741"/>
                  <a:pt x="375" y="750"/>
                  <a:pt x="404" y="778"/>
                </a:cubicBezTo>
                <a:cubicBezTo>
                  <a:pt x="436" y="808"/>
                  <a:pt x="443" y="853"/>
                  <a:pt x="445" y="895"/>
                </a:cubicBezTo>
                <a:cubicBezTo>
                  <a:pt x="448" y="956"/>
                  <a:pt x="443" y="1000"/>
                  <a:pt x="413" y="1053"/>
                </a:cubicBezTo>
                <a:cubicBezTo>
                  <a:pt x="367" y="1138"/>
                  <a:pt x="294" y="1212"/>
                  <a:pt x="224" y="1277"/>
                </a:cubicBezTo>
                <a:cubicBezTo>
                  <a:pt x="172" y="1325"/>
                  <a:pt x="116" y="1369"/>
                  <a:pt x="57" y="1407"/>
                </a:cubicBezTo>
                <a:cubicBezTo>
                  <a:pt x="38" y="1419"/>
                  <a:pt x="19" y="1430"/>
                  <a:pt x="0" y="1442"/>
                </a:cubicBezTo>
                <a:cubicBezTo>
                  <a:pt x="44" y="1433"/>
                  <a:pt x="84" y="1419"/>
                  <a:pt x="127" y="1405"/>
                </a:cubicBezTo>
                <a:cubicBezTo>
                  <a:pt x="252" y="1365"/>
                  <a:pt x="377" y="1323"/>
                  <a:pt x="502" y="1288"/>
                </a:cubicBezTo>
                <a:cubicBezTo>
                  <a:pt x="665" y="1242"/>
                  <a:pt x="833" y="1202"/>
                  <a:pt x="1002" y="1193"/>
                </a:cubicBezTo>
                <a:cubicBezTo>
                  <a:pt x="1061" y="1190"/>
                  <a:pt x="1016" y="1193"/>
                  <a:pt x="996" y="1193"/>
                </a:cubicBezTo>
                <a:cubicBezTo>
                  <a:pt x="988" y="1193"/>
                  <a:pt x="980" y="1193"/>
                  <a:pt x="972" y="1193"/>
                </a:cubicBezTo>
                <a:moveTo>
                  <a:pt x="1039" y="297"/>
                </a:moveTo>
                <a:cubicBezTo>
                  <a:pt x="1040" y="291"/>
                  <a:pt x="1036" y="284"/>
                  <a:pt x="1038" y="279"/>
                </a:cubicBezTo>
                <a:cubicBezTo>
                  <a:pt x="1046" y="256"/>
                  <a:pt x="1044" y="250"/>
                  <a:pt x="1069" y="234"/>
                </a:cubicBezTo>
                <a:cubicBezTo>
                  <a:pt x="1140" y="187"/>
                  <a:pt x="1241" y="173"/>
                  <a:pt x="1324" y="172"/>
                </a:cubicBezTo>
                <a:cubicBezTo>
                  <a:pt x="1375" y="171"/>
                  <a:pt x="1400" y="169"/>
                  <a:pt x="1433" y="209"/>
                </a:cubicBezTo>
                <a:cubicBezTo>
                  <a:pt x="1482" y="269"/>
                  <a:pt x="1455" y="431"/>
                  <a:pt x="1433" y="493"/>
                </a:cubicBezTo>
                <a:cubicBezTo>
                  <a:pt x="1396" y="599"/>
                  <a:pt x="1275" y="748"/>
                  <a:pt x="1146" y="731"/>
                </a:cubicBezTo>
                <a:cubicBezTo>
                  <a:pt x="1134" y="731"/>
                  <a:pt x="1129" y="732"/>
                  <a:pt x="1132" y="719"/>
                </a:cubicBezTo>
                <a:cubicBezTo>
                  <a:pt x="1153" y="665"/>
                  <a:pt x="1167" y="645"/>
                  <a:pt x="1217" y="603"/>
                </a:cubicBezTo>
                <a:cubicBezTo>
                  <a:pt x="1290" y="543"/>
                  <a:pt x="1366" y="486"/>
                  <a:pt x="1440" y="428"/>
                </a:cubicBezTo>
                <a:cubicBezTo>
                  <a:pt x="1530" y="356"/>
                  <a:pt x="1617" y="282"/>
                  <a:pt x="1710" y="215"/>
                </a:cubicBezTo>
                <a:cubicBezTo>
                  <a:pt x="1785" y="162"/>
                  <a:pt x="1865" y="115"/>
                  <a:pt x="1935" y="56"/>
                </a:cubicBezTo>
                <a:cubicBezTo>
                  <a:pt x="1960" y="34"/>
                  <a:pt x="1959" y="24"/>
                  <a:pt x="1972" y="0"/>
                </a:cubicBezTo>
                <a:cubicBezTo>
                  <a:pt x="1916" y="3"/>
                  <a:pt x="1882" y="5"/>
                  <a:pt x="1830" y="36"/>
                </a:cubicBezTo>
                <a:cubicBezTo>
                  <a:pt x="1709" y="107"/>
                  <a:pt x="1601" y="237"/>
                  <a:pt x="1570" y="377"/>
                </a:cubicBezTo>
                <a:cubicBezTo>
                  <a:pt x="1552" y="458"/>
                  <a:pt x="1559" y="518"/>
                  <a:pt x="1640" y="555"/>
                </a:cubicBezTo>
                <a:cubicBezTo>
                  <a:pt x="1761" y="611"/>
                  <a:pt x="1941" y="599"/>
                  <a:pt x="2069" y="590"/>
                </a:cubicBezTo>
                <a:cubicBezTo>
                  <a:pt x="2146" y="585"/>
                  <a:pt x="2259" y="578"/>
                  <a:pt x="2331" y="547"/>
                </a:cubicBezTo>
                <a:cubicBezTo>
                  <a:pt x="2333" y="544"/>
                  <a:pt x="2335" y="540"/>
                  <a:pt x="2337" y="5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1"/>
          <p:cNvSpPr/>
          <p:nvPr/>
        </p:nvSpPr>
        <p:spPr>
          <a:xfrm>
            <a:off x="3845160" y="3386160"/>
            <a:ext cx="393480" cy="311760"/>
          </a:xfrm>
          <a:custGeom>
            <a:avLst/>
            <a:gdLst/>
            <a:ahLst/>
            <a:rect l="l" t="t" r="r" b="b"/>
            <a:pathLst>
              <a:path w="1094" h="867">
                <a:moveTo>
                  <a:pt x="12" y="296"/>
                </a:moveTo>
                <a:cubicBezTo>
                  <a:pt x="8" y="245"/>
                  <a:pt x="0" y="202"/>
                  <a:pt x="29" y="158"/>
                </a:cubicBezTo>
                <a:cubicBezTo>
                  <a:pt x="73" y="92"/>
                  <a:pt x="154" y="29"/>
                  <a:pt x="235" y="14"/>
                </a:cubicBezTo>
                <a:cubicBezTo>
                  <a:pt x="312" y="0"/>
                  <a:pt x="368" y="13"/>
                  <a:pt x="411" y="80"/>
                </a:cubicBezTo>
                <a:cubicBezTo>
                  <a:pt x="446" y="133"/>
                  <a:pt x="456" y="199"/>
                  <a:pt x="487" y="256"/>
                </a:cubicBezTo>
                <a:cubicBezTo>
                  <a:pt x="507" y="293"/>
                  <a:pt x="528" y="319"/>
                  <a:pt x="570" y="323"/>
                </a:cubicBezTo>
                <a:cubicBezTo>
                  <a:pt x="625" y="328"/>
                  <a:pt x="669" y="313"/>
                  <a:pt x="719" y="293"/>
                </a:cubicBezTo>
                <a:cubicBezTo>
                  <a:pt x="757" y="278"/>
                  <a:pt x="797" y="259"/>
                  <a:pt x="819" y="225"/>
                </a:cubicBezTo>
                <a:cubicBezTo>
                  <a:pt x="821" y="222"/>
                  <a:pt x="819" y="219"/>
                  <a:pt x="821" y="216"/>
                </a:cubicBezTo>
                <a:moveTo>
                  <a:pt x="150" y="760"/>
                </a:moveTo>
                <a:cubicBezTo>
                  <a:pt x="162" y="749"/>
                  <a:pt x="170" y="742"/>
                  <a:pt x="185" y="732"/>
                </a:cubicBezTo>
                <a:cubicBezTo>
                  <a:pt x="222" y="708"/>
                  <a:pt x="260" y="687"/>
                  <a:pt x="305" y="682"/>
                </a:cubicBezTo>
                <a:cubicBezTo>
                  <a:pt x="349" y="677"/>
                  <a:pt x="380" y="680"/>
                  <a:pt x="409" y="715"/>
                </a:cubicBezTo>
                <a:cubicBezTo>
                  <a:pt x="438" y="749"/>
                  <a:pt x="454" y="790"/>
                  <a:pt x="484" y="823"/>
                </a:cubicBezTo>
                <a:cubicBezTo>
                  <a:pt x="522" y="865"/>
                  <a:pt x="576" y="866"/>
                  <a:pt x="629" y="862"/>
                </a:cubicBezTo>
                <a:cubicBezTo>
                  <a:pt x="717" y="855"/>
                  <a:pt x="797" y="811"/>
                  <a:pt x="873" y="770"/>
                </a:cubicBezTo>
                <a:cubicBezTo>
                  <a:pt x="956" y="728"/>
                  <a:pt x="1025" y="680"/>
                  <a:pt x="1093" y="61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2"/>
          <p:cNvSpPr/>
          <p:nvPr/>
        </p:nvSpPr>
        <p:spPr>
          <a:xfrm>
            <a:off x="4146480" y="4102560"/>
            <a:ext cx="861840" cy="596520"/>
          </a:xfrm>
          <a:custGeom>
            <a:avLst/>
            <a:gdLst/>
            <a:ahLst/>
            <a:rect l="l" t="t" r="r" b="b"/>
            <a:pathLst>
              <a:path w="2395" h="1658">
                <a:moveTo>
                  <a:pt x="63" y="1064"/>
                </a:moveTo>
                <a:cubicBezTo>
                  <a:pt x="39" y="1044"/>
                  <a:pt x="32" y="1051"/>
                  <a:pt x="24" y="1015"/>
                </a:cubicBezTo>
                <a:cubicBezTo>
                  <a:pt x="18" y="990"/>
                  <a:pt x="22" y="954"/>
                  <a:pt x="39" y="935"/>
                </a:cubicBezTo>
                <a:cubicBezTo>
                  <a:pt x="75" y="893"/>
                  <a:pt x="136" y="876"/>
                  <a:pt x="188" y="868"/>
                </a:cubicBezTo>
                <a:cubicBezTo>
                  <a:pt x="250" y="858"/>
                  <a:pt x="343" y="848"/>
                  <a:pt x="399" y="882"/>
                </a:cubicBezTo>
                <a:cubicBezTo>
                  <a:pt x="463" y="921"/>
                  <a:pt x="471" y="1016"/>
                  <a:pt x="463" y="1083"/>
                </a:cubicBezTo>
                <a:cubicBezTo>
                  <a:pt x="449" y="1197"/>
                  <a:pt x="372" y="1302"/>
                  <a:pt x="299" y="1386"/>
                </a:cubicBezTo>
                <a:cubicBezTo>
                  <a:pt x="227" y="1469"/>
                  <a:pt x="139" y="1530"/>
                  <a:pt x="54" y="1599"/>
                </a:cubicBezTo>
                <a:cubicBezTo>
                  <a:pt x="31" y="1618"/>
                  <a:pt x="17" y="1637"/>
                  <a:pt x="0" y="1657"/>
                </a:cubicBezTo>
                <a:cubicBezTo>
                  <a:pt x="69" y="1657"/>
                  <a:pt x="128" y="1645"/>
                  <a:pt x="196" y="1633"/>
                </a:cubicBezTo>
                <a:cubicBezTo>
                  <a:pt x="273" y="1619"/>
                  <a:pt x="349" y="1613"/>
                  <a:pt x="427" y="1610"/>
                </a:cubicBezTo>
                <a:cubicBezTo>
                  <a:pt x="468" y="1609"/>
                  <a:pt x="511" y="1611"/>
                  <a:pt x="551" y="1600"/>
                </a:cubicBezTo>
                <a:cubicBezTo>
                  <a:pt x="584" y="1591"/>
                  <a:pt x="614" y="1575"/>
                  <a:pt x="645" y="1560"/>
                </a:cubicBezTo>
                <a:moveTo>
                  <a:pt x="723" y="414"/>
                </a:moveTo>
                <a:cubicBezTo>
                  <a:pt x="709" y="403"/>
                  <a:pt x="683" y="390"/>
                  <a:pt x="674" y="374"/>
                </a:cubicBezTo>
                <a:cubicBezTo>
                  <a:pt x="670" y="366"/>
                  <a:pt x="673" y="360"/>
                  <a:pt x="670" y="352"/>
                </a:cubicBezTo>
                <a:cubicBezTo>
                  <a:pt x="689" y="333"/>
                  <a:pt x="706" y="321"/>
                  <a:pt x="739" y="313"/>
                </a:cubicBezTo>
                <a:cubicBezTo>
                  <a:pt x="783" y="303"/>
                  <a:pt x="845" y="299"/>
                  <a:pt x="885" y="322"/>
                </a:cubicBezTo>
                <a:cubicBezTo>
                  <a:pt x="941" y="354"/>
                  <a:pt x="968" y="424"/>
                  <a:pt x="974" y="485"/>
                </a:cubicBezTo>
                <a:cubicBezTo>
                  <a:pt x="981" y="554"/>
                  <a:pt x="976" y="619"/>
                  <a:pt x="937" y="677"/>
                </a:cubicBezTo>
                <a:cubicBezTo>
                  <a:pt x="914" y="712"/>
                  <a:pt x="882" y="731"/>
                  <a:pt x="845" y="746"/>
                </a:cubicBezTo>
                <a:cubicBezTo>
                  <a:pt x="840" y="737"/>
                  <a:pt x="821" y="743"/>
                  <a:pt x="833" y="712"/>
                </a:cubicBezTo>
                <a:cubicBezTo>
                  <a:pt x="854" y="659"/>
                  <a:pt x="916" y="612"/>
                  <a:pt x="952" y="570"/>
                </a:cubicBezTo>
                <a:cubicBezTo>
                  <a:pt x="1005" y="509"/>
                  <a:pt x="1057" y="445"/>
                  <a:pt x="1097" y="374"/>
                </a:cubicBezTo>
                <a:cubicBezTo>
                  <a:pt x="1122" y="331"/>
                  <a:pt x="1137" y="286"/>
                  <a:pt x="1152" y="240"/>
                </a:cubicBezTo>
                <a:cubicBezTo>
                  <a:pt x="1152" y="240"/>
                  <a:pt x="1109" y="270"/>
                  <a:pt x="1097" y="285"/>
                </a:cubicBezTo>
                <a:cubicBezTo>
                  <a:pt x="1043" y="354"/>
                  <a:pt x="961" y="499"/>
                  <a:pt x="1007" y="592"/>
                </a:cubicBezTo>
                <a:cubicBezTo>
                  <a:pt x="1038" y="653"/>
                  <a:pt x="1124" y="676"/>
                  <a:pt x="1185" y="683"/>
                </a:cubicBezTo>
                <a:cubicBezTo>
                  <a:pt x="1241" y="690"/>
                  <a:pt x="1300" y="688"/>
                  <a:pt x="1353" y="677"/>
                </a:cubicBezTo>
                <a:moveTo>
                  <a:pt x="1584" y="471"/>
                </a:moveTo>
                <a:cubicBezTo>
                  <a:pt x="1608" y="459"/>
                  <a:pt x="1624" y="457"/>
                  <a:pt x="1651" y="452"/>
                </a:cubicBezTo>
                <a:cubicBezTo>
                  <a:pt x="1718" y="439"/>
                  <a:pt x="1783" y="434"/>
                  <a:pt x="1851" y="433"/>
                </a:cubicBezTo>
                <a:cubicBezTo>
                  <a:pt x="1878" y="433"/>
                  <a:pt x="1909" y="435"/>
                  <a:pt x="1936" y="430"/>
                </a:cubicBezTo>
                <a:cubicBezTo>
                  <a:pt x="1939" y="429"/>
                  <a:pt x="1942" y="428"/>
                  <a:pt x="1945" y="427"/>
                </a:cubicBezTo>
                <a:moveTo>
                  <a:pt x="2283" y="22"/>
                </a:moveTo>
                <a:cubicBezTo>
                  <a:pt x="2262" y="17"/>
                  <a:pt x="2269" y="0"/>
                  <a:pt x="2266" y="28"/>
                </a:cubicBezTo>
                <a:cubicBezTo>
                  <a:pt x="2253" y="156"/>
                  <a:pt x="2251" y="314"/>
                  <a:pt x="2276" y="441"/>
                </a:cubicBezTo>
                <a:cubicBezTo>
                  <a:pt x="2290" y="511"/>
                  <a:pt x="2316" y="580"/>
                  <a:pt x="2343" y="646"/>
                </a:cubicBezTo>
                <a:cubicBezTo>
                  <a:pt x="2356" y="679"/>
                  <a:pt x="2373" y="710"/>
                  <a:pt x="2388" y="743"/>
                </a:cubicBezTo>
                <a:cubicBezTo>
                  <a:pt x="2390" y="751"/>
                  <a:pt x="2390" y="753"/>
                  <a:pt x="2394" y="75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3"/>
          <p:cNvSpPr/>
          <p:nvPr/>
        </p:nvSpPr>
        <p:spPr>
          <a:xfrm>
            <a:off x="7256520" y="4948560"/>
            <a:ext cx="153000" cy="285840"/>
          </a:xfrm>
          <a:custGeom>
            <a:avLst/>
            <a:gdLst/>
            <a:ahLst/>
            <a:rect l="l" t="t" r="r" b="b"/>
            <a:pathLst>
              <a:path w="426" h="795">
                <a:moveTo>
                  <a:pt x="0" y="181"/>
                </a:moveTo>
                <a:cubicBezTo>
                  <a:pt x="5" y="171"/>
                  <a:pt x="11" y="160"/>
                  <a:pt x="16" y="150"/>
                </a:cubicBezTo>
                <a:cubicBezTo>
                  <a:pt x="32" y="169"/>
                  <a:pt x="31" y="197"/>
                  <a:pt x="33" y="230"/>
                </a:cubicBezTo>
                <a:cubicBezTo>
                  <a:pt x="38" y="319"/>
                  <a:pt x="45" y="403"/>
                  <a:pt x="66" y="490"/>
                </a:cubicBezTo>
                <a:cubicBezTo>
                  <a:pt x="84" y="563"/>
                  <a:pt x="106" y="639"/>
                  <a:pt x="150" y="700"/>
                </a:cubicBezTo>
                <a:cubicBezTo>
                  <a:pt x="170" y="728"/>
                  <a:pt x="174" y="723"/>
                  <a:pt x="192" y="708"/>
                </a:cubicBezTo>
                <a:moveTo>
                  <a:pt x="125" y="22"/>
                </a:moveTo>
                <a:cubicBezTo>
                  <a:pt x="140" y="15"/>
                  <a:pt x="150" y="8"/>
                  <a:pt x="172" y="6"/>
                </a:cubicBezTo>
                <a:cubicBezTo>
                  <a:pt x="201" y="3"/>
                  <a:pt x="229" y="0"/>
                  <a:pt x="248" y="22"/>
                </a:cubicBezTo>
                <a:cubicBezTo>
                  <a:pt x="273" y="50"/>
                  <a:pt x="276" y="96"/>
                  <a:pt x="278" y="133"/>
                </a:cubicBezTo>
                <a:cubicBezTo>
                  <a:pt x="282" y="227"/>
                  <a:pt x="281" y="315"/>
                  <a:pt x="299" y="406"/>
                </a:cubicBezTo>
                <a:cubicBezTo>
                  <a:pt x="312" y="473"/>
                  <a:pt x="328" y="541"/>
                  <a:pt x="359" y="603"/>
                </a:cubicBezTo>
                <a:cubicBezTo>
                  <a:pt x="378" y="642"/>
                  <a:pt x="412" y="679"/>
                  <a:pt x="422" y="722"/>
                </a:cubicBezTo>
                <a:cubicBezTo>
                  <a:pt x="425" y="736"/>
                  <a:pt x="422" y="743"/>
                  <a:pt x="413" y="752"/>
                </a:cubicBezTo>
                <a:cubicBezTo>
                  <a:pt x="403" y="762"/>
                  <a:pt x="380" y="770"/>
                  <a:pt x="368" y="775"/>
                </a:cubicBezTo>
                <a:cubicBezTo>
                  <a:pt x="329" y="792"/>
                  <a:pt x="296" y="794"/>
                  <a:pt x="253" y="793"/>
                </a:cubicBezTo>
                <a:cubicBezTo>
                  <a:pt x="206" y="792"/>
                  <a:pt x="164" y="772"/>
                  <a:pt x="126" y="745"/>
                </a:cubicBezTo>
                <a:cubicBezTo>
                  <a:pt x="92" y="721"/>
                  <a:pt x="58" y="687"/>
                  <a:pt x="51" y="643"/>
                </a:cubicBezTo>
                <a:cubicBezTo>
                  <a:pt x="51" y="632"/>
                  <a:pt x="51" y="622"/>
                  <a:pt x="51" y="611"/>
                </a:cubicBezTo>
                <a:moveTo>
                  <a:pt x="178" y="160"/>
                </a:moveTo>
                <a:cubicBezTo>
                  <a:pt x="154" y="177"/>
                  <a:pt x="153" y="195"/>
                  <a:pt x="147" y="232"/>
                </a:cubicBezTo>
                <a:cubicBezTo>
                  <a:pt x="134" y="314"/>
                  <a:pt x="127" y="411"/>
                  <a:pt x="151" y="491"/>
                </a:cubicBezTo>
                <a:cubicBezTo>
                  <a:pt x="162" y="528"/>
                  <a:pt x="184" y="571"/>
                  <a:pt x="213" y="597"/>
                </a:cubicBezTo>
                <a:cubicBezTo>
                  <a:pt x="217" y="600"/>
                  <a:pt x="222" y="603"/>
                  <a:pt x="226" y="606"/>
                </a:cubicBezTo>
                <a:moveTo>
                  <a:pt x="248" y="220"/>
                </a:moveTo>
                <a:cubicBezTo>
                  <a:pt x="263" y="264"/>
                  <a:pt x="278" y="309"/>
                  <a:pt x="287" y="355"/>
                </a:cubicBezTo>
                <a:cubicBezTo>
                  <a:pt x="301" y="425"/>
                  <a:pt x="306" y="499"/>
                  <a:pt x="317" y="571"/>
                </a:cubicBezTo>
                <a:cubicBezTo>
                  <a:pt x="321" y="601"/>
                  <a:pt x="327" y="632"/>
                  <a:pt x="328" y="663"/>
                </a:cubicBezTo>
                <a:cubicBezTo>
                  <a:pt x="328" y="664"/>
                  <a:pt x="328" y="665"/>
                  <a:pt x="328" y="666"/>
                </a:cubicBezTo>
                <a:moveTo>
                  <a:pt x="236" y="253"/>
                </a:moveTo>
                <a:cubicBezTo>
                  <a:pt x="252" y="334"/>
                  <a:pt x="265" y="410"/>
                  <a:pt x="269" y="492"/>
                </a:cubicBezTo>
                <a:cubicBezTo>
                  <a:pt x="273" y="563"/>
                  <a:pt x="269" y="637"/>
                  <a:pt x="288" y="706"/>
                </a:cubicBezTo>
                <a:cubicBezTo>
                  <a:pt x="300" y="738"/>
                  <a:pt x="303" y="747"/>
                  <a:pt x="314" y="7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16960" y="155160"/>
            <a:ext cx="735840" cy="348120"/>
          </a:xfrm>
          <a:custGeom>
            <a:avLst/>
            <a:gdLst/>
            <a:ahLst/>
            <a:rect l="l" t="t" r="r" b="b"/>
            <a:pathLst>
              <a:path w="2045" h="968">
                <a:moveTo>
                  <a:pt x="575" y="786"/>
                </a:moveTo>
                <a:cubicBezTo>
                  <a:pt x="570" y="786"/>
                  <a:pt x="565" y="787"/>
                  <a:pt x="560" y="787"/>
                </a:cubicBezTo>
                <a:cubicBezTo>
                  <a:pt x="566" y="779"/>
                  <a:pt x="555" y="782"/>
                  <a:pt x="566" y="775"/>
                </a:cubicBezTo>
                <a:cubicBezTo>
                  <a:pt x="598" y="754"/>
                  <a:pt x="664" y="763"/>
                  <a:pt x="699" y="763"/>
                </a:cubicBezTo>
                <a:cubicBezTo>
                  <a:pt x="720" y="763"/>
                  <a:pt x="750" y="756"/>
                  <a:pt x="764" y="777"/>
                </a:cubicBezTo>
                <a:cubicBezTo>
                  <a:pt x="772" y="789"/>
                  <a:pt x="776" y="832"/>
                  <a:pt x="770" y="845"/>
                </a:cubicBezTo>
                <a:cubicBezTo>
                  <a:pt x="759" y="868"/>
                  <a:pt x="730" y="883"/>
                  <a:pt x="710" y="897"/>
                </a:cubicBezTo>
                <a:cubicBezTo>
                  <a:pt x="705" y="902"/>
                  <a:pt x="704" y="902"/>
                  <a:pt x="702" y="904"/>
                </a:cubicBezTo>
                <a:cubicBezTo>
                  <a:pt x="728" y="897"/>
                  <a:pt x="751" y="880"/>
                  <a:pt x="774" y="865"/>
                </a:cubicBezTo>
                <a:cubicBezTo>
                  <a:pt x="803" y="846"/>
                  <a:pt x="836" y="822"/>
                  <a:pt x="856" y="793"/>
                </a:cubicBezTo>
                <a:cubicBezTo>
                  <a:pt x="863" y="784"/>
                  <a:pt x="862" y="778"/>
                  <a:pt x="865" y="769"/>
                </a:cubicBezTo>
                <a:cubicBezTo>
                  <a:pt x="831" y="773"/>
                  <a:pt x="811" y="788"/>
                  <a:pt x="789" y="816"/>
                </a:cubicBezTo>
                <a:cubicBezTo>
                  <a:pt x="773" y="838"/>
                  <a:pt x="764" y="874"/>
                  <a:pt x="771" y="903"/>
                </a:cubicBezTo>
                <a:cubicBezTo>
                  <a:pt x="778" y="933"/>
                  <a:pt x="822" y="939"/>
                  <a:pt x="847" y="944"/>
                </a:cubicBezTo>
                <a:cubicBezTo>
                  <a:pt x="888" y="953"/>
                  <a:pt x="931" y="951"/>
                  <a:pt x="973" y="957"/>
                </a:cubicBezTo>
                <a:cubicBezTo>
                  <a:pt x="1003" y="962"/>
                  <a:pt x="1012" y="963"/>
                  <a:pt x="1032" y="967"/>
                </a:cubicBezTo>
                <a:moveTo>
                  <a:pt x="36" y="1"/>
                </a:moveTo>
                <a:cubicBezTo>
                  <a:pt x="29" y="0"/>
                  <a:pt x="33" y="24"/>
                  <a:pt x="33" y="45"/>
                </a:cubicBezTo>
                <a:cubicBezTo>
                  <a:pt x="32" y="112"/>
                  <a:pt x="25" y="177"/>
                  <a:pt x="21" y="243"/>
                </a:cubicBezTo>
                <a:cubicBezTo>
                  <a:pt x="18" y="283"/>
                  <a:pt x="0" y="375"/>
                  <a:pt x="18" y="413"/>
                </a:cubicBezTo>
                <a:cubicBezTo>
                  <a:pt x="30" y="424"/>
                  <a:pt x="33" y="427"/>
                  <a:pt x="45" y="427"/>
                </a:cubicBezTo>
                <a:moveTo>
                  <a:pt x="208" y="257"/>
                </a:moveTo>
                <a:cubicBezTo>
                  <a:pt x="212" y="240"/>
                  <a:pt x="212" y="237"/>
                  <a:pt x="223" y="229"/>
                </a:cubicBezTo>
                <a:cubicBezTo>
                  <a:pt x="233" y="242"/>
                  <a:pt x="247" y="262"/>
                  <a:pt x="259" y="277"/>
                </a:cubicBezTo>
                <a:cubicBezTo>
                  <a:pt x="277" y="299"/>
                  <a:pt x="301" y="299"/>
                  <a:pt x="328" y="299"/>
                </a:cubicBezTo>
                <a:cubicBezTo>
                  <a:pt x="344" y="299"/>
                  <a:pt x="361" y="304"/>
                  <a:pt x="370" y="292"/>
                </a:cubicBezTo>
                <a:cubicBezTo>
                  <a:pt x="370" y="275"/>
                  <a:pt x="375" y="268"/>
                  <a:pt x="353" y="262"/>
                </a:cubicBezTo>
                <a:cubicBezTo>
                  <a:pt x="329" y="256"/>
                  <a:pt x="276" y="253"/>
                  <a:pt x="254" y="264"/>
                </a:cubicBezTo>
                <a:cubicBezTo>
                  <a:pt x="218" y="282"/>
                  <a:pt x="212" y="321"/>
                  <a:pt x="211" y="357"/>
                </a:cubicBezTo>
                <a:cubicBezTo>
                  <a:pt x="210" y="393"/>
                  <a:pt x="232" y="411"/>
                  <a:pt x="266" y="419"/>
                </a:cubicBezTo>
                <a:cubicBezTo>
                  <a:pt x="298" y="427"/>
                  <a:pt x="346" y="426"/>
                  <a:pt x="379" y="417"/>
                </a:cubicBezTo>
                <a:cubicBezTo>
                  <a:pt x="406" y="409"/>
                  <a:pt x="438" y="388"/>
                  <a:pt x="452" y="364"/>
                </a:cubicBezTo>
                <a:cubicBezTo>
                  <a:pt x="458" y="348"/>
                  <a:pt x="460" y="342"/>
                  <a:pt x="468" y="333"/>
                </a:cubicBezTo>
                <a:moveTo>
                  <a:pt x="539" y="270"/>
                </a:moveTo>
                <a:cubicBezTo>
                  <a:pt x="539" y="263"/>
                  <a:pt x="539" y="255"/>
                  <a:pt x="539" y="248"/>
                </a:cubicBezTo>
                <a:cubicBezTo>
                  <a:pt x="544" y="247"/>
                  <a:pt x="544" y="246"/>
                  <a:pt x="551" y="246"/>
                </a:cubicBezTo>
                <a:cubicBezTo>
                  <a:pt x="575" y="245"/>
                  <a:pt x="585" y="250"/>
                  <a:pt x="603" y="267"/>
                </a:cubicBezTo>
                <a:cubicBezTo>
                  <a:pt x="618" y="281"/>
                  <a:pt x="636" y="303"/>
                  <a:pt x="642" y="323"/>
                </a:cubicBezTo>
                <a:cubicBezTo>
                  <a:pt x="644" y="329"/>
                  <a:pt x="642" y="338"/>
                  <a:pt x="642" y="344"/>
                </a:cubicBezTo>
                <a:cubicBezTo>
                  <a:pt x="629" y="344"/>
                  <a:pt x="616" y="344"/>
                  <a:pt x="603" y="344"/>
                </a:cubicBezTo>
                <a:cubicBezTo>
                  <a:pt x="603" y="322"/>
                  <a:pt x="600" y="314"/>
                  <a:pt x="616" y="298"/>
                </a:cubicBezTo>
                <a:cubicBezTo>
                  <a:pt x="636" y="278"/>
                  <a:pt x="664" y="263"/>
                  <a:pt x="691" y="253"/>
                </a:cubicBezTo>
                <a:cubicBezTo>
                  <a:pt x="710" y="246"/>
                  <a:pt x="728" y="242"/>
                  <a:pt x="748" y="241"/>
                </a:cubicBezTo>
                <a:cubicBezTo>
                  <a:pt x="749" y="241"/>
                  <a:pt x="750" y="241"/>
                  <a:pt x="751" y="241"/>
                </a:cubicBezTo>
                <a:cubicBezTo>
                  <a:pt x="752" y="262"/>
                  <a:pt x="752" y="283"/>
                  <a:pt x="752" y="304"/>
                </a:cubicBezTo>
                <a:cubicBezTo>
                  <a:pt x="752" y="317"/>
                  <a:pt x="751" y="330"/>
                  <a:pt x="749" y="343"/>
                </a:cubicBezTo>
                <a:cubicBezTo>
                  <a:pt x="748" y="349"/>
                  <a:pt x="792" y="341"/>
                  <a:pt x="792" y="341"/>
                </a:cubicBezTo>
                <a:moveTo>
                  <a:pt x="1123" y="146"/>
                </a:moveTo>
                <a:cubicBezTo>
                  <a:pt x="1097" y="142"/>
                  <a:pt x="1076" y="145"/>
                  <a:pt x="1042" y="164"/>
                </a:cubicBezTo>
                <a:cubicBezTo>
                  <a:pt x="991" y="193"/>
                  <a:pt x="931" y="242"/>
                  <a:pt x="910" y="299"/>
                </a:cubicBezTo>
                <a:cubicBezTo>
                  <a:pt x="907" y="313"/>
                  <a:pt x="906" y="316"/>
                  <a:pt x="907" y="325"/>
                </a:cubicBezTo>
                <a:cubicBezTo>
                  <a:pt x="925" y="328"/>
                  <a:pt x="958" y="334"/>
                  <a:pt x="983" y="326"/>
                </a:cubicBezTo>
                <a:cubicBezTo>
                  <a:pt x="1019" y="314"/>
                  <a:pt x="1053" y="285"/>
                  <a:pt x="1080" y="260"/>
                </a:cubicBezTo>
                <a:cubicBezTo>
                  <a:pt x="1098" y="243"/>
                  <a:pt x="1116" y="214"/>
                  <a:pt x="1139" y="202"/>
                </a:cubicBezTo>
                <a:cubicBezTo>
                  <a:pt x="1149" y="197"/>
                  <a:pt x="1162" y="200"/>
                  <a:pt x="1172" y="200"/>
                </a:cubicBezTo>
                <a:cubicBezTo>
                  <a:pt x="1187" y="259"/>
                  <a:pt x="1187" y="314"/>
                  <a:pt x="1187" y="374"/>
                </a:cubicBezTo>
                <a:cubicBezTo>
                  <a:pt x="1187" y="408"/>
                  <a:pt x="1193" y="444"/>
                  <a:pt x="1174" y="474"/>
                </a:cubicBezTo>
                <a:cubicBezTo>
                  <a:pt x="1170" y="481"/>
                  <a:pt x="1142" y="499"/>
                  <a:pt x="1133" y="489"/>
                </a:cubicBezTo>
                <a:cubicBezTo>
                  <a:pt x="1122" y="475"/>
                  <a:pt x="1126" y="457"/>
                  <a:pt x="1125" y="441"/>
                </a:cubicBezTo>
                <a:moveTo>
                  <a:pt x="1358" y="66"/>
                </a:moveTo>
                <a:cubicBezTo>
                  <a:pt x="1391" y="80"/>
                  <a:pt x="1389" y="125"/>
                  <a:pt x="1394" y="158"/>
                </a:cubicBezTo>
                <a:cubicBezTo>
                  <a:pt x="1402" y="219"/>
                  <a:pt x="1399" y="281"/>
                  <a:pt x="1407" y="341"/>
                </a:cubicBezTo>
                <a:cubicBezTo>
                  <a:pt x="1411" y="367"/>
                  <a:pt x="1421" y="388"/>
                  <a:pt x="1427" y="412"/>
                </a:cubicBezTo>
                <a:cubicBezTo>
                  <a:pt x="1427" y="413"/>
                  <a:pt x="1427" y="415"/>
                  <a:pt x="1427" y="416"/>
                </a:cubicBezTo>
                <a:moveTo>
                  <a:pt x="1195" y="319"/>
                </a:moveTo>
                <a:cubicBezTo>
                  <a:pt x="1215" y="311"/>
                  <a:pt x="1250" y="302"/>
                  <a:pt x="1276" y="295"/>
                </a:cubicBezTo>
                <a:cubicBezTo>
                  <a:pt x="1348" y="275"/>
                  <a:pt x="1423" y="255"/>
                  <a:pt x="1494" y="228"/>
                </a:cubicBezTo>
                <a:cubicBezTo>
                  <a:pt x="1533" y="213"/>
                  <a:pt x="1582" y="194"/>
                  <a:pt x="1608" y="157"/>
                </a:cubicBezTo>
                <a:cubicBezTo>
                  <a:pt x="1621" y="139"/>
                  <a:pt x="1620" y="107"/>
                  <a:pt x="1617" y="86"/>
                </a:cubicBezTo>
                <a:cubicBezTo>
                  <a:pt x="1617" y="80"/>
                  <a:pt x="1618" y="77"/>
                  <a:pt x="1612" y="79"/>
                </a:cubicBezTo>
                <a:cubicBezTo>
                  <a:pt x="1603" y="149"/>
                  <a:pt x="1589" y="244"/>
                  <a:pt x="1618" y="309"/>
                </a:cubicBezTo>
                <a:cubicBezTo>
                  <a:pt x="1634" y="344"/>
                  <a:pt x="1657" y="350"/>
                  <a:pt x="1691" y="351"/>
                </a:cubicBezTo>
                <a:cubicBezTo>
                  <a:pt x="1737" y="352"/>
                  <a:pt x="1772" y="323"/>
                  <a:pt x="1810" y="301"/>
                </a:cubicBezTo>
                <a:cubicBezTo>
                  <a:pt x="1861" y="271"/>
                  <a:pt x="1935" y="213"/>
                  <a:pt x="2000" y="236"/>
                </a:cubicBezTo>
                <a:cubicBezTo>
                  <a:pt x="2044" y="251"/>
                  <a:pt x="2037" y="316"/>
                  <a:pt x="2038" y="352"/>
                </a:cubicBezTo>
                <a:cubicBezTo>
                  <a:pt x="2038" y="365"/>
                  <a:pt x="2038" y="379"/>
                  <a:pt x="2038" y="3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6195960" y="326880"/>
            <a:ext cx="927000" cy="619920"/>
          </a:xfrm>
          <a:custGeom>
            <a:avLst/>
            <a:gdLst/>
            <a:ahLst/>
            <a:rect l="l" t="t" r="r" b="b"/>
            <a:pathLst>
              <a:path w="2576" h="1723">
                <a:moveTo>
                  <a:pt x="502" y="4"/>
                </a:moveTo>
                <a:cubicBezTo>
                  <a:pt x="506" y="2"/>
                  <a:pt x="505" y="0"/>
                  <a:pt x="509" y="0"/>
                </a:cubicBezTo>
                <a:cubicBezTo>
                  <a:pt x="525" y="0"/>
                  <a:pt x="540" y="0"/>
                  <a:pt x="556" y="0"/>
                </a:cubicBezTo>
                <a:moveTo>
                  <a:pt x="54" y="1116"/>
                </a:moveTo>
                <a:cubicBezTo>
                  <a:pt x="62" y="1127"/>
                  <a:pt x="76" y="1143"/>
                  <a:pt x="84" y="1163"/>
                </a:cubicBezTo>
                <a:cubicBezTo>
                  <a:pt x="106" y="1217"/>
                  <a:pt x="129" y="1269"/>
                  <a:pt x="163" y="1316"/>
                </a:cubicBezTo>
                <a:cubicBezTo>
                  <a:pt x="203" y="1371"/>
                  <a:pt x="255" y="1419"/>
                  <a:pt x="308" y="1461"/>
                </a:cubicBezTo>
                <a:cubicBezTo>
                  <a:pt x="317" y="1469"/>
                  <a:pt x="323" y="1474"/>
                  <a:pt x="335" y="1472"/>
                </a:cubicBezTo>
                <a:cubicBezTo>
                  <a:pt x="336" y="1470"/>
                  <a:pt x="336" y="1469"/>
                  <a:pt x="337" y="1467"/>
                </a:cubicBezTo>
                <a:moveTo>
                  <a:pt x="220" y="1151"/>
                </a:moveTo>
                <a:cubicBezTo>
                  <a:pt x="183" y="1151"/>
                  <a:pt x="166" y="1160"/>
                  <a:pt x="136" y="1184"/>
                </a:cubicBezTo>
                <a:cubicBezTo>
                  <a:pt x="101" y="1212"/>
                  <a:pt x="72" y="1244"/>
                  <a:pt x="41" y="1276"/>
                </a:cubicBezTo>
                <a:cubicBezTo>
                  <a:pt x="29" y="1288"/>
                  <a:pt x="15" y="1300"/>
                  <a:pt x="2" y="1312"/>
                </a:cubicBezTo>
                <a:cubicBezTo>
                  <a:pt x="1" y="1312"/>
                  <a:pt x="1" y="1313"/>
                  <a:pt x="0" y="1313"/>
                </a:cubicBezTo>
                <a:cubicBezTo>
                  <a:pt x="6" y="1279"/>
                  <a:pt x="27" y="1255"/>
                  <a:pt x="51" y="1227"/>
                </a:cubicBezTo>
                <a:cubicBezTo>
                  <a:pt x="95" y="1177"/>
                  <a:pt x="146" y="1136"/>
                  <a:pt x="214" y="1128"/>
                </a:cubicBezTo>
                <a:cubicBezTo>
                  <a:pt x="268" y="1122"/>
                  <a:pt x="290" y="1141"/>
                  <a:pt x="323" y="1180"/>
                </a:cubicBezTo>
                <a:cubicBezTo>
                  <a:pt x="349" y="1211"/>
                  <a:pt x="358" y="1221"/>
                  <a:pt x="379" y="1238"/>
                </a:cubicBezTo>
                <a:moveTo>
                  <a:pt x="1027" y="1372"/>
                </a:moveTo>
                <a:cubicBezTo>
                  <a:pt x="1037" y="1363"/>
                  <a:pt x="1039" y="1362"/>
                  <a:pt x="1045" y="1357"/>
                </a:cubicBezTo>
                <a:cubicBezTo>
                  <a:pt x="1027" y="1363"/>
                  <a:pt x="1002" y="1381"/>
                  <a:pt x="982" y="1394"/>
                </a:cubicBezTo>
                <a:cubicBezTo>
                  <a:pt x="939" y="1423"/>
                  <a:pt x="890" y="1451"/>
                  <a:pt x="839" y="1465"/>
                </a:cubicBezTo>
                <a:cubicBezTo>
                  <a:pt x="826" y="1469"/>
                  <a:pt x="813" y="1470"/>
                  <a:pt x="806" y="1464"/>
                </a:cubicBezTo>
                <a:cubicBezTo>
                  <a:pt x="806" y="1459"/>
                  <a:pt x="806" y="1458"/>
                  <a:pt x="806" y="1455"/>
                </a:cubicBezTo>
                <a:cubicBezTo>
                  <a:pt x="826" y="1463"/>
                  <a:pt x="827" y="1450"/>
                  <a:pt x="837" y="1480"/>
                </a:cubicBezTo>
                <a:cubicBezTo>
                  <a:pt x="849" y="1515"/>
                  <a:pt x="848" y="1556"/>
                  <a:pt x="850" y="1593"/>
                </a:cubicBezTo>
                <a:cubicBezTo>
                  <a:pt x="852" y="1637"/>
                  <a:pt x="868" y="1668"/>
                  <a:pt x="911" y="1687"/>
                </a:cubicBezTo>
                <a:cubicBezTo>
                  <a:pt x="990" y="1722"/>
                  <a:pt x="1090" y="1708"/>
                  <a:pt x="1175" y="1708"/>
                </a:cubicBezTo>
                <a:moveTo>
                  <a:pt x="900" y="1619"/>
                </a:moveTo>
                <a:cubicBezTo>
                  <a:pt x="917" y="1616"/>
                  <a:pt x="961" y="1610"/>
                  <a:pt x="980" y="1608"/>
                </a:cubicBezTo>
                <a:cubicBezTo>
                  <a:pt x="1066" y="1600"/>
                  <a:pt x="1205" y="1614"/>
                  <a:pt x="1281" y="1564"/>
                </a:cubicBezTo>
                <a:cubicBezTo>
                  <a:pt x="1297" y="1554"/>
                  <a:pt x="1292" y="1541"/>
                  <a:pt x="1300" y="1534"/>
                </a:cubicBezTo>
                <a:cubicBezTo>
                  <a:pt x="1301" y="1533"/>
                  <a:pt x="1303" y="1535"/>
                  <a:pt x="1304" y="1534"/>
                </a:cubicBezTo>
                <a:cubicBezTo>
                  <a:pt x="1311" y="1559"/>
                  <a:pt x="1317" y="1634"/>
                  <a:pt x="1348" y="1642"/>
                </a:cubicBezTo>
                <a:cubicBezTo>
                  <a:pt x="1371" y="1648"/>
                  <a:pt x="1380" y="1625"/>
                  <a:pt x="1394" y="1611"/>
                </a:cubicBezTo>
                <a:cubicBezTo>
                  <a:pt x="1461" y="1542"/>
                  <a:pt x="1516" y="1450"/>
                  <a:pt x="1614" y="1423"/>
                </a:cubicBezTo>
                <a:cubicBezTo>
                  <a:pt x="1634" y="1418"/>
                  <a:pt x="1660" y="1416"/>
                  <a:pt x="1677" y="1427"/>
                </a:cubicBezTo>
                <a:cubicBezTo>
                  <a:pt x="1722" y="1457"/>
                  <a:pt x="1727" y="1503"/>
                  <a:pt x="1790" y="1514"/>
                </a:cubicBezTo>
                <a:cubicBezTo>
                  <a:pt x="1815" y="1518"/>
                  <a:pt x="1863" y="1520"/>
                  <a:pt x="1881" y="1501"/>
                </a:cubicBezTo>
                <a:cubicBezTo>
                  <a:pt x="1892" y="1490"/>
                  <a:pt x="1896" y="1456"/>
                  <a:pt x="1885" y="1444"/>
                </a:cubicBezTo>
                <a:cubicBezTo>
                  <a:pt x="1867" y="1424"/>
                  <a:pt x="1809" y="1430"/>
                  <a:pt x="1788" y="1439"/>
                </a:cubicBezTo>
                <a:cubicBezTo>
                  <a:pt x="1735" y="1461"/>
                  <a:pt x="1677" y="1533"/>
                  <a:pt x="1670" y="1591"/>
                </a:cubicBezTo>
                <a:cubicBezTo>
                  <a:pt x="1665" y="1633"/>
                  <a:pt x="1672" y="1648"/>
                  <a:pt x="1713" y="1662"/>
                </a:cubicBezTo>
                <a:cubicBezTo>
                  <a:pt x="1761" y="1679"/>
                  <a:pt x="1852" y="1678"/>
                  <a:pt x="1900" y="1663"/>
                </a:cubicBezTo>
                <a:cubicBezTo>
                  <a:pt x="1938" y="1651"/>
                  <a:pt x="1960" y="1627"/>
                  <a:pt x="1976" y="1593"/>
                </a:cubicBezTo>
                <a:cubicBezTo>
                  <a:pt x="1991" y="1560"/>
                  <a:pt x="1980" y="1508"/>
                  <a:pt x="2014" y="1484"/>
                </a:cubicBezTo>
                <a:cubicBezTo>
                  <a:pt x="2025" y="1477"/>
                  <a:pt x="2052" y="1465"/>
                  <a:pt x="2066" y="1474"/>
                </a:cubicBezTo>
                <a:cubicBezTo>
                  <a:pt x="2106" y="1499"/>
                  <a:pt x="2106" y="1579"/>
                  <a:pt x="2113" y="1620"/>
                </a:cubicBezTo>
                <a:cubicBezTo>
                  <a:pt x="2113" y="1621"/>
                  <a:pt x="2113" y="1622"/>
                  <a:pt x="2113" y="1623"/>
                </a:cubicBezTo>
                <a:cubicBezTo>
                  <a:pt x="2124" y="1602"/>
                  <a:pt x="2120" y="1594"/>
                  <a:pt x="2140" y="1574"/>
                </a:cubicBezTo>
                <a:cubicBezTo>
                  <a:pt x="2185" y="1529"/>
                  <a:pt x="2255" y="1472"/>
                  <a:pt x="2317" y="1455"/>
                </a:cubicBezTo>
                <a:cubicBezTo>
                  <a:pt x="2340" y="1449"/>
                  <a:pt x="2373" y="1436"/>
                  <a:pt x="2384" y="1464"/>
                </a:cubicBezTo>
                <a:cubicBezTo>
                  <a:pt x="2406" y="1523"/>
                  <a:pt x="2363" y="1584"/>
                  <a:pt x="2420" y="1633"/>
                </a:cubicBezTo>
                <a:cubicBezTo>
                  <a:pt x="2446" y="1656"/>
                  <a:pt x="2488" y="1649"/>
                  <a:pt x="2520" y="1649"/>
                </a:cubicBezTo>
                <a:cubicBezTo>
                  <a:pt x="2540" y="1649"/>
                  <a:pt x="2557" y="1645"/>
                  <a:pt x="2575" y="16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3360600" y="215280"/>
            <a:ext cx="5151600" cy="533880"/>
          </a:xfrm>
          <a:custGeom>
            <a:avLst/>
            <a:gdLst/>
            <a:ahLst/>
            <a:rect l="l" t="t" r="r" b="b"/>
            <a:pathLst>
              <a:path w="14311" h="1484">
                <a:moveTo>
                  <a:pt x="0" y="1113"/>
                </a:moveTo>
                <a:cubicBezTo>
                  <a:pt x="0" y="1110"/>
                  <a:pt x="0" y="1110"/>
                  <a:pt x="0" y="1108"/>
                </a:cubicBezTo>
                <a:moveTo>
                  <a:pt x="5615" y="32"/>
                </a:moveTo>
                <a:cubicBezTo>
                  <a:pt x="5610" y="0"/>
                  <a:pt x="5642" y="36"/>
                  <a:pt x="5654" y="44"/>
                </a:cubicBezTo>
                <a:moveTo>
                  <a:pt x="14043" y="1483"/>
                </a:moveTo>
                <a:cubicBezTo>
                  <a:pt x="14098" y="1481"/>
                  <a:pt x="14148" y="1469"/>
                  <a:pt x="14202" y="1455"/>
                </a:cubicBezTo>
                <a:cubicBezTo>
                  <a:pt x="14242" y="1444"/>
                  <a:pt x="14274" y="1433"/>
                  <a:pt x="14310" y="14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"/>
          <p:cNvSpPr/>
          <p:nvPr/>
        </p:nvSpPr>
        <p:spPr>
          <a:xfrm>
            <a:off x="3598920" y="503280"/>
            <a:ext cx="1262160" cy="193680"/>
          </a:xfrm>
          <a:custGeom>
            <a:avLst/>
            <a:gdLst/>
            <a:ahLst/>
            <a:rect l="l" t="t" r="r" b="b"/>
            <a:pathLst>
              <a:path w="3507" h="539">
                <a:moveTo>
                  <a:pt x="572" y="338"/>
                </a:moveTo>
                <a:cubicBezTo>
                  <a:pt x="574" y="332"/>
                  <a:pt x="574" y="327"/>
                  <a:pt x="574" y="320"/>
                </a:cubicBezTo>
                <a:cubicBezTo>
                  <a:pt x="574" y="317"/>
                  <a:pt x="574" y="315"/>
                  <a:pt x="574" y="312"/>
                </a:cubicBezTo>
                <a:cubicBezTo>
                  <a:pt x="584" y="312"/>
                  <a:pt x="594" y="312"/>
                  <a:pt x="604" y="312"/>
                </a:cubicBezTo>
                <a:moveTo>
                  <a:pt x="259" y="437"/>
                </a:moveTo>
                <a:cubicBezTo>
                  <a:pt x="266" y="436"/>
                  <a:pt x="244" y="432"/>
                  <a:pt x="264" y="430"/>
                </a:cubicBezTo>
                <a:cubicBezTo>
                  <a:pt x="467" y="414"/>
                  <a:pt x="674" y="423"/>
                  <a:pt x="877" y="409"/>
                </a:cubicBezTo>
                <a:cubicBezTo>
                  <a:pt x="1318" y="379"/>
                  <a:pt x="1755" y="314"/>
                  <a:pt x="2196" y="279"/>
                </a:cubicBezTo>
                <a:cubicBezTo>
                  <a:pt x="2246" y="275"/>
                  <a:pt x="2297" y="270"/>
                  <a:pt x="2347" y="270"/>
                </a:cubicBezTo>
                <a:cubicBezTo>
                  <a:pt x="2325" y="270"/>
                  <a:pt x="2312" y="271"/>
                  <a:pt x="2295" y="273"/>
                </a:cubicBezTo>
                <a:moveTo>
                  <a:pt x="626" y="219"/>
                </a:moveTo>
                <a:cubicBezTo>
                  <a:pt x="619" y="214"/>
                  <a:pt x="634" y="199"/>
                  <a:pt x="615" y="206"/>
                </a:cubicBezTo>
                <a:cubicBezTo>
                  <a:pt x="571" y="221"/>
                  <a:pt x="519" y="276"/>
                  <a:pt x="481" y="302"/>
                </a:cubicBezTo>
                <a:cubicBezTo>
                  <a:pt x="401" y="356"/>
                  <a:pt x="316" y="395"/>
                  <a:pt x="223" y="422"/>
                </a:cubicBezTo>
                <a:cubicBezTo>
                  <a:pt x="153" y="442"/>
                  <a:pt x="77" y="449"/>
                  <a:pt x="8" y="473"/>
                </a:cubicBezTo>
                <a:cubicBezTo>
                  <a:pt x="5" y="475"/>
                  <a:pt x="3" y="477"/>
                  <a:pt x="0" y="479"/>
                </a:cubicBezTo>
                <a:cubicBezTo>
                  <a:pt x="37" y="494"/>
                  <a:pt x="90" y="495"/>
                  <a:pt x="140" y="496"/>
                </a:cubicBezTo>
                <a:cubicBezTo>
                  <a:pt x="278" y="498"/>
                  <a:pt x="406" y="503"/>
                  <a:pt x="540" y="538"/>
                </a:cubicBezTo>
                <a:moveTo>
                  <a:pt x="2605" y="206"/>
                </a:moveTo>
                <a:cubicBezTo>
                  <a:pt x="2624" y="190"/>
                  <a:pt x="2640" y="172"/>
                  <a:pt x="2667" y="174"/>
                </a:cubicBezTo>
                <a:cubicBezTo>
                  <a:pt x="2669" y="175"/>
                  <a:pt x="2672" y="175"/>
                  <a:pt x="2674" y="176"/>
                </a:cubicBezTo>
                <a:cubicBezTo>
                  <a:pt x="2675" y="217"/>
                  <a:pt x="2675" y="257"/>
                  <a:pt x="2675" y="298"/>
                </a:cubicBezTo>
                <a:cubicBezTo>
                  <a:pt x="2675" y="348"/>
                  <a:pt x="2663" y="414"/>
                  <a:pt x="2677" y="462"/>
                </a:cubicBezTo>
                <a:cubicBezTo>
                  <a:pt x="2682" y="481"/>
                  <a:pt x="2697" y="496"/>
                  <a:pt x="2717" y="500"/>
                </a:cubicBezTo>
                <a:cubicBezTo>
                  <a:pt x="2720" y="500"/>
                  <a:pt x="2722" y="500"/>
                  <a:pt x="2725" y="500"/>
                </a:cubicBezTo>
                <a:moveTo>
                  <a:pt x="2625" y="137"/>
                </a:moveTo>
                <a:cubicBezTo>
                  <a:pt x="2624" y="126"/>
                  <a:pt x="2624" y="124"/>
                  <a:pt x="2624" y="117"/>
                </a:cubicBezTo>
                <a:cubicBezTo>
                  <a:pt x="2645" y="133"/>
                  <a:pt x="2664" y="152"/>
                  <a:pt x="2683" y="174"/>
                </a:cubicBezTo>
                <a:cubicBezTo>
                  <a:pt x="2723" y="221"/>
                  <a:pt x="2759" y="272"/>
                  <a:pt x="2801" y="317"/>
                </a:cubicBezTo>
                <a:cubicBezTo>
                  <a:pt x="2837" y="356"/>
                  <a:pt x="2878" y="391"/>
                  <a:pt x="2929" y="406"/>
                </a:cubicBezTo>
                <a:cubicBezTo>
                  <a:pt x="2968" y="418"/>
                  <a:pt x="3008" y="413"/>
                  <a:pt x="3047" y="405"/>
                </a:cubicBezTo>
                <a:moveTo>
                  <a:pt x="2996" y="0"/>
                </a:moveTo>
                <a:cubicBezTo>
                  <a:pt x="2996" y="30"/>
                  <a:pt x="2995" y="59"/>
                  <a:pt x="3001" y="88"/>
                </a:cubicBezTo>
                <a:cubicBezTo>
                  <a:pt x="3013" y="144"/>
                  <a:pt x="3034" y="201"/>
                  <a:pt x="3053" y="256"/>
                </a:cubicBezTo>
                <a:cubicBezTo>
                  <a:pt x="3067" y="297"/>
                  <a:pt x="3083" y="340"/>
                  <a:pt x="3105" y="378"/>
                </a:cubicBezTo>
                <a:cubicBezTo>
                  <a:pt x="3118" y="401"/>
                  <a:pt x="3139" y="421"/>
                  <a:pt x="3166" y="426"/>
                </a:cubicBezTo>
                <a:cubicBezTo>
                  <a:pt x="3174" y="426"/>
                  <a:pt x="3182" y="427"/>
                  <a:pt x="3190" y="427"/>
                </a:cubicBezTo>
                <a:moveTo>
                  <a:pt x="3343" y="270"/>
                </a:moveTo>
                <a:cubicBezTo>
                  <a:pt x="3341" y="266"/>
                  <a:pt x="3334" y="255"/>
                  <a:pt x="3324" y="263"/>
                </a:cubicBezTo>
                <a:cubicBezTo>
                  <a:pt x="3300" y="282"/>
                  <a:pt x="3280" y="324"/>
                  <a:pt x="3275" y="354"/>
                </a:cubicBezTo>
                <a:cubicBezTo>
                  <a:pt x="3270" y="384"/>
                  <a:pt x="3268" y="417"/>
                  <a:pt x="3297" y="434"/>
                </a:cubicBezTo>
                <a:cubicBezTo>
                  <a:pt x="3329" y="452"/>
                  <a:pt x="3384" y="450"/>
                  <a:pt x="3420" y="447"/>
                </a:cubicBezTo>
                <a:cubicBezTo>
                  <a:pt x="3457" y="443"/>
                  <a:pt x="3492" y="420"/>
                  <a:pt x="3499" y="381"/>
                </a:cubicBezTo>
                <a:cubicBezTo>
                  <a:pt x="3506" y="340"/>
                  <a:pt x="3496" y="314"/>
                  <a:pt x="3460" y="293"/>
                </a:cubicBezTo>
                <a:cubicBezTo>
                  <a:pt x="3427" y="274"/>
                  <a:pt x="3380" y="274"/>
                  <a:pt x="3343" y="278"/>
                </a:cubicBezTo>
                <a:cubicBezTo>
                  <a:pt x="3323" y="282"/>
                  <a:pt x="3317" y="282"/>
                  <a:pt x="3311" y="2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5112720" y="402480"/>
            <a:ext cx="2722680" cy="281160"/>
          </a:xfrm>
          <a:custGeom>
            <a:avLst/>
            <a:gdLst/>
            <a:ahLst/>
            <a:rect l="l" t="t" r="r" b="b"/>
            <a:pathLst>
              <a:path w="7564" h="782">
                <a:moveTo>
                  <a:pt x="122" y="650"/>
                </a:moveTo>
                <a:cubicBezTo>
                  <a:pt x="144" y="637"/>
                  <a:pt x="182" y="619"/>
                  <a:pt x="195" y="595"/>
                </a:cubicBezTo>
                <a:cubicBezTo>
                  <a:pt x="196" y="593"/>
                  <a:pt x="194" y="589"/>
                  <a:pt x="195" y="586"/>
                </a:cubicBezTo>
                <a:cubicBezTo>
                  <a:pt x="148" y="587"/>
                  <a:pt x="121" y="604"/>
                  <a:pt x="82" y="631"/>
                </a:cubicBezTo>
                <a:cubicBezTo>
                  <a:pt x="44" y="659"/>
                  <a:pt x="12" y="686"/>
                  <a:pt x="6" y="734"/>
                </a:cubicBezTo>
                <a:cubicBezTo>
                  <a:pt x="0" y="781"/>
                  <a:pt x="73" y="769"/>
                  <a:pt x="101" y="769"/>
                </a:cubicBezTo>
                <a:cubicBezTo>
                  <a:pt x="182" y="770"/>
                  <a:pt x="259" y="766"/>
                  <a:pt x="335" y="732"/>
                </a:cubicBezTo>
                <a:cubicBezTo>
                  <a:pt x="370" y="716"/>
                  <a:pt x="405" y="683"/>
                  <a:pt x="387" y="639"/>
                </a:cubicBezTo>
                <a:cubicBezTo>
                  <a:pt x="369" y="596"/>
                  <a:pt x="312" y="577"/>
                  <a:pt x="271" y="568"/>
                </a:cubicBezTo>
                <a:cubicBezTo>
                  <a:pt x="247" y="563"/>
                  <a:pt x="225" y="564"/>
                  <a:pt x="201" y="565"/>
                </a:cubicBezTo>
                <a:moveTo>
                  <a:pt x="350" y="564"/>
                </a:moveTo>
                <a:cubicBezTo>
                  <a:pt x="372" y="552"/>
                  <a:pt x="395" y="537"/>
                  <a:pt x="419" y="528"/>
                </a:cubicBezTo>
                <a:cubicBezTo>
                  <a:pt x="444" y="518"/>
                  <a:pt x="471" y="520"/>
                  <a:pt x="497" y="520"/>
                </a:cubicBezTo>
                <a:cubicBezTo>
                  <a:pt x="537" y="520"/>
                  <a:pt x="557" y="553"/>
                  <a:pt x="577" y="586"/>
                </a:cubicBezTo>
                <a:cubicBezTo>
                  <a:pt x="592" y="609"/>
                  <a:pt x="618" y="657"/>
                  <a:pt x="614" y="687"/>
                </a:cubicBezTo>
                <a:cubicBezTo>
                  <a:pt x="612" y="705"/>
                  <a:pt x="617" y="684"/>
                  <a:pt x="605" y="696"/>
                </a:cubicBezTo>
                <a:cubicBezTo>
                  <a:pt x="593" y="673"/>
                  <a:pt x="593" y="656"/>
                  <a:pt x="593" y="629"/>
                </a:cubicBezTo>
                <a:cubicBezTo>
                  <a:pt x="593" y="592"/>
                  <a:pt x="622" y="558"/>
                  <a:pt x="649" y="535"/>
                </a:cubicBezTo>
                <a:cubicBezTo>
                  <a:pt x="679" y="509"/>
                  <a:pt x="710" y="491"/>
                  <a:pt x="750" y="489"/>
                </a:cubicBezTo>
                <a:cubicBezTo>
                  <a:pt x="792" y="486"/>
                  <a:pt x="801" y="518"/>
                  <a:pt x="807" y="555"/>
                </a:cubicBezTo>
                <a:cubicBezTo>
                  <a:pt x="814" y="598"/>
                  <a:pt x="805" y="642"/>
                  <a:pt x="811" y="685"/>
                </a:cubicBezTo>
                <a:cubicBezTo>
                  <a:pt x="816" y="716"/>
                  <a:pt x="831" y="723"/>
                  <a:pt x="858" y="728"/>
                </a:cubicBezTo>
                <a:moveTo>
                  <a:pt x="1026" y="567"/>
                </a:moveTo>
                <a:cubicBezTo>
                  <a:pt x="1022" y="555"/>
                  <a:pt x="1019" y="573"/>
                  <a:pt x="1024" y="585"/>
                </a:cubicBezTo>
                <a:cubicBezTo>
                  <a:pt x="1041" y="621"/>
                  <a:pt x="1093" y="622"/>
                  <a:pt x="1126" y="624"/>
                </a:cubicBezTo>
                <a:cubicBezTo>
                  <a:pt x="1176" y="626"/>
                  <a:pt x="1230" y="629"/>
                  <a:pt x="1275" y="604"/>
                </a:cubicBezTo>
                <a:cubicBezTo>
                  <a:pt x="1300" y="590"/>
                  <a:pt x="1298" y="576"/>
                  <a:pt x="1300" y="551"/>
                </a:cubicBezTo>
                <a:cubicBezTo>
                  <a:pt x="1276" y="510"/>
                  <a:pt x="1240" y="503"/>
                  <a:pt x="1190" y="500"/>
                </a:cubicBezTo>
                <a:cubicBezTo>
                  <a:pt x="1120" y="495"/>
                  <a:pt x="1064" y="511"/>
                  <a:pt x="1011" y="558"/>
                </a:cubicBezTo>
                <a:cubicBezTo>
                  <a:pt x="989" y="578"/>
                  <a:pt x="939" y="645"/>
                  <a:pt x="963" y="682"/>
                </a:cubicBezTo>
                <a:cubicBezTo>
                  <a:pt x="995" y="730"/>
                  <a:pt x="1114" y="714"/>
                  <a:pt x="1159" y="714"/>
                </a:cubicBezTo>
                <a:cubicBezTo>
                  <a:pt x="1187" y="714"/>
                  <a:pt x="1214" y="714"/>
                  <a:pt x="1242" y="714"/>
                </a:cubicBezTo>
                <a:moveTo>
                  <a:pt x="1611" y="600"/>
                </a:moveTo>
                <a:cubicBezTo>
                  <a:pt x="1632" y="571"/>
                  <a:pt x="1665" y="530"/>
                  <a:pt x="1636" y="492"/>
                </a:cubicBezTo>
                <a:cubicBezTo>
                  <a:pt x="1610" y="457"/>
                  <a:pt x="1556" y="456"/>
                  <a:pt x="1518" y="458"/>
                </a:cubicBezTo>
                <a:cubicBezTo>
                  <a:pt x="1472" y="460"/>
                  <a:pt x="1434" y="487"/>
                  <a:pt x="1411" y="528"/>
                </a:cubicBezTo>
                <a:cubicBezTo>
                  <a:pt x="1394" y="559"/>
                  <a:pt x="1396" y="594"/>
                  <a:pt x="1423" y="616"/>
                </a:cubicBezTo>
                <a:cubicBezTo>
                  <a:pt x="1461" y="648"/>
                  <a:pt x="1513" y="664"/>
                  <a:pt x="1556" y="687"/>
                </a:cubicBezTo>
                <a:cubicBezTo>
                  <a:pt x="1575" y="697"/>
                  <a:pt x="1590" y="703"/>
                  <a:pt x="1596" y="722"/>
                </a:cubicBezTo>
                <a:cubicBezTo>
                  <a:pt x="1596" y="724"/>
                  <a:pt x="1596" y="726"/>
                  <a:pt x="1596" y="728"/>
                </a:cubicBezTo>
                <a:cubicBezTo>
                  <a:pt x="1588" y="734"/>
                  <a:pt x="1569" y="739"/>
                  <a:pt x="1560" y="746"/>
                </a:cubicBezTo>
                <a:cubicBezTo>
                  <a:pt x="1558" y="750"/>
                  <a:pt x="1557" y="750"/>
                  <a:pt x="1557" y="752"/>
                </a:cubicBezTo>
                <a:moveTo>
                  <a:pt x="1845" y="766"/>
                </a:moveTo>
                <a:cubicBezTo>
                  <a:pt x="1863" y="766"/>
                  <a:pt x="1882" y="766"/>
                  <a:pt x="1900" y="766"/>
                </a:cubicBezTo>
                <a:cubicBezTo>
                  <a:pt x="1892" y="771"/>
                  <a:pt x="1875" y="769"/>
                  <a:pt x="1864" y="769"/>
                </a:cubicBezTo>
                <a:cubicBezTo>
                  <a:pt x="1852" y="769"/>
                  <a:pt x="1887" y="757"/>
                  <a:pt x="1890" y="756"/>
                </a:cubicBezTo>
                <a:moveTo>
                  <a:pt x="2318" y="412"/>
                </a:moveTo>
                <a:cubicBezTo>
                  <a:pt x="2306" y="394"/>
                  <a:pt x="2293" y="377"/>
                  <a:pt x="2280" y="361"/>
                </a:cubicBezTo>
                <a:cubicBezTo>
                  <a:pt x="2268" y="346"/>
                  <a:pt x="2255" y="332"/>
                  <a:pt x="2243" y="317"/>
                </a:cubicBezTo>
                <a:cubicBezTo>
                  <a:pt x="2243" y="316"/>
                  <a:pt x="2242" y="316"/>
                  <a:pt x="2242" y="315"/>
                </a:cubicBezTo>
                <a:cubicBezTo>
                  <a:pt x="2257" y="314"/>
                  <a:pt x="2294" y="312"/>
                  <a:pt x="2313" y="312"/>
                </a:cubicBezTo>
                <a:cubicBezTo>
                  <a:pt x="2379" y="312"/>
                  <a:pt x="2444" y="312"/>
                  <a:pt x="2510" y="312"/>
                </a:cubicBezTo>
                <a:cubicBezTo>
                  <a:pt x="2488" y="341"/>
                  <a:pt x="2465" y="370"/>
                  <a:pt x="2440" y="398"/>
                </a:cubicBezTo>
                <a:cubicBezTo>
                  <a:pt x="2393" y="452"/>
                  <a:pt x="2321" y="519"/>
                  <a:pt x="2304" y="592"/>
                </a:cubicBezTo>
                <a:cubicBezTo>
                  <a:pt x="2301" y="609"/>
                  <a:pt x="2300" y="614"/>
                  <a:pt x="2301" y="625"/>
                </a:cubicBezTo>
                <a:cubicBezTo>
                  <a:pt x="2335" y="632"/>
                  <a:pt x="2382" y="640"/>
                  <a:pt x="2422" y="634"/>
                </a:cubicBezTo>
                <a:cubicBezTo>
                  <a:pt x="2525" y="619"/>
                  <a:pt x="2653" y="578"/>
                  <a:pt x="2740" y="520"/>
                </a:cubicBezTo>
                <a:cubicBezTo>
                  <a:pt x="2773" y="498"/>
                  <a:pt x="2779" y="479"/>
                  <a:pt x="2789" y="444"/>
                </a:cubicBezTo>
                <a:cubicBezTo>
                  <a:pt x="2791" y="436"/>
                  <a:pt x="2787" y="436"/>
                  <a:pt x="2789" y="428"/>
                </a:cubicBezTo>
                <a:cubicBezTo>
                  <a:pt x="2787" y="453"/>
                  <a:pt x="2786" y="478"/>
                  <a:pt x="2786" y="503"/>
                </a:cubicBezTo>
                <a:cubicBezTo>
                  <a:pt x="2805" y="505"/>
                  <a:pt x="2827" y="513"/>
                  <a:pt x="2850" y="509"/>
                </a:cubicBezTo>
                <a:cubicBezTo>
                  <a:pt x="2888" y="503"/>
                  <a:pt x="2866" y="496"/>
                  <a:pt x="2883" y="475"/>
                </a:cubicBezTo>
                <a:cubicBezTo>
                  <a:pt x="2862" y="454"/>
                  <a:pt x="2899" y="456"/>
                  <a:pt x="2852" y="448"/>
                </a:cubicBezTo>
                <a:cubicBezTo>
                  <a:pt x="2799" y="439"/>
                  <a:pt x="2759" y="480"/>
                  <a:pt x="2725" y="515"/>
                </a:cubicBezTo>
                <a:cubicBezTo>
                  <a:pt x="2692" y="549"/>
                  <a:pt x="2655" y="594"/>
                  <a:pt x="2656" y="644"/>
                </a:cubicBezTo>
                <a:cubicBezTo>
                  <a:pt x="2657" y="690"/>
                  <a:pt x="2717" y="677"/>
                  <a:pt x="2749" y="677"/>
                </a:cubicBezTo>
                <a:cubicBezTo>
                  <a:pt x="2837" y="678"/>
                  <a:pt x="2915" y="668"/>
                  <a:pt x="2999" y="642"/>
                </a:cubicBezTo>
                <a:cubicBezTo>
                  <a:pt x="3075" y="619"/>
                  <a:pt x="3129" y="593"/>
                  <a:pt x="3165" y="520"/>
                </a:cubicBezTo>
                <a:cubicBezTo>
                  <a:pt x="3189" y="473"/>
                  <a:pt x="3196" y="426"/>
                  <a:pt x="3252" y="413"/>
                </a:cubicBezTo>
                <a:cubicBezTo>
                  <a:pt x="3262" y="413"/>
                  <a:pt x="3265" y="413"/>
                  <a:pt x="3272" y="413"/>
                </a:cubicBezTo>
                <a:cubicBezTo>
                  <a:pt x="3275" y="445"/>
                  <a:pt x="3281" y="476"/>
                  <a:pt x="3274" y="509"/>
                </a:cubicBezTo>
                <a:cubicBezTo>
                  <a:pt x="3268" y="538"/>
                  <a:pt x="3258" y="563"/>
                  <a:pt x="3253" y="593"/>
                </a:cubicBezTo>
                <a:cubicBezTo>
                  <a:pt x="3253" y="594"/>
                  <a:pt x="3253" y="595"/>
                  <a:pt x="3253" y="596"/>
                </a:cubicBezTo>
                <a:cubicBezTo>
                  <a:pt x="3314" y="596"/>
                  <a:pt x="3360" y="586"/>
                  <a:pt x="3418" y="565"/>
                </a:cubicBezTo>
                <a:cubicBezTo>
                  <a:pt x="3475" y="545"/>
                  <a:pt x="3519" y="527"/>
                  <a:pt x="3545" y="473"/>
                </a:cubicBezTo>
                <a:cubicBezTo>
                  <a:pt x="3547" y="465"/>
                  <a:pt x="3548" y="463"/>
                  <a:pt x="3548" y="458"/>
                </a:cubicBezTo>
                <a:cubicBezTo>
                  <a:pt x="3529" y="499"/>
                  <a:pt x="3522" y="520"/>
                  <a:pt x="3517" y="564"/>
                </a:cubicBezTo>
                <a:cubicBezTo>
                  <a:pt x="3544" y="577"/>
                  <a:pt x="3564" y="582"/>
                  <a:pt x="3603" y="581"/>
                </a:cubicBezTo>
                <a:cubicBezTo>
                  <a:pt x="3649" y="579"/>
                  <a:pt x="3667" y="559"/>
                  <a:pt x="3675" y="516"/>
                </a:cubicBezTo>
                <a:cubicBezTo>
                  <a:pt x="3682" y="482"/>
                  <a:pt x="3674" y="453"/>
                  <a:pt x="3647" y="431"/>
                </a:cubicBezTo>
                <a:cubicBezTo>
                  <a:pt x="3628" y="416"/>
                  <a:pt x="3605" y="420"/>
                  <a:pt x="3584" y="413"/>
                </a:cubicBezTo>
                <a:moveTo>
                  <a:pt x="4171" y="154"/>
                </a:moveTo>
                <a:cubicBezTo>
                  <a:pt x="4171" y="195"/>
                  <a:pt x="4169" y="236"/>
                  <a:pt x="4168" y="277"/>
                </a:cubicBezTo>
                <a:cubicBezTo>
                  <a:pt x="4167" y="333"/>
                  <a:pt x="4165" y="386"/>
                  <a:pt x="4183" y="440"/>
                </a:cubicBezTo>
                <a:cubicBezTo>
                  <a:pt x="4194" y="473"/>
                  <a:pt x="4213" y="503"/>
                  <a:pt x="4229" y="534"/>
                </a:cubicBezTo>
                <a:cubicBezTo>
                  <a:pt x="4235" y="546"/>
                  <a:pt x="4237" y="549"/>
                  <a:pt x="4238" y="558"/>
                </a:cubicBezTo>
                <a:moveTo>
                  <a:pt x="4026" y="456"/>
                </a:moveTo>
                <a:cubicBezTo>
                  <a:pt x="4049" y="443"/>
                  <a:pt x="4085" y="432"/>
                  <a:pt x="4123" y="426"/>
                </a:cubicBezTo>
                <a:cubicBezTo>
                  <a:pt x="4200" y="414"/>
                  <a:pt x="4277" y="405"/>
                  <a:pt x="4354" y="395"/>
                </a:cubicBezTo>
                <a:cubicBezTo>
                  <a:pt x="4405" y="389"/>
                  <a:pt x="4458" y="385"/>
                  <a:pt x="4509" y="376"/>
                </a:cubicBezTo>
                <a:cubicBezTo>
                  <a:pt x="4521" y="374"/>
                  <a:pt x="4523" y="374"/>
                  <a:pt x="4533" y="375"/>
                </a:cubicBezTo>
                <a:cubicBezTo>
                  <a:pt x="4538" y="403"/>
                  <a:pt x="4543" y="431"/>
                  <a:pt x="4547" y="458"/>
                </a:cubicBezTo>
                <a:cubicBezTo>
                  <a:pt x="4550" y="478"/>
                  <a:pt x="4556" y="503"/>
                  <a:pt x="4556" y="524"/>
                </a:cubicBezTo>
                <a:cubicBezTo>
                  <a:pt x="4556" y="528"/>
                  <a:pt x="4554" y="530"/>
                  <a:pt x="4554" y="534"/>
                </a:cubicBezTo>
                <a:moveTo>
                  <a:pt x="4505" y="209"/>
                </a:moveTo>
                <a:cubicBezTo>
                  <a:pt x="4541" y="209"/>
                  <a:pt x="4550" y="220"/>
                  <a:pt x="4573" y="250"/>
                </a:cubicBezTo>
                <a:cubicBezTo>
                  <a:pt x="4579" y="258"/>
                  <a:pt x="4584" y="267"/>
                  <a:pt x="4590" y="275"/>
                </a:cubicBezTo>
                <a:moveTo>
                  <a:pt x="4718" y="354"/>
                </a:moveTo>
                <a:cubicBezTo>
                  <a:pt x="4725" y="361"/>
                  <a:pt x="4732" y="365"/>
                  <a:pt x="4738" y="379"/>
                </a:cubicBezTo>
                <a:cubicBezTo>
                  <a:pt x="4753" y="413"/>
                  <a:pt x="4766" y="446"/>
                  <a:pt x="4781" y="479"/>
                </a:cubicBezTo>
                <a:cubicBezTo>
                  <a:pt x="4788" y="494"/>
                  <a:pt x="4796" y="509"/>
                  <a:pt x="4803" y="524"/>
                </a:cubicBezTo>
                <a:cubicBezTo>
                  <a:pt x="4803" y="496"/>
                  <a:pt x="4800" y="479"/>
                  <a:pt x="4816" y="455"/>
                </a:cubicBezTo>
                <a:cubicBezTo>
                  <a:pt x="4845" y="411"/>
                  <a:pt x="4912" y="373"/>
                  <a:pt x="4967" y="388"/>
                </a:cubicBezTo>
                <a:cubicBezTo>
                  <a:pt x="4996" y="396"/>
                  <a:pt x="4988" y="436"/>
                  <a:pt x="4988" y="458"/>
                </a:cubicBezTo>
                <a:cubicBezTo>
                  <a:pt x="4988" y="477"/>
                  <a:pt x="4985" y="483"/>
                  <a:pt x="4975" y="498"/>
                </a:cubicBezTo>
                <a:cubicBezTo>
                  <a:pt x="4979" y="470"/>
                  <a:pt x="4982" y="456"/>
                  <a:pt x="5001" y="433"/>
                </a:cubicBezTo>
                <a:cubicBezTo>
                  <a:pt x="5024" y="404"/>
                  <a:pt x="5059" y="383"/>
                  <a:pt x="5095" y="373"/>
                </a:cubicBezTo>
                <a:cubicBezTo>
                  <a:pt x="5108" y="370"/>
                  <a:pt x="5162" y="357"/>
                  <a:pt x="5175" y="368"/>
                </a:cubicBezTo>
                <a:cubicBezTo>
                  <a:pt x="5201" y="391"/>
                  <a:pt x="5193" y="446"/>
                  <a:pt x="5199" y="476"/>
                </a:cubicBezTo>
                <a:cubicBezTo>
                  <a:pt x="5203" y="498"/>
                  <a:pt x="5206" y="491"/>
                  <a:pt x="5218" y="503"/>
                </a:cubicBezTo>
                <a:moveTo>
                  <a:pt x="5312" y="350"/>
                </a:moveTo>
                <a:cubicBezTo>
                  <a:pt x="5317" y="348"/>
                  <a:pt x="5311" y="339"/>
                  <a:pt x="5322" y="341"/>
                </a:cubicBezTo>
                <a:cubicBezTo>
                  <a:pt x="5341" y="345"/>
                  <a:pt x="5352" y="365"/>
                  <a:pt x="5371" y="375"/>
                </a:cubicBezTo>
                <a:cubicBezTo>
                  <a:pt x="5403" y="392"/>
                  <a:pt x="5434" y="392"/>
                  <a:pt x="5469" y="392"/>
                </a:cubicBezTo>
                <a:cubicBezTo>
                  <a:pt x="5496" y="392"/>
                  <a:pt x="5505" y="387"/>
                  <a:pt x="5509" y="359"/>
                </a:cubicBezTo>
                <a:cubicBezTo>
                  <a:pt x="5512" y="336"/>
                  <a:pt x="5511" y="316"/>
                  <a:pt x="5486" y="307"/>
                </a:cubicBezTo>
                <a:cubicBezTo>
                  <a:pt x="5445" y="293"/>
                  <a:pt x="5400" y="305"/>
                  <a:pt x="5364" y="325"/>
                </a:cubicBezTo>
                <a:cubicBezTo>
                  <a:pt x="5314" y="353"/>
                  <a:pt x="5266" y="392"/>
                  <a:pt x="5239" y="444"/>
                </a:cubicBezTo>
                <a:cubicBezTo>
                  <a:pt x="5231" y="466"/>
                  <a:pt x="5228" y="471"/>
                  <a:pt x="5230" y="486"/>
                </a:cubicBezTo>
                <a:cubicBezTo>
                  <a:pt x="5276" y="510"/>
                  <a:pt x="5342" y="506"/>
                  <a:pt x="5395" y="502"/>
                </a:cubicBezTo>
                <a:cubicBezTo>
                  <a:pt x="5488" y="494"/>
                  <a:pt x="5581" y="460"/>
                  <a:pt x="5667" y="424"/>
                </a:cubicBezTo>
                <a:cubicBezTo>
                  <a:pt x="5708" y="407"/>
                  <a:pt x="5760" y="385"/>
                  <a:pt x="5770" y="337"/>
                </a:cubicBezTo>
                <a:cubicBezTo>
                  <a:pt x="5770" y="321"/>
                  <a:pt x="5770" y="316"/>
                  <a:pt x="5770" y="305"/>
                </a:cubicBezTo>
                <a:cubicBezTo>
                  <a:pt x="5739" y="292"/>
                  <a:pt x="5687" y="279"/>
                  <a:pt x="5655" y="300"/>
                </a:cubicBezTo>
                <a:cubicBezTo>
                  <a:pt x="5629" y="317"/>
                  <a:pt x="5617" y="353"/>
                  <a:pt x="5621" y="383"/>
                </a:cubicBezTo>
                <a:cubicBezTo>
                  <a:pt x="5627" y="428"/>
                  <a:pt x="5697" y="461"/>
                  <a:pt x="5729" y="485"/>
                </a:cubicBezTo>
                <a:cubicBezTo>
                  <a:pt x="5765" y="512"/>
                  <a:pt x="5819" y="545"/>
                  <a:pt x="5831" y="592"/>
                </a:cubicBezTo>
                <a:cubicBezTo>
                  <a:pt x="5831" y="597"/>
                  <a:pt x="5831" y="601"/>
                  <a:pt x="5831" y="606"/>
                </a:cubicBezTo>
                <a:cubicBezTo>
                  <a:pt x="5788" y="625"/>
                  <a:pt x="5746" y="630"/>
                  <a:pt x="5698" y="632"/>
                </a:cubicBezTo>
                <a:cubicBezTo>
                  <a:pt x="5684" y="632"/>
                  <a:pt x="5671" y="632"/>
                  <a:pt x="5657" y="632"/>
                </a:cubicBezTo>
                <a:moveTo>
                  <a:pt x="6210" y="231"/>
                </a:moveTo>
                <a:cubicBezTo>
                  <a:pt x="6241" y="205"/>
                  <a:pt x="6263" y="203"/>
                  <a:pt x="6302" y="203"/>
                </a:cubicBezTo>
                <a:cubicBezTo>
                  <a:pt x="6331" y="203"/>
                  <a:pt x="6393" y="216"/>
                  <a:pt x="6416" y="196"/>
                </a:cubicBezTo>
                <a:cubicBezTo>
                  <a:pt x="6432" y="183"/>
                  <a:pt x="6426" y="167"/>
                  <a:pt x="6427" y="148"/>
                </a:cubicBezTo>
                <a:cubicBezTo>
                  <a:pt x="6428" y="134"/>
                  <a:pt x="6428" y="119"/>
                  <a:pt x="6426" y="105"/>
                </a:cubicBezTo>
                <a:cubicBezTo>
                  <a:pt x="6424" y="103"/>
                  <a:pt x="6425" y="102"/>
                  <a:pt x="6423" y="102"/>
                </a:cubicBezTo>
                <a:cubicBezTo>
                  <a:pt x="6416" y="129"/>
                  <a:pt x="6410" y="160"/>
                  <a:pt x="6408" y="190"/>
                </a:cubicBezTo>
                <a:cubicBezTo>
                  <a:pt x="6404" y="272"/>
                  <a:pt x="6397" y="366"/>
                  <a:pt x="6416" y="446"/>
                </a:cubicBezTo>
                <a:cubicBezTo>
                  <a:pt x="6426" y="488"/>
                  <a:pt x="6453" y="530"/>
                  <a:pt x="6456" y="574"/>
                </a:cubicBezTo>
                <a:cubicBezTo>
                  <a:pt x="6457" y="586"/>
                  <a:pt x="6459" y="598"/>
                  <a:pt x="6450" y="604"/>
                </a:cubicBezTo>
                <a:cubicBezTo>
                  <a:pt x="6433" y="614"/>
                  <a:pt x="6397" y="612"/>
                  <a:pt x="6378" y="613"/>
                </a:cubicBezTo>
                <a:cubicBezTo>
                  <a:pt x="6358" y="614"/>
                  <a:pt x="6339" y="615"/>
                  <a:pt x="6319" y="616"/>
                </a:cubicBezTo>
                <a:cubicBezTo>
                  <a:pt x="6329" y="616"/>
                  <a:pt x="6323" y="616"/>
                  <a:pt x="6333" y="616"/>
                </a:cubicBezTo>
                <a:cubicBezTo>
                  <a:pt x="6397" y="616"/>
                  <a:pt x="6460" y="611"/>
                  <a:pt x="6524" y="606"/>
                </a:cubicBezTo>
                <a:cubicBezTo>
                  <a:pt x="6590" y="601"/>
                  <a:pt x="6668" y="605"/>
                  <a:pt x="6733" y="588"/>
                </a:cubicBezTo>
                <a:cubicBezTo>
                  <a:pt x="6737" y="587"/>
                  <a:pt x="6721" y="588"/>
                  <a:pt x="6719" y="588"/>
                </a:cubicBezTo>
                <a:cubicBezTo>
                  <a:pt x="6718" y="588"/>
                  <a:pt x="6718" y="588"/>
                  <a:pt x="6717" y="588"/>
                </a:cubicBezTo>
                <a:moveTo>
                  <a:pt x="6748" y="44"/>
                </a:moveTo>
                <a:cubicBezTo>
                  <a:pt x="6760" y="0"/>
                  <a:pt x="6753" y="69"/>
                  <a:pt x="6753" y="78"/>
                </a:cubicBezTo>
                <a:cubicBezTo>
                  <a:pt x="6753" y="134"/>
                  <a:pt x="6753" y="190"/>
                  <a:pt x="6753" y="247"/>
                </a:cubicBezTo>
                <a:moveTo>
                  <a:pt x="7157" y="435"/>
                </a:moveTo>
                <a:cubicBezTo>
                  <a:pt x="7155" y="435"/>
                  <a:pt x="7102" y="432"/>
                  <a:pt x="7086" y="434"/>
                </a:cubicBezTo>
                <a:cubicBezTo>
                  <a:pt x="7062" y="437"/>
                  <a:pt x="7019" y="449"/>
                  <a:pt x="7006" y="473"/>
                </a:cubicBezTo>
                <a:cubicBezTo>
                  <a:pt x="6992" y="499"/>
                  <a:pt x="7011" y="519"/>
                  <a:pt x="7031" y="531"/>
                </a:cubicBezTo>
                <a:cubicBezTo>
                  <a:pt x="7068" y="553"/>
                  <a:pt x="7122" y="561"/>
                  <a:pt x="7154" y="592"/>
                </a:cubicBezTo>
                <a:cubicBezTo>
                  <a:pt x="7156" y="595"/>
                  <a:pt x="7158" y="599"/>
                  <a:pt x="7160" y="602"/>
                </a:cubicBezTo>
                <a:cubicBezTo>
                  <a:pt x="7152" y="635"/>
                  <a:pt x="7106" y="638"/>
                  <a:pt x="7076" y="645"/>
                </a:cubicBezTo>
                <a:cubicBezTo>
                  <a:pt x="7032" y="655"/>
                  <a:pt x="7018" y="658"/>
                  <a:pt x="6988" y="662"/>
                </a:cubicBezTo>
                <a:moveTo>
                  <a:pt x="7505" y="659"/>
                </a:moveTo>
                <a:cubicBezTo>
                  <a:pt x="7504" y="650"/>
                  <a:pt x="7503" y="640"/>
                  <a:pt x="7503" y="631"/>
                </a:cubicBezTo>
                <a:cubicBezTo>
                  <a:pt x="7503" y="619"/>
                  <a:pt x="7499" y="610"/>
                  <a:pt x="7512" y="606"/>
                </a:cubicBezTo>
                <a:cubicBezTo>
                  <a:pt x="7523" y="603"/>
                  <a:pt x="7541" y="601"/>
                  <a:pt x="7552" y="604"/>
                </a:cubicBezTo>
                <a:cubicBezTo>
                  <a:pt x="7563" y="607"/>
                  <a:pt x="7560" y="622"/>
                  <a:pt x="7560" y="631"/>
                </a:cubicBezTo>
                <a:cubicBezTo>
                  <a:pt x="7560" y="634"/>
                  <a:pt x="7560" y="634"/>
                  <a:pt x="7560" y="636"/>
                </a:cubicBezTo>
                <a:cubicBezTo>
                  <a:pt x="7553" y="636"/>
                  <a:pt x="7540" y="638"/>
                  <a:pt x="7536" y="631"/>
                </a:cubicBezTo>
                <a:cubicBezTo>
                  <a:pt x="7536" y="630"/>
                  <a:pt x="7536" y="628"/>
                  <a:pt x="7536" y="62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719280" y="715680"/>
            <a:ext cx="112680" cy="144720"/>
          </a:xfrm>
          <a:custGeom>
            <a:avLst/>
            <a:gdLst/>
            <a:ahLst/>
            <a:rect l="l" t="t" r="r" b="b"/>
            <a:pathLst>
              <a:path w="314" h="403">
                <a:moveTo>
                  <a:pt x="0" y="75"/>
                </a:moveTo>
                <a:cubicBezTo>
                  <a:pt x="23" y="75"/>
                  <a:pt x="45" y="73"/>
                  <a:pt x="68" y="71"/>
                </a:cubicBezTo>
                <a:cubicBezTo>
                  <a:pt x="94" y="69"/>
                  <a:pt x="119" y="68"/>
                  <a:pt x="144" y="61"/>
                </a:cubicBezTo>
                <a:cubicBezTo>
                  <a:pt x="157" y="58"/>
                  <a:pt x="181" y="49"/>
                  <a:pt x="188" y="37"/>
                </a:cubicBezTo>
                <a:cubicBezTo>
                  <a:pt x="193" y="28"/>
                  <a:pt x="189" y="11"/>
                  <a:pt x="186" y="3"/>
                </a:cubicBezTo>
                <a:cubicBezTo>
                  <a:pt x="185" y="1"/>
                  <a:pt x="185" y="0"/>
                  <a:pt x="183" y="1"/>
                </a:cubicBezTo>
                <a:cubicBezTo>
                  <a:pt x="180" y="23"/>
                  <a:pt x="178" y="51"/>
                  <a:pt x="177" y="75"/>
                </a:cubicBezTo>
                <a:cubicBezTo>
                  <a:pt x="176" y="129"/>
                  <a:pt x="174" y="182"/>
                  <a:pt x="174" y="235"/>
                </a:cubicBezTo>
                <a:cubicBezTo>
                  <a:pt x="174" y="257"/>
                  <a:pt x="191" y="377"/>
                  <a:pt x="171" y="393"/>
                </a:cubicBezTo>
                <a:cubicBezTo>
                  <a:pt x="160" y="402"/>
                  <a:pt x="123" y="397"/>
                  <a:pt x="110" y="397"/>
                </a:cubicBezTo>
                <a:cubicBezTo>
                  <a:pt x="94" y="397"/>
                  <a:pt x="77" y="397"/>
                  <a:pt x="61" y="397"/>
                </a:cubicBezTo>
                <a:cubicBezTo>
                  <a:pt x="88" y="394"/>
                  <a:pt x="116" y="393"/>
                  <a:pt x="143" y="390"/>
                </a:cubicBezTo>
                <a:cubicBezTo>
                  <a:pt x="190" y="384"/>
                  <a:pt x="237" y="376"/>
                  <a:pt x="285" y="375"/>
                </a:cubicBezTo>
                <a:cubicBezTo>
                  <a:pt x="294" y="375"/>
                  <a:pt x="304" y="374"/>
                  <a:pt x="313" y="3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7"/>
          <p:cNvSpPr/>
          <p:nvPr/>
        </p:nvSpPr>
        <p:spPr>
          <a:xfrm>
            <a:off x="2050200" y="600120"/>
            <a:ext cx="767520" cy="272880"/>
          </a:xfrm>
          <a:custGeom>
            <a:avLst/>
            <a:gdLst/>
            <a:ahLst/>
            <a:rect l="l" t="t" r="r" b="b"/>
            <a:pathLst>
              <a:path w="2133" h="759">
                <a:moveTo>
                  <a:pt x="63" y="427"/>
                </a:moveTo>
                <a:cubicBezTo>
                  <a:pt x="45" y="427"/>
                  <a:pt x="19" y="432"/>
                  <a:pt x="3" y="424"/>
                </a:cubicBezTo>
                <a:cubicBezTo>
                  <a:pt x="2" y="423"/>
                  <a:pt x="1" y="422"/>
                  <a:pt x="2" y="420"/>
                </a:cubicBezTo>
                <a:cubicBezTo>
                  <a:pt x="2" y="406"/>
                  <a:pt x="0" y="405"/>
                  <a:pt x="15" y="398"/>
                </a:cubicBezTo>
                <a:cubicBezTo>
                  <a:pt x="59" y="378"/>
                  <a:pt x="115" y="367"/>
                  <a:pt x="163" y="372"/>
                </a:cubicBezTo>
                <a:cubicBezTo>
                  <a:pt x="166" y="373"/>
                  <a:pt x="169" y="373"/>
                  <a:pt x="172" y="374"/>
                </a:cubicBezTo>
                <a:cubicBezTo>
                  <a:pt x="179" y="412"/>
                  <a:pt x="178" y="441"/>
                  <a:pt x="163" y="478"/>
                </a:cubicBezTo>
                <a:cubicBezTo>
                  <a:pt x="144" y="524"/>
                  <a:pt x="115" y="567"/>
                  <a:pt x="85" y="606"/>
                </a:cubicBezTo>
                <a:cubicBezTo>
                  <a:pt x="69" y="626"/>
                  <a:pt x="52" y="646"/>
                  <a:pt x="35" y="666"/>
                </a:cubicBezTo>
                <a:cubicBezTo>
                  <a:pt x="31" y="668"/>
                  <a:pt x="29" y="668"/>
                  <a:pt x="30" y="671"/>
                </a:cubicBezTo>
                <a:cubicBezTo>
                  <a:pt x="60" y="671"/>
                  <a:pt x="86" y="670"/>
                  <a:pt x="115" y="664"/>
                </a:cubicBezTo>
                <a:cubicBezTo>
                  <a:pt x="146" y="656"/>
                  <a:pt x="178" y="647"/>
                  <a:pt x="209" y="641"/>
                </a:cubicBezTo>
                <a:cubicBezTo>
                  <a:pt x="228" y="637"/>
                  <a:pt x="216" y="641"/>
                  <a:pt x="226" y="631"/>
                </a:cubicBezTo>
                <a:moveTo>
                  <a:pt x="281" y="141"/>
                </a:moveTo>
                <a:cubicBezTo>
                  <a:pt x="289" y="126"/>
                  <a:pt x="274" y="134"/>
                  <a:pt x="300" y="120"/>
                </a:cubicBezTo>
                <a:cubicBezTo>
                  <a:pt x="323" y="108"/>
                  <a:pt x="349" y="104"/>
                  <a:pt x="373" y="96"/>
                </a:cubicBezTo>
                <a:cubicBezTo>
                  <a:pt x="394" y="88"/>
                  <a:pt x="418" y="71"/>
                  <a:pt x="425" y="49"/>
                </a:cubicBezTo>
                <a:cubicBezTo>
                  <a:pt x="429" y="36"/>
                  <a:pt x="430" y="3"/>
                  <a:pt x="430" y="0"/>
                </a:cubicBezTo>
                <a:cubicBezTo>
                  <a:pt x="422" y="47"/>
                  <a:pt x="424" y="96"/>
                  <a:pt x="424" y="144"/>
                </a:cubicBezTo>
                <a:cubicBezTo>
                  <a:pt x="424" y="196"/>
                  <a:pt x="434" y="244"/>
                  <a:pt x="442" y="296"/>
                </a:cubicBezTo>
                <a:cubicBezTo>
                  <a:pt x="446" y="323"/>
                  <a:pt x="454" y="347"/>
                  <a:pt x="454" y="374"/>
                </a:cubicBezTo>
                <a:cubicBezTo>
                  <a:pt x="454" y="379"/>
                  <a:pt x="454" y="384"/>
                  <a:pt x="454" y="389"/>
                </a:cubicBezTo>
                <a:cubicBezTo>
                  <a:pt x="437" y="389"/>
                  <a:pt x="419" y="392"/>
                  <a:pt x="403" y="385"/>
                </a:cubicBezTo>
                <a:cubicBezTo>
                  <a:pt x="392" y="381"/>
                  <a:pt x="385" y="370"/>
                  <a:pt x="382" y="361"/>
                </a:cubicBezTo>
                <a:cubicBezTo>
                  <a:pt x="382" y="357"/>
                  <a:pt x="382" y="355"/>
                  <a:pt x="382" y="352"/>
                </a:cubicBezTo>
                <a:cubicBezTo>
                  <a:pt x="402" y="345"/>
                  <a:pt x="432" y="337"/>
                  <a:pt x="458" y="333"/>
                </a:cubicBezTo>
                <a:cubicBezTo>
                  <a:pt x="518" y="324"/>
                  <a:pt x="581" y="326"/>
                  <a:pt x="641" y="316"/>
                </a:cubicBezTo>
                <a:cubicBezTo>
                  <a:pt x="650" y="314"/>
                  <a:pt x="660" y="312"/>
                  <a:pt x="669" y="310"/>
                </a:cubicBezTo>
                <a:moveTo>
                  <a:pt x="1088" y="698"/>
                </a:moveTo>
                <a:cubicBezTo>
                  <a:pt x="1081" y="698"/>
                  <a:pt x="1073" y="698"/>
                  <a:pt x="1065" y="698"/>
                </a:cubicBezTo>
                <a:cubicBezTo>
                  <a:pt x="1122" y="698"/>
                  <a:pt x="1179" y="694"/>
                  <a:pt x="1235" y="690"/>
                </a:cubicBezTo>
                <a:cubicBezTo>
                  <a:pt x="1332" y="683"/>
                  <a:pt x="1428" y="672"/>
                  <a:pt x="1525" y="661"/>
                </a:cubicBezTo>
                <a:cubicBezTo>
                  <a:pt x="1602" y="653"/>
                  <a:pt x="1678" y="643"/>
                  <a:pt x="1753" y="630"/>
                </a:cubicBezTo>
                <a:cubicBezTo>
                  <a:pt x="1804" y="621"/>
                  <a:pt x="1859" y="615"/>
                  <a:pt x="1902" y="585"/>
                </a:cubicBezTo>
                <a:cubicBezTo>
                  <a:pt x="1911" y="579"/>
                  <a:pt x="1921" y="572"/>
                  <a:pt x="1928" y="564"/>
                </a:cubicBezTo>
                <a:cubicBezTo>
                  <a:pt x="1928" y="563"/>
                  <a:pt x="1928" y="562"/>
                  <a:pt x="1928" y="561"/>
                </a:cubicBezTo>
                <a:moveTo>
                  <a:pt x="1874" y="545"/>
                </a:moveTo>
                <a:cubicBezTo>
                  <a:pt x="1841" y="539"/>
                  <a:pt x="1807" y="534"/>
                  <a:pt x="1774" y="530"/>
                </a:cubicBezTo>
                <a:cubicBezTo>
                  <a:pt x="1767" y="529"/>
                  <a:pt x="1762" y="529"/>
                  <a:pt x="1756" y="528"/>
                </a:cubicBezTo>
                <a:cubicBezTo>
                  <a:pt x="1826" y="528"/>
                  <a:pt x="1896" y="525"/>
                  <a:pt x="1965" y="534"/>
                </a:cubicBezTo>
                <a:cubicBezTo>
                  <a:pt x="2015" y="540"/>
                  <a:pt x="2077" y="550"/>
                  <a:pt x="2123" y="572"/>
                </a:cubicBezTo>
                <a:cubicBezTo>
                  <a:pt x="2130" y="578"/>
                  <a:pt x="2132" y="579"/>
                  <a:pt x="2132" y="585"/>
                </a:cubicBezTo>
                <a:cubicBezTo>
                  <a:pt x="2108" y="605"/>
                  <a:pt x="2076" y="620"/>
                  <a:pt x="2042" y="633"/>
                </a:cubicBezTo>
                <a:cubicBezTo>
                  <a:pt x="1985" y="655"/>
                  <a:pt x="1910" y="674"/>
                  <a:pt x="1881" y="734"/>
                </a:cubicBezTo>
                <a:cubicBezTo>
                  <a:pt x="1879" y="742"/>
                  <a:pt x="1876" y="750"/>
                  <a:pt x="1874" y="75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8"/>
          <p:cNvSpPr/>
          <p:nvPr/>
        </p:nvSpPr>
        <p:spPr>
          <a:xfrm>
            <a:off x="3078720" y="601560"/>
            <a:ext cx="464400" cy="528840"/>
          </a:xfrm>
          <a:custGeom>
            <a:avLst/>
            <a:gdLst/>
            <a:ahLst/>
            <a:rect l="l" t="t" r="r" b="b"/>
            <a:pathLst>
              <a:path w="1291" h="1470">
                <a:moveTo>
                  <a:pt x="783" y="42"/>
                </a:moveTo>
                <a:cubicBezTo>
                  <a:pt x="783" y="40"/>
                  <a:pt x="785" y="20"/>
                  <a:pt x="782" y="16"/>
                </a:cubicBezTo>
                <a:cubicBezTo>
                  <a:pt x="773" y="6"/>
                  <a:pt x="742" y="7"/>
                  <a:pt x="731" y="7"/>
                </a:cubicBezTo>
                <a:cubicBezTo>
                  <a:pt x="711" y="7"/>
                  <a:pt x="685" y="0"/>
                  <a:pt x="671" y="17"/>
                </a:cubicBezTo>
                <a:cubicBezTo>
                  <a:pt x="652" y="40"/>
                  <a:pt x="644" y="77"/>
                  <a:pt x="641" y="106"/>
                </a:cubicBezTo>
                <a:cubicBezTo>
                  <a:pt x="638" y="137"/>
                  <a:pt x="634" y="165"/>
                  <a:pt x="658" y="185"/>
                </a:cubicBezTo>
                <a:cubicBezTo>
                  <a:pt x="688" y="210"/>
                  <a:pt x="727" y="213"/>
                  <a:pt x="764" y="214"/>
                </a:cubicBezTo>
                <a:cubicBezTo>
                  <a:pt x="793" y="215"/>
                  <a:pt x="835" y="223"/>
                  <a:pt x="852" y="195"/>
                </a:cubicBezTo>
                <a:cubicBezTo>
                  <a:pt x="865" y="173"/>
                  <a:pt x="867" y="123"/>
                  <a:pt x="861" y="99"/>
                </a:cubicBezTo>
                <a:cubicBezTo>
                  <a:pt x="853" y="64"/>
                  <a:pt x="820" y="36"/>
                  <a:pt x="792" y="16"/>
                </a:cubicBezTo>
                <a:cubicBezTo>
                  <a:pt x="774" y="3"/>
                  <a:pt x="764" y="0"/>
                  <a:pt x="743" y="0"/>
                </a:cubicBezTo>
                <a:cubicBezTo>
                  <a:pt x="719" y="0"/>
                  <a:pt x="709" y="10"/>
                  <a:pt x="692" y="26"/>
                </a:cubicBezTo>
                <a:moveTo>
                  <a:pt x="928" y="1050"/>
                </a:moveTo>
                <a:cubicBezTo>
                  <a:pt x="955" y="1049"/>
                  <a:pt x="975" y="1044"/>
                  <a:pt x="1000" y="1033"/>
                </a:cubicBezTo>
                <a:cubicBezTo>
                  <a:pt x="1014" y="1027"/>
                  <a:pt x="1032" y="1020"/>
                  <a:pt x="1042" y="1008"/>
                </a:cubicBezTo>
                <a:cubicBezTo>
                  <a:pt x="1050" y="999"/>
                  <a:pt x="1051" y="992"/>
                  <a:pt x="1052" y="981"/>
                </a:cubicBezTo>
                <a:cubicBezTo>
                  <a:pt x="1052" y="979"/>
                  <a:pt x="1052" y="978"/>
                  <a:pt x="1052" y="976"/>
                </a:cubicBezTo>
                <a:cubicBezTo>
                  <a:pt x="1052" y="988"/>
                  <a:pt x="1052" y="993"/>
                  <a:pt x="1052" y="1005"/>
                </a:cubicBezTo>
                <a:cubicBezTo>
                  <a:pt x="1052" y="1085"/>
                  <a:pt x="1047" y="1166"/>
                  <a:pt x="1055" y="1246"/>
                </a:cubicBezTo>
                <a:cubicBezTo>
                  <a:pt x="1057" y="1263"/>
                  <a:pt x="1059" y="1280"/>
                  <a:pt x="1060" y="1297"/>
                </a:cubicBezTo>
                <a:lnTo>
                  <a:pt x="1060" y="1298"/>
                </a:lnTo>
                <a:cubicBezTo>
                  <a:pt x="1043" y="1298"/>
                  <a:pt x="1036" y="1298"/>
                  <a:pt x="1021" y="1291"/>
                </a:cubicBezTo>
                <a:cubicBezTo>
                  <a:pt x="1005" y="1284"/>
                  <a:pt x="986" y="1274"/>
                  <a:pt x="979" y="1258"/>
                </a:cubicBezTo>
                <a:cubicBezTo>
                  <a:pt x="979" y="1256"/>
                  <a:pt x="979" y="1254"/>
                  <a:pt x="979" y="1252"/>
                </a:cubicBezTo>
                <a:cubicBezTo>
                  <a:pt x="993" y="1238"/>
                  <a:pt x="1008" y="1233"/>
                  <a:pt x="1034" y="1229"/>
                </a:cubicBezTo>
                <a:cubicBezTo>
                  <a:pt x="1094" y="1219"/>
                  <a:pt x="1156" y="1214"/>
                  <a:pt x="1216" y="1209"/>
                </a:cubicBezTo>
                <a:cubicBezTo>
                  <a:pt x="1241" y="1207"/>
                  <a:pt x="1265" y="1207"/>
                  <a:pt x="1290" y="1207"/>
                </a:cubicBezTo>
                <a:moveTo>
                  <a:pt x="305" y="331"/>
                </a:moveTo>
                <a:cubicBezTo>
                  <a:pt x="272" y="316"/>
                  <a:pt x="256" y="310"/>
                  <a:pt x="220" y="307"/>
                </a:cubicBezTo>
                <a:cubicBezTo>
                  <a:pt x="175" y="303"/>
                  <a:pt x="139" y="311"/>
                  <a:pt x="101" y="336"/>
                </a:cubicBezTo>
                <a:cubicBezTo>
                  <a:pt x="63" y="361"/>
                  <a:pt x="22" y="401"/>
                  <a:pt x="11" y="447"/>
                </a:cubicBezTo>
                <a:cubicBezTo>
                  <a:pt x="0" y="494"/>
                  <a:pt x="13" y="528"/>
                  <a:pt x="46" y="560"/>
                </a:cubicBezTo>
                <a:cubicBezTo>
                  <a:pt x="108" y="620"/>
                  <a:pt x="185" y="653"/>
                  <a:pt x="206" y="744"/>
                </a:cubicBezTo>
                <a:cubicBezTo>
                  <a:pt x="218" y="796"/>
                  <a:pt x="219" y="872"/>
                  <a:pt x="201" y="923"/>
                </a:cubicBezTo>
                <a:cubicBezTo>
                  <a:pt x="183" y="973"/>
                  <a:pt x="142" y="1016"/>
                  <a:pt x="98" y="1044"/>
                </a:cubicBezTo>
                <a:cubicBezTo>
                  <a:pt x="72" y="1061"/>
                  <a:pt x="44" y="1069"/>
                  <a:pt x="16" y="1078"/>
                </a:cubicBezTo>
                <a:cubicBezTo>
                  <a:pt x="49" y="1073"/>
                  <a:pt x="83" y="1064"/>
                  <a:pt x="117" y="1061"/>
                </a:cubicBezTo>
                <a:cubicBezTo>
                  <a:pt x="158" y="1057"/>
                  <a:pt x="174" y="1054"/>
                  <a:pt x="198" y="1084"/>
                </a:cubicBezTo>
                <a:cubicBezTo>
                  <a:pt x="258" y="1157"/>
                  <a:pt x="193" y="1316"/>
                  <a:pt x="244" y="1407"/>
                </a:cubicBezTo>
                <a:cubicBezTo>
                  <a:pt x="269" y="1452"/>
                  <a:pt x="312" y="1459"/>
                  <a:pt x="359" y="1461"/>
                </a:cubicBezTo>
                <a:cubicBezTo>
                  <a:pt x="402" y="1463"/>
                  <a:pt x="457" y="1469"/>
                  <a:pt x="498" y="1452"/>
                </a:cubicBezTo>
                <a:cubicBezTo>
                  <a:pt x="537" y="1436"/>
                  <a:pt x="527" y="1430"/>
                  <a:pt x="541" y="14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9"/>
          <p:cNvSpPr/>
          <p:nvPr/>
        </p:nvSpPr>
        <p:spPr>
          <a:xfrm>
            <a:off x="1660680" y="210960"/>
            <a:ext cx="633240" cy="230400"/>
          </a:xfrm>
          <a:custGeom>
            <a:avLst/>
            <a:gdLst/>
            <a:ahLst/>
            <a:rect l="l" t="t" r="r" b="b"/>
            <a:pathLst>
              <a:path w="1760" h="641">
                <a:moveTo>
                  <a:pt x="0" y="96"/>
                </a:moveTo>
                <a:cubicBezTo>
                  <a:pt x="8" y="97"/>
                  <a:pt x="17" y="100"/>
                  <a:pt x="25" y="100"/>
                </a:cubicBezTo>
                <a:cubicBezTo>
                  <a:pt x="82" y="103"/>
                  <a:pt x="141" y="101"/>
                  <a:pt x="198" y="97"/>
                </a:cubicBezTo>
                <a:cubicBezTo>
                  <a:pt x="232" y="94"/>
                  <a:pt x="266" y="94"/>
                  <a:pt x="300" y="94"/>
                </a:cubicBezTo>
                <a:cubicBezTo>
                  <a:pt x="306" y="94"/>
                  <a:pt x="308" y="94"/>
                  <a:pt x="306" y="101"/>
                </a:cubicBezTo>
                <a:moveTo>
                  <a:pt x="18" y="307"/>
                </a:moveTo>
                <a:cubicBezTo>
                  <a:pt x="60" y="307"/>
                  <a:pt x="96" y="302"/>
                  <a:pt x="137" y="292"/>
                </a:cubicBezTo>
                <a:cubicBezTo>
                  <a:pt x="174" y="283"/>
                  <a:pt x="212" y="271"/>
                  <a:pt x="248" y="259"/>
                </a:cubicBezTo>
                <a:cubicBezTo>
                  <a:pt x="260" y="255"/>
                  <a:pt x="262" y="257"/>
                  <a:pt x="264" y="247"/>
                </a:cubicBezTo>
                <a:moveTo>
                  <a:pt x="146" y="0"/>
                </a:moveTo>
                <a:cubicBezTo>
                  <a:pt x="146" y="53"/>
                  <a:pt x="143" y="108"/>
                  <a:pt x="148" y="161"/>
                </a:cubicBezTo>
                <a:cubicBezTo>
                  <a:pt x="151" y="189"/>
                  <a:pt x="156" y="217"/>
                  <a:pt x="171" y="241"/>
                </a:cubicBezTo>
                <a:cubicBezTo>
                  <a:pt x="176" y="247"/>
                  <a:pt x="177" y="249"/>
                  <a:pt x="182" y="251"/>
                </a:cubicBezTo>
                <a:moveTo>
                  <a:pt x="204" y="45"/>
                </a:moveTo>
                <a:cubicBezTo>
                  <a:pt x="209" y="58"/>
                  <a:pt x="211" y="66"/>
                  <a:pt x="212" y="79"/>
                </a:cubicBezTo>
                <a:cubicBezTo>
                  <a:pt x="218" y="139"/>
                  <a:pt x="216" y="198"/>
                  <a:pt x="224" y="258"/>
                </a:cubicBezTo>
                <a:cubicBezTo>
                  <a:pt x="230" y="301"/>
                  <a:pt x="238" y="350"/>
                  <a:pt x="261" y="388"/>
                </a:cubicBezTo>
                <a:cubicBezTo>
                  <a:pt x="272" y="406"/>
                  <a:pt x="282" y="411"/>
                  <a:pt x="300" y="419"/>
                </a:cubicBezTo>
                <a:moveTo>
                  <a:pt x="564" y="100"/>
                </a:moveTo>
                <a:cubicBezTo>
                  <a:pt x="564" y="101"/>
                  <a:pt x="581" y="77"/>
                  <a:pt x="558" y="118"/>
                </a:cubicBezTo>
                <a:cubicBezTo>
                  <a:pt x="539" y="153"/>
                  <a:pt x="514" y="184"/>
                  <a:pt x="497" y="220"/>
                </a:cubicBezTo>
                <a:cubicBezTo>
                  <a:pt x="490" y="235"/>
                  <a:pt x="492" y="242"/>
                  <a:pt x="491" y="257"/>
                </a:cubicBezTo>
                <a:cubicBezTo>
                  <a:pt x="508" y="258"/>
                  <a:pt x="534" y="263"/>
                  <a:pt x="552" y="257"/>
                </a:cubicBezTo>
                <a:cubicBezTo>
                  <a:pt x="580" y="248"/>
                  <a:pt x="619" y="222"/>
                  <a:pt x="632" y="194"/>
                </a:cubicBezTo>
                <a:cubicBezTo>
                  <a:pt x="638" y="181"/>
                  <a:pt x="640" y="149"/>
                  <a:pt x="628" y="138"/>
                </a:cubicBezTo>
                <a:cubicBezTo>
                  <a:pt x="618" y="129"/>
                  <a:pt x="598" y="126"/>
                  <a:pt x="585" y="122"/>
                </a:cubicBezTo>
                <a:cubicBezTo>
                  <a:pt x="584" y="122"/>
                  <a:pt x="584" y="122"/>
                  <a:pt x="583" y="122"/>
                </a:cubicBezTo>
                <a:cubicBezTo>
                  <a:pt x="592" y="115"/>
                  <a:pt x="598" y="111"/>
                  <a:pt x="612" y="105"/>
                </a:cubicBezTo>
                <a:cubicBezTo>
                  <a:pt x="641" y="93"/>
                  <a:pt x="667" y="81"/>
                  <a:pt x="692" y="63"/>
                </a:cubicBezTo>
                <a:cubicBezTo>
                  <a:pt x="709" y="50"/>
                  <a:pt x="721" y="42"/>
                  <a:pt x="726" y="21"/>
                </a:cubicBezTo>
                <a:cubicBezTo>
                  <a:pt x="729" y="6"/>
                  <a:pt x="723" y="5"/>
                  <a:pt x="720" y="0"/>
                </a:cubicBezTo>
                <a:cubicBezTo>
                  <a:pt x="698" y="5"/>
                  <a:pt x="694" y="6"/>
                  <a:pt x="690" y="36"/>
                </a:cubicBezTo>
                <a:cubicBezTo>
                  <a:pt x="684" y="88"/>
                  <a:pt x="683" y="153"/>
                  <a:pt x="698" y="203"/>
                </a:cubicBezTo>
                <a:cubicBezTo>
                  <a:pt x="716" y="262"/>
                  <a:pt x="753" y="311"/>
                  <a:pt x="792" y="358"/>
                </a:cubicBezTo>
                <a:cubicBezTo>
                  <a:pt x="811" y="381"/>
                  <a:pt x="834" y="404"/>
                  <a:pt x="844" y="433"/>
                </a:cubicBezTo>
                <a:cubicBezTo>
                  <a:pt x="844" y="440"/>
                  <a:pt x="844" y="442"/>
                  <a:pt x="844" y="446"/>
                </a:cubicBezTo>
                <a:moveTo>
                  <a:pt x="723" y="341"/>
                </a:moveTo>
                <a:cubicBezTo>
                  <a:pt x="738" y="304"/>
                  <a:pt x="776" y="294"/>
                  <a:pt x="817" y="283"/>
                </a:cubicBezTo>
                <a:cubicBezTo>
                  <a:pt x="866" y="270"/>
                  <a:pt x="919" y="263"/>
                  <a:pt x="970" y="262"/>
                </a:cubicBezTo>
                <a:cubicBezTo>
                  <a:pt x="976" y="262"/>
                  <a:pt x="982" y="262"/>
                  <a:pt x="988" y="262"/>
                </a:cubicBezTo>
                <a:moveTo>
                  <a:pt x="735" y="429"/>
                </a:moveTo>
                <a:cubicBezTo>
                  <a:pt x="728" y="428"/>
                  <a:pt x="721" y="428"/>
                  <a:pt x="713" y="428"/>
                </a:cubicBezTo>
                <a:cubicBezTo>
                  <a:pt x="695" y="428"/>
                  <a:pt x="681" y="435"/>
                  <a:pt x="677" y="455"/>
                </a:cubicBezTo>
                <a:cubicBezTo>
                  <a:pt x="673" y="476"/>
                  <a:pt x="675" y="504"/>
                  <a:pt x="692" y="518"/>
                </a:cubicBezTo>
                <a:cubicBezTo>
                  <a:pt x="717" y="539"/>
                  <a:pt x="749" y="549"/>
                  <a:pt x="772" y="573"/>
                </a:cubicBezTo>
                <a:cubicBezTo>
                  <a:pt x="789" y="590"/>
                  <a:pt x="785" y="612"/>
                  <a:pt x="765" y="622"/>
                </a:cubicBezTo>
                <a:cubicBezTo>
                  <a:pt x="729" y="640"/>
                  <a:pt x="688" y="639"/>
                  <a:pt x="649" y="639"/>
                </a:cubicBezTo>
                <a:cubicBezTo>
                  <a:pt x="634" y="639"/>
                  <a:pt x="631" y="640"/>
                  <a:pt x="623" y="637"/>
                </a:cubicBezTo>
                <a:moveTo>
                  <a:pt x="882" y="421"/>
                </a:moveTo>
                <a:cubicBezTo>
                  <a:pt x="895" y="417"/>
                  <a:pt x="933" y="401"/>
                  <a:pt x="948" y="411"/>
                </a:cubicBezTo>
                <a:cubicBezTo>
                  <a:pt x="963" y="421"/>
                  <a:pt x="954" y="450"/>
                  <a:pt x="968" y="461"/>
                </a:cubicBezTo>
                <a:cubicBezTo>
                  <a:pt x="978" y="469"/>
                  <a:pt x="998" y="465"/>
                  <a:pt x="1010" y="465"/>
                </a:cubicBezTo>
                <a:cubicBezTo>
                  <a:pt x="1033" y="465"/>
                  <a:pt x="1044" y="455"/>
                  <a:pt x="1045" y="432"/>
                </a:cubicBezTo>
                <a:cubicBezTo>
                  <a:pt x="1045" y="429"/>
                  <a:pt x="1045" y="426"/>
                  <a:pt x="1045" y="423"/>
                </a:cubicBezTo>
                <a:cubicBezTo>
                  <a:pt x="1035" y="416"/>
                  <a:pt x="1005" y="413"/>
                  <a:pt x="991" y="418"/>
                </a:cubicBezTo>
                <a:cubicBezTo>
                  <a:pt x="959" y="429"/>
                  <a:pt x="941" y="466"/>
                  <a:pt x="936" y="497"/>
                </a:cubicBezTo>
                <a:cubicBezTo>
                  <a:pt x="932" y="525"/>
                  <a:pt x="932" y="543"/>
                  <a:pt x="962" y="546"/>
                </a:cubicBezTo>
                <a:cubicBezTo>
                  <a:pt x="1008" y="550"/>
                  <a:pt x="1045" y="541"/>
                  <a:pt x="1086" y="521"/>
                </a:cubicBezTo>
                <a:cubicBezTo>
                  <a:pt x="1098" y="514"/>
                  <a:pt x="1110" y="508"/>
                  <a:pt x="1122" y="501"/>
                </a:cubicBezTo>
                <a:moveTo>
                  <a:pt x="1265" y="391"/>
                </a:moveTo>
                <a:cubicBezTo>
                  <a:pt x="1273" y="376"/>
                  <a:pt x="1279" y="362"/>
                  <a:pt x="1285" y="346"/>
                </a:cubicBezTo>
                <a:cubicBezTo>
                  <a:pt x="1263" y="379"/>
                  <a:pt x="1243" y="411"/>
                  <a:pt x="1225" y="446"/>
                </a:cubicBezTo>
                <a:cubicBezTo>
                  <a:pt x="1207" y="481"/>
                  <a:pt x="1193" y="514"/>
                  <a:pt x="1191" y="554"/>
                </a:cubicBezTo>
                <a:cubicBezTo>
                  <a:pt x="1191" y="562"/>
                  <a:pt x="1192" y="570"/>
                  <a:pt x="1192" y="578"/>
                </a:cubicBezTo>
                <a:cubicBezTo>
                  <a:pt x="1218" y="578"/>
                  <a:pt x="1238" y="580"/>
                  <a:pt x="1262" y="568"/>
                </a:cubicBezTo>
                <a:cubicBezTo>
                  <a:pt x="1288" y="555"/>
                  <a:pt x="1308" y="530"/>
                  <a:pt x="1335" y="519"/>
                </a:cubicBezTo>
                <a:cubicBezTo>
                  <a:pt x="1346" y="514"/>
                  <a:pt x="1375" y="510"/>
                  <a:pt x="1386" y="518"/>
                </a:cubicBezTo>
                <a:cubicBezTo>
                  <a:pt x="1413" y="537"/>
                  <a:pt x="1426" y="567"/>
                  <a:pt x="1458" y="584"/>
                </a:cubicBezTo>
                <a:cubicBezTo>
                  <a:pt x="1495" y="604"/>
                  <a:pt x="1536" y="604"/>
                  <a:pt x="1577" y="604"/>
                </a:cubicBezTo>
                <a:cubicBezTo>
                  <a:pt x="1623" y="604"/>
                  <a:pt x="1675" y="610"/>
                  <a:pt x="1720" y="600"/>
                </a:cubicBezTo>
                <a:cubicBezTo>
                  <a:pt x="1733" y="597"/>
                  <a:pt x="1746" y="592"/>
                  <a:pt x="1759" y="58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>
            <a:off x="727920" y="1827000"/>
            <a:ext cx="281880" cy="116280"/>
          </a:xfrm>
          <a:custGeom>
            <a:avLst/>
            <a:gdLst/>
            <a:ahLst/>
            <a:rect l="l" t="t" r="r" b="b"/>
            <a:pathLst>
              <a:path w="784" h="324">
                <a:moveTo>
                  <a:pt x="9" y="141"/>
                </a:moveTo>
                <a:cubicBezTo>
                  <a:pt x="8" y="138"/>
                  <a:pt x="3" y="127"/>
                  <a:pt x="3" y="126"/>
                </a:cubicBezTo>
                <a:cubicBezTo>
                  <a:pt x="0" y="105"/>
                  <a:pt x="6" y="94"/>
                  <a:pt x="23" y="80"/>
                </a:cubicBezTo>
                <a:cubicBezTo>
                  <a:pt x="73" y="40"/>
                  <a:pt x="138" y="14"/>
                  <a:pt x="201" y="7"/>
                </a:cubicBezTo>
                <a:cubicBezTo>
                  <a:pt x="233" y="4"/>
                  <a:pt x="258" y="0"/>
                  <a:pt x="269" y="34"/>
                </a:cubicBezTo>
                <a:cubicBezTo>
                  <a:pt x="283" y="79"/>
                  <a:pt x="276" y="150"/>
                  <a:pt x="260" y="193"/>
                </a:cubicBezTo>
                <a:cubicBezTo>
                  <a:pt x="241" y="245"/>
                  <a:pt x="194" y="266"/>
                  <a:pt x="169" y="309"/>
                </a:cubicBezTo>
                <a:cubicBezTo>
                  <a:pt x="167" y="313"/>
                  <a:pt x="168" y="320"/>
                  <a:pt x="166" y="323"/>
                </a:cubicBezTo>
                <a:cubicBezTo>
                  <a:pt x="251" y="323"/>
                  <a:pt x="332" y="315"/>
                  <a:pt x="416" y="305"/>
                </a:cubicBezTo>
                <a:cubicBezTo>
                  <a:pt x="508" y="294"/>
                  <a:pt x="601" y="283"/>
                  <a:pt x="692" y="269"/>
                </a:cubicBezTo>
                <a:cubicBezTo>
                  <a:pt x="722" y="264"/>
                  <a:pt x="753" y="259"/>
                  <a:pt x="783" y="2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1"/>
          <p:cNvSpPr/>
          <p:nvPr/>
        </p:nvSpPr>
        <p:spPr>
          <a:xfrm>
            <a:off x="2020320" y="1602360"/>
            <a:ext cx="221400" cy="285120"/>
          </a:xfrm>
          <a:custGeom>
            <a:avLst/>
            <a:gdLst/>
            <a:ahLst/>
            <a:rect l="l" t="t" r="r" b="b"/>
            <a:pathLst>
              <a:path w="616" h="793">
                <a:moveTo>
                  <a:pt x="24" y="589"/>
                </a:moveTo>
                <a:cubicBezTo>
                  <a:pt x="18" y="586"/>
                  <a:pt x="11" y="587"/>
                  <a:pt x="6" y="581"/>
                </a:cubicBezTo>
                <a:cubicBezTo>
                  <a:pt x="3" y="578"/>
                  <a:pt x="0" y="564"/>
                  <a:pt x="3" y="560"/>
                </a:cubicBezTo>
                <a:cubicBezTo>
                  <a:pt x="22" y="538"/>
                  <a:pt x="70" y="527"/>
                  <a:pt x="97" y="522"/>
                </a:cubicBezTo>
                <a:cubicBezTo>
                  <a:pt x="111" y="519"/>
                  <a:pt x="186" y="505"/>
                  <a:pt x="192" y="525"/>
                </a:cubicBezTo>
                <a:cubicBezTo>
                  <a:pt x="205" y="566"/>
                  <a:pt x="192" y="615"/>
                  <a:pt x="174" y="651"/>
                </a:cubicBezTo>
                <a:cubicBezTo>
                  <a:pt x="153" y="692"/>
                  <a:pt x="122" y="729"/>
                  <a:pt x="93" y="764"/>
                </a:cubicBezTo>
                <a:cubicBezTo>
                  <a:pt x="86" y="773"/>
                  <a:pt x="78" y="783"/>
                  <a:pt x="71" y="792"/>
                </a:cubicBezTo>
                <a:cubicBezTo>
                  <a:pt x="97" y="790"/>
                  <a:pt x="111" y="784"/>
                  <a:pt x="136" y="775"/>
                </a:cubicBezTo>
                <a:cubicBezTo>
                  <a:pt x="175" y="761"/>
                  <a:pt x="211" y="746"/>
                  <a:pt x="249" y="733"/>
                </a:cubicBezTo>
                <a:cubicBezTo>
                  <a:pt x="259" y="730"/>
                  <a:pt x="279" y="725"/>
                  <a:pt x="285" y="714"/>
                </a:cubicBezTo>
                <a:cubicBezTo>
                  <a:pt x="286" y="708"/>
                  <a:pt x="287" y="705"/>
                  <a:pt x="288" y="700"/>
                </a:cubicBezTo>
                <a:moveTo>
                  <a:pt x="199" y="148"/>
                </a:moveTo>
                <a:cubicBezTo>
                  <a:pt x="185" y="130"/>
                  <a:pt x="177" y="128"/>
                  <a:pt x="179" y="104"/>
                </a:cubicBezTo>
                <a:cubicBezTo>
                  <a:pt x="181" y="69"/>
                  <a:pt x="242" y="44"/>
                  <a:pt x="268" y="32"/>
                </a:cubicBezTo>
                <a:cubicBezTo>
                  <a:pt x="305" y="16"/>
                  <a:pt x="359" y="0"/>
                  <a:pt x="400" y="10"/>
                </a:cubicBezTo>
                <a:cubicBezTo>
                  <a:pt x="430" y="17"/>
                  <a:pt x="424" y="95"/>
                  <a:pt x="419" y="115"/>
                </a:cubicBezTo>
                <a:cubicBezTo>
                  <a:pt x="404" y="180"/>
                  <a:pt x="353" y="231"/>
                  <a:pt x="312" y="280"/>
                </a:cubicBezTo>
                <a:cubicBezTo>
                  <a:pt x="291" y="305"/>
                  <a:pt x="279" y="321"/>
                  <a:pt x="268" y="349"/>
                </a:cubicBezTo>
                <a:cubicBezTo>
                  <a:pt x="303" y="352"/>
                  <a:pt x="349" y="355"/>
                  <a:pt x="386" y="352"/>
                </a:cubicBezTo>
                <a:cubicBezTo>
                  <a:pt x="464" y="345"/>
                  <a:pt x="537" y="336"/>
                  <a:pt x="615" y="3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2"/>
          <p:cNvSpPr/>
          <p:nvPr/>
        </p:nvSpPr>
        <p:spPr>
          <a:xfrm>
            <a:off x="25698600" y="1825956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3"/>
          <p:cNvSpPr/>
          <p:nvPr/>
        </p:nvSpPr>
        <p:spPr>
          <a:xfrm>
            <a:off x="3516480" y="1679400"/>
            <a:ext cx="649440" cy="136440"/>
          </a:xfrm>
          <a:custGeom>
            <a:avLst/>
            <a:gdLst/>
            <a:ahLst/>
            <a:rect l="l" t="t" r="r" b="b"/>
            <a:pathLst>
              <a:path w="1805" h="380">
                <a:moveTo>
                  <a:pt x="269" y="253"/>
                </a:moveTo>
                <a:cubicBezTo>
                  <a:pt x="274" y="250"/>
                  <a:pt x="270" y="244"/>
                  <a:pt x="281" y="239"/>
                </a:cubicBezTo>
                <a:cubicBezTo>
                  <a:pt x="316" y="223"/>
                  <a:pt x="359" y="221"/>
                  <a:pt x="396" y="215"/>
                </a:cubicBezTo>
                <a:cubicBezTo>
                  <a:pt x="485" y="200"/>
                  <a:pt x="573" y="178"/>
                  <a:pt x="662" y="162"/>
                </a:cubicBezTo>
                <a:cubicBezTo>
                  <a:pt x="891" y="120"/>
                  <a:pt x="1123" y="81"/>
                  <a:pt x="1355" y="59"/>
                </a:cubicBezTo>
                <a:cubicBezTo>
                  <a:pt x="1498" y="45"/>
                  <a:pt x="1640" y="42"/>
                  <a:pt x="1783" y="42"/>
                </a:cubicBezTo>
                <a:cubicBezTo>
                  <a:pt x="1796" y="42"/>
                  <a:pt x="1797" y="42"/>
                  <a:pt x="1804" y="42"/>
                </a:cubicBezTo>
                <a:moveTo>
                  <a:pt x="444" y="20"/>
                </a:moveTo>
                <a:cubicBezTo>
                  <a:pt x="459" y="2"/>
                  <a:pt x="446" y="9"/>
                  <a:pt x="470" y="0"/>
                </a:cubicBezTo>
                <a:cubicBezTo>
                  <a:pt x="457" y="53"/>
                  <a:pt x="446" y="73"/>
                  <a:pt x="399" y="113"/>
                </a:cubicBezTo>
                <a:cubicBezTo>
                  <a:pt x="330" y="172"/>
                  <a:pt x="250" y="226"/>
                  <a:pt x="168" y="264"/>
                </a:cubicBezTo>
                <a:cubicBezTo>
                  <a:pt x="114" y="289"/>
                  <a:pt x="54" y="306"/>
                  <a:pt x="0" y="328"/>
                </a:cubicBezTo>
                <a:cubicBezTo>
                  <a:pt x="81" y="325"/>
                  <a:pt x="159" y="307"/>
                  <a:pt x="239" y="301"/>
                </a:cubicBezTo>
                <a:cubicBezTo>
                  <a:pt x="352" y="293"/>
                  <a:pt x="484" y="279"/>
                  <a:pt x="585" y="339"/>
                </a:cubicBezTo>
                <a:cubicBezTo>
                  <a:pt x="600" y="352"/>
                  <a:pt x="615" y="366"/>
                  <a:pt x="630" y="3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4"/>
          <p:cNvSpPr/>
          <p:nvPr/>
        </p:nvSpPr>
        <p:spPr>
          <a:xfrm>
            <a:off x="3749760" y="2441520"/>
            <a:ext cx="345960" cy="131760"/>
          </a:xfrm>
          <a:custGeom>
            <a:avLst/>
            <a:gdLst/>
            <a:ahLst/>
            <a:rect l="l" t="t" r="r" b="b"/>
            <a:pathLst>
              <a:path w="962" h="367">
                <a:moveTo>
                  <a:pt x="0" y="210"/>
                </a:moveTo>
                <a:cubicBezTo>
                  <a:pt x="36" y="207"/>
                  <a:pt x="66" y="199"/>
                  <a:pt x="102" y="189"/>
                </a:cubicBezTo>
                <a:cubicBezTo>
                  <a:pt x="228" y="154"/>
                  <a:pt x="350" y="144"/>
                  <a:pt x="481" y="144"/>
                </a:cubicBezTo>
                <a:cubicBezTo>
                  <a:pt x="573" y="144"/>
                  <a:pt x="665" y="143"/>
                  <a:pt x="757" y="137"/>
                </a:cubicBezTo>
                <a:cubicBezTo>
                  <a:pt x="817" y="133"/>
                  <a:pt x="881" y="120"/>
                  <a:pt x="942" y="126"/>
                </a:cubicBezTo>
                <a:cubicBezTo>
                  <a:pt x="954" y="126"/>
                  <a:pt x="961" y="123"/>
                  <a:pt x="954" y="130"/>
                </a:cubicBezTo>
                <a:moveTo>
                  <a:pt x="274" y="44"/>
                </a:moveTo>
                <a:cubicBezTo>
                  <a:pt x="274" y="29"/>
                  <a:pt x="272" y="14"/>
                  <a:pt x="276" y="0"/>
                </a:cubicBezTo>
                <a:cubicBezTo>
                  <a:pt x="279" y="0"/>
                  <a:pt x="280" y="0"/>
                  <a:pt x="279" y="3"/>
                </a:cubicBezTo>
                <a:cubicBezTo>
                  <a:pt x="271" y="46"/>
                  <a:pt x="242" y="75"/>
                  <a:pt x="213" y="109"/>
                </a:cubicBezTo>
                <a:cubicBezTo>
                  <a:pt x="171" y="158"/>
                  <a:pt x="120" y="198"/>
                  <a:pt x="77" y="245"/>
                </a:cubicBezTo>
                <a:cubicBezTo>
                  <a:pt x="77" y="247"/>
                  <a:pt x="76" y="248"/>
                  <a:pt x="76" y="250"/>
                </a:cubicBezTo>
                <a:cubicBezTo>
                  <a:pt x="108" y="252"/>
                  <a:pt x="155" y="252"/>
                  <a:pt x="190" y="252"/>
                </a:cubicBezTo>
                <a:cubicBezTo>
                  <a:pt x="274" y="252"/>
                  <a:pt x="356" y="260"/>
                  <a:pt x="435" y="289"/>
                </a:cubicBezTo>
                <a:cubicBezTo>
                  <a:pt x="486" y="307"/>
                  <a:pt x="518" y="333"/>
                  <a:pt x="557" y="3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5"/>
          <p:cNvSpPr/>
          <p:nvPr/>
        </p:nvSpPr>
        <p:spPr>
          <a:xfrm>
            <a:off x="3854520" y="3003480"/>
            <a:ext cx="344520" cy="120960"/>
          </a:xfrm>
          <a:custGeom>
            <a:avLst/>
            <a:gdLst/>
            <a:ahLst/>
            <a:rect l="l" t="t" r="r" b="b"/>
            <a:pathLst>
              <a:path w="958" h="337">
                <a:moveTo>
                  <a:pt x="208" y="223"/>
                </a:moveTo>
                <a:cubicBezTo>
                  <a:pt x="200" y="217"/>
                  <a:pt x="192" y="211"/>
                  <a:pt x="184" y="205"/>
                </a:cubicBezTo>
                <a:cubicBezTo>
                  <a:pt x="176" y="199"/>
                  <a:pt x="167" y="194"/>
                  <a:pt x="159" y="189"/>
                </a:cubicBezTo>
                <a:cubicBezTo>
                  <a:pt x="163" y="188"/>
                  <a:pt x="196" y="181"/>
                  <a:pt x="199" y="181"/>
                </a:cubicBezTo>
                <a:cubicBezTo>
                  <a:pt x="299" y="168"/>
                  <a:pt x="399" y="150"/>
                  <a:pt x="500" y="141"/>
                </a:cubicBezTo>
                <a:cubicBezTo>
                  <a:pt x="596" y="132"/>
                  <a:pt x="693" y="135"/>
                  <a:pt x="789" y="130"/>
                </a:cubicBezTo>
                <a:cubicBezTo>
                  <a:pt x="839" y="127"/>
                  <a:pt x="889" y="123"/>
                  <a:pt x="939" y="116"/>
                </a:cubicBezTo>
                <a:cubicBezTo>
                  <a:pt x="949" y="116"/>
                  <a:pt x="952" y="117"/>
                  <a:pt x="957" y="113"/>
                </a:cubicBezTo>
                <a:moveTo>
                  <a:pt x="448" y="11"/>
                </a:moveTo>
                <a:cubicBezTo>
                  <a:pt x="423" y="7"/>
                  <a:pt x="389" y="0"/>
                  <a:pt x="364" y="10"/>
                </a:cubicBezTo>
                <a:cubicBezTo>
                  <a:pt x="323" y="27"/>
                  <a:pt x="282" y="62"/>
                  <a:pt x="247" y="89"/>
                </a:cubicBezTo>
                <a:cubicBezTo>
                  <a:pt x="170" y="147"/>
                  <a:pt x="99" y="211"/>
                  <a:pt x="21" y="268"/>
                </a:cubicBezTo>
                <a:cubicBezTo>
                  <a:pt x="9" y="276"/>
                  <a:pt x="6" y="277"/>
                  <a:pt x="0" y="282"/>
                </a:cubicBezTo>
                <a:cubicBezTo>
                  <a:pt x="73" y="282"/>
                  <a:pt x="145" y="271"/>
                  <a:pt x="218" y="268"/>
                </a:cubicBezTo>
                <a:cubicBezTo>
                  <a:pt x="275" y="266"/>
                  <a:pt x="342" y="257"/>
                  <a:pt x="390" y="294"/>
                </a:cubicBezTo>
                <a:cubicBezTo>
                  <a:pt x="407" y="314"/>
                  <a:pt x="413" y="320"/>
                  <a:pt x="421" y="33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6"/>
          <p:cNvSpPr/>
          <p:nvPr/>
        </p:nvSpPr>
        <p:spPr>
          <a:xfrm>
            <a:off x="4098960" y="3862440"/>
            <a:ext cx="514440" cy="123840"/>
          </a:xfrm>
          <a:custGeom>
            <a:avLst/>
            <a:gdLst/>
            <a:ahLst/>
            <a:rect l="l" t="t" r="r" b="b"/>
            <a:pathLst>
              <a:path w="1430" h="345">
                <a:moveTo>
                  <a:pt x="241" y="237"/>
                </a:moveTo>
                <a:cubicBezTo>
                  <a:pt x="257" y="233"/>
                  <a:pt x="281" y="226"/>
                  <a:pt x="300" y="219"/>
                </a:cubicBezTo>
                <a:cubicBezTo>
                  <a:pt x="382" y="193"/>
                  <a:pt x="465" y="173"/>
                  <a:pt x="549" y="159"/>
                </a:cubicBezTo>
                <a:cubicBezTo>
                  <a:pt x="669" y="136"/>
                  <a:pt x="792" y="126"/>
                  <a:pt x="914" y="119"/>
                </a:cubicBezTo>
                <a:cubicBezTo>
                  <a:pt x="1038" y="113"/>
                  <a:pt x="1163" y="116"/>
                  <a:pt x="1288" y="116"/>
                </a:cubicBezTo>
                <a:cubicBezTo>
                  <a:pt x="1335" y="116"/>
                  <a:pt x="1382" y="116"/>
                  <a:pt x="1429" y="116"/>
                </a:cubicBezTo>
                <a:moveTo>
                  <a:pt x="398" y="0"/>
                </a:moveTo>
                <a:cubicBezTo>
                  <a:pt x="382" y="28"/>
                  <a:pt x="373" y="38"/>
                  <a:pt x="352" y="61"/>
                </a:cubicBezTo>
                <a:cubicBezTo>
                  <a:pt x="278" y="142"/>
                  <a:pt x="187" y="200"/>
                  <a:pt x="88" y="243"/>
                </a:cubicBezTo>
                <a:cubicBezTo>
                  <a:pt x="59" y="256"/>
                  <a:pt x="31" y="265"/>
                  <a:pt x="0" y="272"/>
                </a:cubicBezTo>
                <a:cubicBezTo>
                  <a:pt x="126" y="272"/>
                  <a:pt x="267" y="251"/>
                  <a:pt x="390" y="281"/>
                </a:cubicBezTo>
                <a:cubicBezTo>
                  <a:pt x="443" y="293"/>
                  <a:pt x="489" y="319"/>
                  <a:pt x="537" y="34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7"/>
          <p:cNvSpPr/>
          <p:nvPr/>
        </p:nvSpPr>
        <p:spPr>
          <a:xfrm>
            <a:off x="3933720" y="4455000"/>
            <a:ext cx="631800" cy="178920"/>
          </a:xfrm>
          <a:custGeom>
            <a:avLst/>
            <a:gdLst/>
            <a:ahLst/>
            <a:rect l="l" t="t" r="r" b="b"/>
            <a:pathLst>
              <a:path w="1756" h="498">
                <a:moveTo>
                  <a:pt x="1005" y="186"/>
                </a:moveTo>
                <a:cubicBezTo>
                  <a:pt x="1000" y="181"/>
                  <a:pt x="995" y="175"/>
                  <a:pt x="990" y="171"/>
                </a:cubicBezTo>
                <a:cubicBezTo>
                  <a:pt x="986" y="168"/>
                  <a:pt x="982" y="167"/>
                  <a:pt x="978" y="164"/>
                </a:cubicBezTo>
                <a:cubicBezTo>
                  <a:pt x="977" y="163"/>
                  <a:pt x="975" y="163"/>
                  <a:pt x="974" y="162"/>
                </a:cubicBezTo>
                <a:cubicBezTo>
                  <a:pt x="981" y="159"/>
                  <a:pt x="978" y="156"/>
                  <a:pt x="999" y="151"/>
                </a:cubicBezTo>
                <a:cubicBezTo>
                  <a:pt x="1068" y="136"/>
                  <a:pt x="1138" y="123"/>
                  <a:pt x="1208" y="112"/>
                </a:cubicBezTo>
                <a:cubicBezTo>
                  <a:pt x="1300" y="97"/>
                  <a:pt x="1392" y="91"/>
                  <a:pt x="1485" y="90"/>
                </a:cubicBezTo>
                <a:cubicBezTo>
                  <a:pt x="1547" y="89"/>
                  <a:pt x="1610" y="90"/>
                  <a:pt x="1672" y="92"/>
                </a:cubicBezTo>
                <a:cubicBezTo>
                  <a:pt x="1700" y="93"/>
                  <a:pt x="1727" y="93"/>
                  <a:pt x="1755" y="93"/>
                </a:cubicBezTo>
                <a:moveTo>
                  <a:pt x="1092" y="4"/>
                </a:moveTo>
                <a:cubicBezTo>
                  <a:pt x="1062" y="4"/>
                  <a:pt x="1035" y="0"/>
                  <a:pt x="1008" y="13"/>
                </a:cubicBezTo>
                <a:cubicBezTo>
                  <a:pt x="955" y="39"/>
                  <a:pt x="902" y="78"/>
                  <a:pt x="849" y="107"/>
                </a:cubicBezTo>
                <a:cubicBezTo>
                  <a:pt x="741" y="168"/>
                  <a:pt x="633" y="230"/>
                  <a:pt x="524" y="288"/>
                </a:cubicBezTo>
                <a:cubicBezTo>
                  <a:pt x="352" y="380"/>
                  <a:pt x="185" y="445"/>
                  <a:pt x="0" y="497"/>
                </a:cubicBezTo>
                <a:cubicBezTo>
                  <a:pt x="4" y="497"/>
                  <a:pt x="9" y="497"/>
                  <a:pt x="13" y="497"/>
                </a:cubicBezTo>
                <a:cubicBezTo>
                  <a:pt x="113" y="490"/>
                  <a:pt x="211" y="467"/>
                  <a:pt x="311" y="456"/>
                </a:cubicBezTo>
                <a:cubicBezTo>
                  <a:pt x="461" y="439"/>
                  <a:pt x="616" y="430"/>
                  <a:pt x="767" y="437"/>
                </a:cubicBezTo>
                <a:cubicBezTo>
                  <a:pt x="824" y="440"/>
                  <a:pt x="858" y="456"/>
                  <a:pt x="908" y="48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8"/>
          <p:cNvSpPr/>
          <p:nvPr/>
        </p:nvSpPr>
        <p:spPr>
          <a:xfrm>
            <a:off x="4065840" y="4786200"/>
            <a:ext cx="320760" cy="142920"/>
          </a:xfrm>
          <a:custGeom>
            <a:avLst/>
            <a:gdLst/>
            <a:ahLst/>
            <a:rect l="l" t="t" r="r" b="b"/>
            <a:pathLst>
              <a:path w="892" h="398">
                <a:moveTo>
                  <a:pt x="149" y="152"/>
                </a:moveTo>
                <a:cubicBezTo>
                  <a:pt x="149" y="152"/>
                  <a:pt x="125" y="162"/>
                  <a:pt x="160" y="149"/>
                </a:cubicBezTo>
                <a:cubicBezTo>
                  <a:pt x="205" y="133"/>
                  <a:pt x="252" y="125"/>
                  <a:pt x="298" y="115"/>
                </a:cubicBezTo>
                <a:cubicBezTo>
                  <a:pt x="393" y="95"/>
                  <a:pt x="490" y="78"/>
                  <a:pt x="587" y="71"/>
                </a:cubicBezTo>
                <a:cubicBezTo>
                  <a:pt x="686" y="64"/>
                  <a:pt x="789" y="65"/>
                  <a:pt x="888" y="70"/>
                </a:cubicBezTo>
                <a:cubicBezTo>
                  <a:pt x="889" y="70"/>
                  <a:pt x="890" y="70"/>
                  <a:pt x="891" y="70"/>
                </a:cubicBezTo>
                <a:moveTo>
                  <a:pt x="251" y="5"/>
                </a:moveTo>
                <a:cubicBezTo>
                  <a:pt x="223" y="12"/>
                  <a:pt x="232" y="0"/>
                  <a:pt x="217" y="26"/>
                </a:cubicBezTo>
                <a:cubicBezTo>
                  <a:pt x="157" y="132"/>
                  <a:pt x="146" y="223"/>
                  <a:pt x="49" y="310"/>
                </a:cubicBezTo>
                <a:cubicBezTo>
                  <a:pt x="36" y="322"/>
                  <a:pt x="25" y="334"/>
                  <a:pt x="13" y="346"/>
                </a:cubicBezTo>
                <a:cubicBezTo>
                  <a:pt x="30" y="364"/>
                  <a:pt x="0" y="361"/>
                  <a:pt x="52" y="370"/>
                </a:cubicBezTo>
                <a:cubicBezTo>
                  <a:pt x="142" y="385"/>
                  <a:pt x="241" y="375"/>
                  <a:pt x="331" y="375"/>
                </a:cubicBezTo>
                <a:cubicBezTo>
                  <a:pt x="466" y="375"/>
                  <a:pt x="604" y="364"/>
                  <a:pt x="735" y="386"/>
                </a:cubicBezTo>
                <a:cubicBezTo>
                  <a:pt x="752" y="390"/>
                  <a:pt x="770" y="393"/>
                  <a:pt x="787" y="39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9"/>
          <p:cNvSpPr/>
          <p:nvPr/>
        </p:nvSpPr>
        <p:spPr>
          <a:xfrm>
            <a:off x="2433600" y="1698840"/>
            <a:ext cx="1086120" cy="911160"/>
          </a:xfrm>
          <a:custGeom>
            <a:avLst/>
            <a:gdLst/>
            <a:ahLst/>
            <a:rect l="l" t="t" r="r" b="b"/>
            <a:pathLst>
              <a:path w="3018" h="2532">
                <a:moveTo>
                  <a:pt x="2022" y="103"/>
                </a:moveTo>
                <a:cubicBezTo>
                  <a:pt x="2026" y="93"/>
                  <a:pt x="2028" y="88"/>
                  <a:pt x="2029" y="78"/>
                </a:cubicBezTo>
                <a:cubicBezTo>
                  <a:pt x="2029" y="72"/>
                  <a:pt x="2029" y="67"/>
                  <a:pt x="2029" y="61"/>
                </a:cubicBezTo>
                <a:cubicBezTo>
                  <a:pt x="2015" y="61"/>
                  <a:pt x="1989" y="56"/>
                  <a:pt x="1977" y="63"/>
                </a:cubicBezTo>
                <a:cubicBezTo>
                  <a:pt x="1955" y="76"/>
                  <a:pt x="1943" y="109"/>
                  <a:pt x="1936" y="132"/>
                </a:cubicBezTo>
                <a:cubicBezTo>
                  <a:pt x="1931" y="149"/>
                  <a:pt x="1922" y="196"/>
                  <a:pt x="1939" y="208"/>
                </a:cubicBezTo>
                <a:cubicBezTo>
                  <a:pt x="1959" y="222"/>
                  <a:pt x="1996" y="219"/>
                  <a:pt x="2019" y="219"/>
                </a:cubicBezTo>
                <a:cubicBezTo>
                  <a:pt x="2063" y="220"/>
                  <a:pt x="2108" y="223"/>
                  <a:pt x="2151" y="212"/>
                </a:cubicBezTo>
                <a:cubicBezTo>
                  <a:pt x="2175" y="206"/>
                  <a:pt x="2219" y="192"/>
                  <a:pt x="2227" y="164"/>
                </a:cubicBezTo>
                <a:cubicBezTo>
                  <a:pt x="2233" y="144"/>
                  <a:pt x="2230" y="107"/>
                  <a:pt x="2215" y="92"/>
                </a:cubicBezTo>
                <a:cubicBezTo>
                  <a:pt x="2198" y="74"/>
                  <a:pt x="2172" y="59"/>
                  <a:pt x="2148" y="51"/>
                </a:cubicBezTo>
                <a:cubicBezTo>
                  <a:pt x="2126" y="44"/>
                  <a:pt x="2103" y="43"/>
                  <a:pt x="2080" y="43"/>
                </a:cubicBezTo>
                <a:moveTo>
                  <a:pt x="2512" y="10"/>
                </a:moveTo>
                <a:cubicBezTo>
                  <a:pt x="2518" y="7"/>
                  <a:pt x="2531" y="0"/>
                  <a:pt x="2529" y="7"/>
                </a:cubicBezTo>
                <a:cubicBezTo>
                  <a:pt x="2521" y="34"/>
                  <a:pt x="2490" y="53"/>
                  <a:pt x="2481" y="82"/>
                </a:cubicBezTo>
                <a:cubicBezTo>
                  <a:pt x="2476" y="97"/>
                  <a:pt x="2469" y="146"/>
                  <a:pt x="2480" y="160"/>
                </a:cubicBezTo>
                <a:cubicBezTo>
                  <a:pt x="2502" y="187"/>
                  <a:pt x="2552" y="184"/>
                  <a:pt x="2581" y="184"/>
                </a:cubicBezTo>
                <a:cubicBezTo>
                  <a:pt x="2611" y="184"/>
                  <a:pt x="2655" y="193"/>
                  <a:pt x="2678" y="167"/>
                </a:cubicBezTo>
                <a:cubicBezTo>
                  <a:pt x="2689" y="154"/>
                  <a:pt x="2688" y="112"/>
                  <a:pt x="2680" y="98"/>
                </a:cubicBezTo>
                <a:cubicBezTo>
                  <a:pt x="2656" y="56"/>
                  <a:pt x="2599" y="48"/>
                  <a:pt x="2556" y="47"/>
                </a:cubicBezTo>
                <a:cubicBezTo>
                  <a:pt x="2519" y="46"/>
                  <a:pt x="2508" y="60"/>
                  <a:pt x="2480" y="82"/>
                </a:cubicBezTo>
                <a:moveTo>
                  <a:pt x="2229" y="782"/>
                </a:moveTo>
                <a:cubicBezTo>
                  <a:pt x="2215" y="778"/>
                  <a:pt x="2205" y="776"/>
                  <a:pt x="2185" y="790"/>
                </a:cubicBezTo>
                <a:cubicBezTo>
                  <a:pt x="2156" y="810"/>
                  <a:pt x="2139" y="837"/>
                  <a:pt x="2135" y="871"/>
                </a:cubicBezTo>
                <a:cubicBezTo>
                  <a:pt x="2131" y="909"/>
                  <a:pt x="2149" y="912"/>
                  <a:pt x="2184" y="914"/>
                </a:cubicBezTo>
                <a:cubicBezTo>
                  <a:pt x="2224" y="916"/>
                  <a:pt x="2271" y="920"/>
                  <a:pt x="2308" y="902"/>
                </a:cubicBezTo>
                <a:cubicBezTo>
                  <a:pt x="2332" y="891"/>
                  <a:pt x="2339" y="873"/>
                  <a:pt x="2335" y="848"/>
                </a:cubicBezTo>
                <a:cubicBezTo>
                  <a:pt x="2329" y="815"/>
                  <a:pt x="2284" y="796"/>
                  <a:pt x="2259" y="781"/>
                </a:cubicBezTo>
                <a:cubicBezTo>
                  <a:pt x="2239" y="770"/>
                  <a:pt x="2216" y="755"/>
                  <a:pt x="2193" y="749"/>
                </a:cubicBezTo>
                <a:cubicBezTo>
                  <a:pt x="2192" y="749"/>
                  <a:pt x="2192" y="749"/>
                  <a:pt x="2191" y="749"/>
                </a:cubicBezTo>
                <a:moveTo>
                  <a:pt x="2628" y="675"/>
                </a:moveTo>
                <a:cubicBezTo>
                  <a:pt x="2628" y="692"/>
                  <a:pt x="2626" y="704"/>
                  <a:pt x="2628" y="721"/>
                </a:cubicBezTo>
                <a:cubicBezTo>
                  <a:pt x="2634" y="767"/>
                  <a:pt x="2646" y="813"/>
                  <a:pt x="2657" y="858"/>
                </a:cubicBezTo>
                <a:cubicBezTo>
                  <a:pt x="2666" y="894"/>
                  <a:pt x="2681" y="930"/>
                  <a:pt x="2686" y="967"/>
                </a:cubicBezTo>
                <a:cubicBezTo>
                  <a:pt x="2686" y="972"/>
                  <a:pt x="2686" y="978"/>
                  <a:pt x="2686" y="983"/>
                </a:cubicBezTo>
                <a:moveTo>
                  <a:pt x="2230" y="1639"/>
                </a:moveTo>
                <a:cubicBezTo>
                  <a:pt x="2230" y="1626"/>
                  <a:pt x="2227" y="1620"/>
                  <a:pt x="2239" y="1614"/>
                </a:cubicBezTo>
                <a:cubicBezTo>
                  <a:pt x="2253" y="1607"/>
                  <a:pt x="2270" y="1614"/>
                  <a:pt x="2277" y="1626"/>
                </a:cubicBezTo>
                <a:cubicBezTo>
                  <a:pt x="2294" y="1654"/>
                  <a:pt x="2299" y="1698"/>
                  <a:pt x="2301" y="1730"/>
                </a:cubicBezTo>
                <a:cubicBezTo>
                  <a:pt x="2303" y="1755"/>
                  <a:pt x="2301" y="1783"/>
                  <a:pt x="2307" y="1808"/>
                </a:cubicBezTo>
                <a:cubicBezTo>
                  <a:pt x="2312" y="1828"/>
                  <a:pt x="2331" y="1824"/>
                  <a:pt x="2347" y="1825"/>
                </a:cubicBezTo>
                <a:moveTo>
                  <a:pt x="2781" y="1507"/>
                </a:moveTo>
                <a:cubicBezTo>
                  <a:pt x="2772" y="1510"/>
                  <a:pt x="2763" y="1505"/>
                  <a:pt x="2745" y="1527"/>
                </a:cubicBezTo>
                <a:cubicBezTo>
                  <a:pt x="2716" y="1562"/>
                  <a:pt x="2705" y="1597"/>
                  <a:pt x="2703" y="1641"/>
                </a:cubicBezTo>
                <a:cubicBezTo>
                  <a:pt x="2701" y="1687"/>
                  <a:pt x="2725" y="1692"/>
                  <a:pt x="2768" y="1695"/>
                </a:cubicBezTo>
                <a:cubicBezTo>
                  <a:pt x="2820" y="1698"/>
                  <a:pt x="2867" y="1697"/>
                  <a:pt x="2912" y="1669"/>
                </a:cubicBezTo>
                <a:cubicBezTo>
                  <a:pt x="2934" y="1656"/>
                  <a:pt x="2957" y="1616"/>
                  <a:pt x="2942" y="1589"/>
                </a:cubicBezTo>
                <a:cubicBezTo>
                  <a:pt x="2917" y="1546"/>
                  <a:pt x="2838" y="1517"/>
                  <a:pt x="2793" y="1508"/>
                </a:cubicBezTo>
                <a:cubicBezTo>
                  <a:pt x="2733" y="1497"/>
                  <a:pt x="2678" y="1501"/>
                  <a:pt x="2633" y="1542"/>
                </a:cubicBezTo>
                <a:cubicBezTo>
                  <a:pt x="2604" y="1575"/>
                  <a:pt x="2594" y="1586"/>
                  <a:pt x="2577" y="1610"/>
                </a:cubicBezTo>
                <a:moveTo>
                  <a:pt x="2283" y="2154"/>
                </a:moveTo>
                <a:cubicBezTo>
                  <a:pt x="2295" y="2181"/>
                  <a:pt x="2304" y="2206"/>
                  <a:pt x="2310" y="2235"/>
                </a:cubicBezTo>
                <a:cubicBezTo>
                  <a:pt x="2321" y="2285"/>
                  <a:pt x="2329" y="2336"/>
                  <a:pt x="2333" y="2387"/>
                </a:cubicBezTo>
                <a:cubicBezTo>
                  <a:pt x="2336" y="2426"/>
                  <a:pt x="2340" y="2465"/>
                  <a:pt x="2344" y="2504"/>
                </a:cubicBezTo>
                <a:cubicBezTo>
                  <a:pt x="2346" y="2518"/>
                  <a:pt x="2346" y="2522"/>
                  <a:pt x="2349" y="2531"/>
                </a:cubicBezTo>
                <a:moveTo>
                  <a:pt x="2981" y="2051"/>
                </a:moveTo>
                <a:cubicBezTo>
                  <a:pt x="3001" y="2086"/>
                  <a:pt x="3000" y="2122"/>
                  <a:pt x="3000" y="2162"/>
                </a:cubicBezTo>
                <a:cubicBezTo>
                  <a:pt x="3001" y="2235"/>
                  <a:pt x="2997" y="2308"/>
                  <a:pt x="3003" y="2381"/>
                </a:cubicBezTo>
                <a:cubicBezTo>
                  <a:pt x="3004" y="2398"/>
                  <a:pt x="3017" y="2441"/>
                  <a:pt x="3009" y="2459"/>
                </a:cubicBezTo>
                <a:cubicBezTo>
                  <a:pt x="3009" y="2465"/>
                  <a:pt x="3009" y="2467"/>
                  <a:pt x="3002" y="2466"/>
                </a:cubicBezTo>
                <a:moveTo>
                  <a:pt x="1210" y="113"/>
                </a:moveTo>
                <a:cubicBezTo>
                  <a:pt x="1229" y="72"/>
                  <a:pt x="1234" y="66"/>
                  <a:pt x="1269" y="30"/>
                </a:cubicBezTo>
                <a:cubicBezTo>
                  <a:pt x="1276" y="22"/>
                  <a:pt x="1284" y="14"/>
                  <a:pt x="1291" y="7"/>
                </a:cubicBezTo>
                <a:cubicBezTo>
                  <a:pt x="1243" y="30"/>
                  <a:pt x="1196" y="56"/>
                  <a:pt x="1150" y="87"/>
                </a:cubicBezTo>
                <a:cubicBezTo>
                  <a:pt x="1082" y="134"/>
                  <a:pt x="1003" y="190"/>
                  <a:pt x="989" y="277"/>
                </a:cubicBezTo>
                <a:cubicBezTo>
                  <a:pt x="978" y="346"/>
                  <a:pt x="1014" y="376"/>
                  <a:pt x="1068" y="410"/>
                </a:cubicBezTo>
                <a:cubicBezTo>
                  <a:pt x="1184" y="485"/>
                  <a:pt x="1335" y="505"/>
                  <a:pt x="1382" y="658"/>
                </a:cubicBezTo>
                <a:cubicBezTo>
                  <a:pt x="1414" y="761"/>
                  <a:pt x="1386" y="867"/>
                  <a:pt x="1334" y="957"/>
                </a:cubicBezTo>
                <a:cubicBezTo>
                  <a:pt x="1242" y="1114"/>
                  <a:pt x="1098" y="1185"/>
                  <a:pt x="964" y="1293"/>
                </a:cubicBezTo>
                <a:cubicBezTo>
                  <a:pt x="958" y="1299"/>
                  <a:pt x="956" y="1300"/>
                  <a:pt x="957" y="1305"/>
                </a:cubicBezTo>
                <a:cubicBezTo>
                  <a:pt x="996" y="1308"/>
                  <a:pt x="1041" y="1303"/>
                  <a:pt x="1079" y="1312"/>
                </a:cubicBezTo>
                <a:cubicBezTo>
                  <a:pt x="1240" y="1351"/>
                  <a:pt x="1312" y="1462"/>
                  <a:pt x="1319" y="1623"/>
                </a:cubicBezTo>
                <a:cubicBezTo>
                  <a:pt x="1326" y="1769"/>
                  <a:pt x="1282" y="1958"/>
                  <a:pt x="1340" y="2094"/>
                </a:cubicBezTo>
                <a:cubicBezTo>
                  <a:pt x="1373" y="2171"/>
                  <a:pt x="1458" y="2238"/>
                  <a:pt x="1517" y="2295"/>
                </a:cubicBezTo>
                <a:cubicBezTo>
                  <a:pt x="1577" y="2353"/>
                  <a:pt x="1620" y="2375"/>
                  <a:pt x="1704" y="2373"/>
                </a:cubicBezTo>
                <a:cubicBezTo>
                  <a:pt x="1772" y="2371"/>
                  <a:pt x="1821" y="2340"/>
                  <a:pt x="1880" y="2309"/>
                </a:cubicBezTo>
                <a:moveTo>
                  <a:pt x="16" y="609"/>
                </a:moveTo>
                <a:cubicBezTo>
                  <a:pt x="13" y="612"/>
                  <a:pt x="3" y="620"/>
                  <a:pt x="0" y="623"/>
                </a:cubicBezTo>
                <a:cubicBezTo>
                  <a:pt x="60" y="623"/>
                  <a:pt x="118" y="624"/>
                  <a:pt x="177" y="617"/>
                </a:cubicBezTo>
                <a:cubicBezTo>
                  <a:pt x="239" y="610"/>
                  <a:pt x="302" y="605"/>
                  <a:pt x="364" y="595"/>
                </a:cubicBezTo>
                <a:cubicBezTo>
                  <a:pt x="399" y="589"/>
                  <a:pt x="440" y="585"/>
                  <a:pt x="471" y="566"/>
                </a:cubicBezTo>
                <a:cubicBezTo>
                  <a:pt x="480" y="559"/>
                  <a:pt x="483" y="557"/>
                  <a:pt x="481" y="549"/>
                </a:cubicBezTo>
                <a:moveTo>
                  <a:pt x="420" y="472"/>
                </a:moveTo>
                <a:cubicBezTo>
                  <a:pt x="408" y="462"/>
                  <a:pt x="398" y="453"/>
                  <a:pt x="385" y="446"/>
                </a:cubicBezTo>
                <a:cubicBezTo>
                  <a:pt x="384" y="446"/>
                  <a:pt x="383" y="445"/>
                  <a:pt x="382" y="445"/>
                </a:cubicBezTo>
                <a:cubicBezTo>
                  <a:pt x="419" y="449"/>
                  <a:pt x="451" y="462"/>
                  <a:pt x="486" y="475"/>
                </a:cubicBezTo>
                <a:cubicBezTo>
                  <a:pt x="516" y="486"/>
                  <a:pt x="558" y="496"/>
                  <a:pt x="572" y="530"/>
                </a:cubicBezTo>
                <a:cubicBezTo>
                  <a:pt x="581" y="551"/>
                  <a:pt x="579" y="595"/>
                  <a:pt x="575" y="617"/>
                </a:cubicBezTo>
                <a:cubicBezTo>
                  <a:pt x="569" y="656"/>
                  <a:pt x="539" y="687"/>
                  <a:pt x="525" y="722"/>
                </a:cubicBezTo>
                <a:cubicBezTo>
                  <a:pt x="515" y="752"/>
                  <a:pt x="511" y="761"/>
                  <a:pt x="507" y="78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0"/>
          <p:cNvSpPr/>
          <p:nvPr/>
        </p:nvSpPr>
        <p:spPr>
          <a:xfrm>
            <a:off x="2660760" y="3036960"/>
            <a:ext cx="1343880" cy="2198880"/>
          </a:xfrm>
          <a:custGeom>
            <a:avLst/>
            <a:gdLst/>
            <a:ahLst/>
            <a:rect l="l" t="t" r="r" b="b"/>
            <a:pathLst>
              <a:path w="3734" h="6109">
                <a:moveTo>
                  <a:pt x="1174" y="185"/>
                </a:moveTo>
                <a:cubicBezTo>
                  <a:pt x="1174" y="183"/>
                  <a:pt x="1176" y="157"/>
                  <a:pt x="1175" y="156"/>
                </a:cubicBezTo>
                <a:cubicBezTo>
                  <a:pt x="1164" y="147"/>
                  <a:pt x="1205" y="153"/>
                  <a:pt x="1159" y="151"/>
                </a:cubicBezTo>
                <a:cubicBezTo>
                  <a:pt x="1114" y="149"/>
                  <a:pt x="1072" y="183"/>
                  <a:pt x="1038" y="210"/>
                </a:cubicBezTo>
                <a:cubicBezTo>
                  <a:pt x="1008" y="234"/>
                  <a:pt x="986" y="255"/>
                  <a:pt x="983" y="293"/>
                </a:cubicBezTo>
                <a:cubicBezTo>
                  <a:pt x="983" y="297"/>
                  <a:pt x="983" y="302"/>
                  <a:pt x="983" y="306"/>
                </a:cubicBezTo>
                <a:cubicBezTo>
                  <a:pt x="1030" y="327"/>
                  <a:pt x="1078" y="323"/>
                  <a:pt x="1129" y="323"/>
                </a:cubicBezTo>
                <a:cubicBezTo>
                  <a:pt x="1200" y="323"/>
                  <a:pt x="1267" y="319"/>
                  <a:pt x="1336" y="299"/>
                </a:cubicBezTo>
                <a:cubicBezTo>
                  <a:pt x="1363" y="291"/>
                  <a:pt x="1376" y="284"/>
                  <a:pt x="1394" y="266"/>
                </a:cubicBezTo>
                <a:cubicBezTo>
                  <a:pt x="1391" y="229"/>
                  <a:pt x="1364" y="226"/>
                  <a:pt x="1330" y="216"/>
                </a:cubicBezTo>
                <a:cubicBezTo>
                  <a:pt x="1283" y="203"/>
                  <a:pt x="1235" y="197"/>
                  <a:pt x="1187" y="196"/>
                </a:cubicBezTo>
                <a:cubicBezTo>
                  <a:pt x="1174" y="196"/>
                  <a:pt x="1162" y="196"/>
                  <a:pt x="1175" y="196"/>
                </a:cubicBezTo>
                <a:cubicBezTo>
                  <a:pt x="1215" y="195"/>
                  <a:pt x="1231" y="194"/>
                  <a:pt x="1259" y="189"/>
                </a:cubicBezTo>
                <a:moveTo>
                  <a:pt x="1824" y="90"/>
                </a:moveTo>
                <a:cubicBezTo>
                  <a:pt x="1796" y="100"/>
                  <a:pt x="1769" y="120"/>
                  <a:pt x="1746" y="141"/>
                </a:cubicBezTo>
                <a:cubicBezTo>
                  <a:pt x="1729" y="157"/>
                  <a:pt x="1716" y="173"/>
                  <a:pt x="1715" y="196"/>
                </a:cubicBezTo>
                <a:cubicBezTo>
                  <a:pt x="1715" y="198"/>
                  <a:pt x="1715" y="200"/>
                  <a:pt x="1715" y="202"/>
                </a:cubicBezTo>
                <a:cubicBezTo>
                  <a:pt x="1756" y="203"/>
                  <a:pt x="1799" y="207"/>
                  <a:pt x="1840" y="203"/>
                </a:cubicBezTo>
                <a:cubicBezTo>
                  <a:pt x="1898" y="198"/>
                  <a:pt x="1956" y="183"/>
                  <a:pt x="2007" y="156"/>
                </a:cubicBezTo>
                <a:cubicBezTo>
                  <a:pt x="2022" y="148"/>
                  <a:pt x="2055" y="117"/>
                  <a:pt x="2034" y="96"/>
                </a:cubicBezTo>
                <a:cubicBezTo>
                  <a:pt x="2002" y="64"/>
                  <a:pt x="1946" y="55"/>
                  <a:pt x="1903" y="52"/>
                </a:cubicBezTo>
                <a:cubicBezTo>
                  <a:pt x="1887" y="51"/>
                  <a:pt x="1858" y="53"/>
                  <a:pt x="1848" y="56"/>
                </a:cubicBezTo>
                <a:cubicBezTo>
                  <a:pt x="1879" y="66"/>
                  <a:pt x="1908" y="64"/>
                  <a:pt x="1941" y="64"/>
                </a:cubicBezTo>
                <a:moveTo>
                  <a:pt x="2422" y="12"/>
                </a:moveTo>
                <a:cubicBezTo>
                  <a:pt x="2434" y="8"/>
                  <a:pt x="2445" y="4"/>
                  <a:pt x="2457" y="0"/>
                </a:cubicBezTo>
                <a:cubicBezTo>
                  <a:pt x="2422" y="26"/>
                  <a:pt x="2389" y="53"/>
                  <a:pt x="2374" y="96"/>
                </a:cubicBezTo>
                <a:cubicBezTo>
                  <a:pt x="2362" y="129"/>
                  <a:pt x="2357" y="182"/>
                  <a:pt x="2389" y="202"/>
                </a:cubicBezTo>
                <a:cubicBezTo>
                  <a:pt x="2431" y="228"/>
                  <a:pt x="2507" y="220"/>
                  <a:pt x="2553" y="217"/>
                </a:cubicBezTo>
                <a:cubicBezTo>
                  <a:pt x="2611" y="214"/>
                  <a:pt x="2679" y="196"/>
                  <a:pt x="2726" y="160"/>
                </a:cubicBezTo>
                <a:cubicBezTo>
                  <a:pt x="2757" y="136"/>
                  <a:pt x="2745" y="99"/>
                  <a:pt x="2718" y="80"/>
                </a:cubicBezTo>
                <a:cubicBezTo>
                  <a:pt x="2675" y="50"/>
                  <a:pt x="2610" y="48"/>
                  <a:pt x="2560" y="53"/>
                </a:cubicBezTo>
                <a:cubicBezTo>
                  <a:pt x="2487" y="61"/>
                  <a:pt x="2427" y="110"/>
                  <a:pt x="2366" y="148"/>
                </a:cubicBezTo>
                <a:moveTo>
                  <a:pt x="1333" y="763"/>
                </a:moveTo>
                <a:cubicBezTo>
                  <a:pt x="1330" y="753"/>
                  <a:pt x="1327" y="739"/>
                  <a:pt x="1309" y="749"/>
                </a:cubicBezTo>
                <a:cubicBezTo>
                  <a:pt x="1276" y="767"/>
                  <a:pt x="1249" y="820"/>
                  <a:pt x="1236" y="853"/>
                </a:cubicBezTo>
                <a:cubicBezTo>
                  <a:pt x="1230" y="868"/>
                  <a:pt x="1207" y="938"/>
                  <a:pt x="1221" y="955"/>
                </a:cubicBezTo>
                <a:cubicBezTo>
                  <a:pt x="1239" y="978"/>
                  <a:pt x="1326" y="969"/>
                  <a:pt x="1348" y="965"/>
                </a:cubicBezTo>
                <a:cubicBezTo>
                  <a:pt x="1410" y="953"/>
                  <a:pt x="1521" y="923"/>
                  <a:pt x="1555" y="862"/>
                </a:cubicBezTo>
                <a:cubicBezTo>
                  <a:pt x="1576" y="825"/>
                  <a:pt x="1553" y="785"/>
                  <a:pt x="1521" y="766"/>
                </a:cubicBezTo>
                <a:cubicBezTo>
                  <a:pt x="1476" y="740"/>
                  <a:pt x="1420" y="734"/>
                  <a:pt x="1369" y="732"/>
                </a:cubicBezTo>
                <a:cubicBezTo>
                  <a:pt x="1331" y="730"/>
                  <a:pt x="1348" y="734"/>
                  <a:pt x="1348" y="734"/>
                </a:cubicBezTo>
                <a:moveTo>
                  <a:pt x="1967" y="695"/>
                </a:moveTo>
                <a:cubicBezTo>
                  <a:pt x="1978" y="693"/>
                  <a:pt x="1985" y="693"/>
                  <a:pt x="1995" y="692"/>
                </a:cubicBezTo>
                <a:cubicBezTo>
                  <a:pt x="1996" y="724"/>
                  <a:pt x="1994" y="731"/>
                  <a:pt x="1977" y="760"/>
                </a:cubicBezTo>
                <a:cubicBezTo>
                  <a:pt x="1958" y="791"/>
                  <a:pt x="1946" y="816"/>
                  <a:pt x="1944" y="852"/>
                </a:cubicBezTo>
                <a:cubicBezTo>
                  <a:pt x="1944" y="856"/>
                  <a:pt x="1944" y="859"/>
                  <a:pt x="1944" y="863"/>
                </a:cubicBezTo>
                <a:cubicBezTo>
                  <a:pt x="1978" y="873"/>
                  <a:pt x="2020" y="875"/>
                  <a:pt x="2056" y="867"/>
                </a:cubicBezTo>
                <a:cubicBezTo>
                  <a:pt x="2102" y="857"/>
                  <a:pt x="2163" y="836"/>
                  <a:pt x="2201" y="806"/>
                </a:cubicBezTo>
                <a:cubicBezTo>
                  <a:pt x="2219" y="792"/>
                  <a:pt x="2234" y="757"/>
                  <a:pt x="2214" y="737"/>
                </a:cubicBezTo>
                <a:cubicBezTo>
                  <a:pt x="2185" y="706"/>
                  <a:pt x="2126" y="696"/>
                  <a:pt x="2086" y="692"/>
                </a:cubicBezTo>
                <a:cubicBezTo>
                  <a:pt x="2067" y="690"/>
                  <a:pt x="2047" y="692"/>
                  <a:pt x="2028" y="692"/>
                </a:cubicBezTo>
                <a:moveTo>
                  <a:pt x="2689" y="638"/>
                </a:moveTo>
                <a:cubicBezTo>
                  <a:pt x="2689" y="700"/>
                  <a:pt x="2691" y="761"/>
                  <a:pt x="2683" y="823"/>
                </a:cubicBezTo>
                <a:cubicBezTo>
                  <a:pt x="2675" y="889"/>
                  <a:pt x="2661" y="955"/>
                  <a:pt x="2647" y="1019"/>
                </a:cubicBezTo>
                <a:cubicBezTo>
                  <a:pt x="2637" y="1058"/>
                  <a:pt x="2635" y="1070"/>
                  <a:pt x="2623" y="1094"/>
                </a:cubicBezTo>
                <a:moveTo>
                  <a:pt x="1420" y="1555"/>
                </a:moveTo>
                <a:cubicBezTo>
                  <a:pt x="1411" y="1544"/>
                  <a:pt x="1405" y="1535"/>
                  <a:pt x="1389" y="1530"/>
                </a:cubicBezTo>
                <a:cubicBezTo>
                  <a:pt x="1370" y="1523"/>
                  <a:pt x="1330" y="1517"/>
                  <a:pt x="1312" y="1527"/>
                </a:cubicBezTo>
                <a:cubicBezTo>
                  <a:pt x="1270" y="1547"/>
                  <a:pt x="1230" y="1600"/>
                  <a:pt x="1221" y="1645"/>
                </a:cubicBezTo>
                <a:cubicBezTo>
                  <a:pt x="1213" y="1688"/>
                  <a:pt x="1219" y="1728"/>
                  <a:pt x="1265" y="1741"/>
                </a:cubicBezTo>
                <a:cubicBezTo>
                  <a:pt x="1330" y="1759"/>
                  <a:pt x="1421" y="1749"/>
                  <a:pt x="1485" y="1737"/>
                </a:cubicBezTo>
                <a:cubicBezTo>
                  <a:pt x="1529" y="1729"/>
                  <a:pt x="1614" y="1716"/>
                  <a:pt x="1646" y="1679"/>
                </a:cubicBezTo>
                <a:cubicBezTo>
                  <a:pt x="1651" y="1665"/>
                  <a:pt x="1653" y="1660"/>
                  <a:pt x="1651" y="1650"/>
                </a:cubicBezTo>
                <a:cubicBezTo>
                  <a:pt x="1621" y="1620"/>
                  <a:pt x="1580" y="1611"/>
                  <a:pt x="1536" y="1604"/>
                </a:cubicBezTo>
                <a:cubicBezTo>
                  <a:pt x="1506" y="1599"/>
                  <a:pt x="1474" y="1598"/>
                  <a:pt x="1444" y="1596"/>
                </a:cubicBezTo>
                <a:moveTo>
                  <a:pt x="2305" y="1532"/>
                </a:moveTo>
                <a:cubicBezTo>
                  <a:pt x="2288" y="1565"/>
                  <a:pt x="2276" y="1600"/>
                  <a:pt x="2270" y="1637"/>
                </a:cubicBezTo>
                <a:cubicBezTo>
                  <a:pt x="2266" y="1661"/>
                  <a:pt x="2262" y="1701"/>
                  <a:pt x="2268" y="1725"/>
                </a:cubicBezTo>
                <a:cubicBezTo>
                  <a:pt x="2274" y="1750"/>
                  <a:pt x="2305" y="1755"/>
                  <a:pt x="2326" y="1761"/>
                </a:cubicBezTo>
                <a:moveTo>
                  <a:pt x="2748" y="1562"/>
                </a:moveTo>
                <a:cubicBezTo>
                  <a:pt x="2731" y="1591"/>
                  <a:pt x="2715" y="1617"/>
                  <a:pt x="2703" y="1649"/>
                </a:cubicBezTo>
                <a:cubicBezTo>
                  <a:pt x="2690" y="1684"/>
                  <a:pt x="2689" y="1713"/>
                  <a:pt x="2690" y="1749"/>
                </a:cubicBezTo>
                <a:cubicBezTo>
                  <a:pt x="2737" y="1763"/>
                  <a:pt x="2793" y="1771"/>
                  <a:pt x="2843" y="1761"/>
                </a:cubicBezTo>
                <a:cubicBezTo>
                  <a:pt x="2890" y="1752"/>
                  <a:pt x="2957" y="1723"/>
                  <a:pt x="2983" y="1680"/>
                </a:cubicBezTo>
                <a:cubicBezTo>
                  <a:pt x="3000" y="1652"/>
                  <a:pt x="2996" y="1601"/>
                  <a:pt x="2977" y="1576"/>
                </a:cubicBezTo>
                <a:cubicBezTo>
                  <a:pt x="2947" y="1537"/>
                  <a:pt x="2902" y="1539"/>
                  <a:pt x="2858" y="1538"/>
                </a:cubicBezTo>
                <a:cubicBezTo>
                  <a:pt x="2793" y="1537"/>
                  <a:pt x="2741" y="1570"/>
                  <a:pt x="2684" y="1596"/>
                </a:cubicBezTo>
                <a:moveTo>
                  <a:pt x="1571" y="2403"/>
                </a:moveTo>
                <a:cubicBezTo>
                  <a:pt x="1571" y="2396"/>
                  <a:pt x="1572" y="2386"/>
                  <a:pt x="1569" y="2382"/>
                </a:cubicBezTo>
                <a:cubicBezTo>
                  <a:pt x="1567" y="2379"/>
                  <a:pt x="1561" y="2378"/>
                  <a:pt x="1558" y="2376"/>
                </a:cubicBezTo>
                <a:cubicBezTo>
                  <a:pt x="1550" y="2372"/>
                  <a:pt x="1541" y="2368"/>
                  <a:pt x="1532" y="2366"/>
                </a:cubicBezTo>
                <a:cubicBezTo>
                  <a:pt x="1517" y="2362"/>
                  <a:pt x="1480" y="2361"/>
                  <a:pt x="1466" y="2366"/>
                </a:cubicBezTo>
                <a:cubicBezTo>
                  <a:pt x="1416" y="2385"/>
                  <a:pt x="1370" y="2440"/>
                  <a:pt x="1351" y="2489"/>
                </a:cubicBezTo>
                <a:cubicBezTo>
                  <a:pt x="1343" y="2509"/>
                  <a:pt x="1344" y="2521"/>
                  <a:pt x="1350" y="2540"/>
                </a:cubicBezTo>
                <a:cubicBezTo>
                  <a:pt x="1419" y="2546"/>
                  <a:pt x="1481" y="2544"/>
                  <a:pt x="1549" y="2527"/>
                </a:cubicBezTo>
                <a:cubicBezTo>
                  <a:pt x="1612" y="2511"/>
                  <a:pt x="1694" y="2494"/>
                  <a:pt x="1745" y="2449"/>
                </a:cubicBezTo>
                <a:cubicBezTo>
                  <a:pt x="1772" y="2425"/>
                  <a:pt x="1756" y="2390"/>
                  <a:pt x="1730" y="2375"/>
                </a:cubicBezTo>
                <a:cubicBezTo>
                  <a:pt x="1685" y="2348"/>
                  <a:pt x="1617" y="2346"/>
                  <a:pt x="1566" y="2353"/>
                </a:cubicBezTo>
                <a:cubicBezTo>
                  <a:pt x="1530" y="2358"/>
                  <a:pt x="1506" y="2371"/>
                  <a:pt x="1500" y="2406"/>
                </a:cubicBezTo>
                <a:moveTo>
                  <a:pt x="2377" y="2342"/>
                </a:moveTo>
                <a:cubicBezTo>
                  <a:pt x="2384" y="2364"/>
                  <a:pt x="2383" y="2384"/>
                  <a:pt x="2383" y="2407"/>
                </a:cubicBezTo>
                <a:cubicBezTo>
                  <a:pt x="2383" y="2439"/>
                  <a:pt x="2379" y="2473"/>
                  <a:pt x="2384" y="2505"/>
                </a:cubicBezTo>
                <a:cubicBezTo>
                  <a:pt x="2387" y="2527"/>
                  <a:pt x="2399" y="2549"/>
                  <a:pt x="2419" y="2561"/>
                </a:cubicBezTo>
                <a:cubicBezTo>
                  <a:pt x="2433" y="2567"/>
                  <a:pt x="2438" y="2569"/>
                  <a:pt x="2449" y="2567"/>
                </a:cubicBezTo>
                <a:moveTo>
                  <a:pt x="3362" y="2304"/>
                </a:moveTo>
                <a:cubicBezTo>
                  <a:pt x="3355" y="2333"/>
                  <a:pt x="3345" y="2362"/>
                  <a:pt x="3337" y="2392"/>
                </a:cubicBezTo>
                <a:cubicBezTo>
                  <a:pt x="3329" y="2424"/>
                  <a:pt x="3323" y="2448"/>
                  <a:pt x="3323" y="2481"/>
                </a:cubicBezTo>
                <a:cubicBezTo>
                  <a:pt x="3323" y="2510"/>
                  <a:pt x="3331" y="2513"/>
                  <a:pt x="3342" y="2538"/>
                </a:cubicBezTo>
                <a:cubicBezTo>
                  <a:pt x="3345" y="2550"/>
                  <a:pt x="3346" y="2553"/>
                  <a:pt x="3345" y="2561"/>
                </a:cubicBezTo>
                <a:moveTo>
                  <a:pt x="1633" y="3091"/>
                </a:moveTo>
                <a:cubicBezTo>
                  <a:pt x="1623" y="3078"/>
                  <a:pt x="1612" y="3064"/>
                  <a:pt x="1603" y="3051"/>
                </a:cubicBezTo>
                <a:cubicBezTo>
                  <a:pt x="1603" y="3050"/>
                  <a:pt x="1602" y="3049"/>
                  <a:pt x="1602" y="3048"/>
                </a:cubicBezTo>
                <a:cubicBezTo>
                  <a:pt x="1600" y="3067"/>
                  <a:pt x="1600" y="3108"/>
                  <a:pt x="1600" y="3131"/>
                </a:cubicBezTo>
                <a:cubicBezTo>
                  <a:pt x="1600" y="3195"/>
                  <a:pt x="1615" y="3255"/>
                  <a:pt x="1637" y="3315"/>
                </a:cubicBezTo>
                <a:cubicBezTo>
                  <a:pt x="1650" y="3351"/>
                  <a:pt x="1664" y="3381"/>
                  <a:pt x="1690" y="3409"/>
                </a:cubicBezTo>
                <a:moveTo>
                  <a:pt x="2386" y="3160"/>
                </a:moveTo>
                <a:cubicBezTo>
                  <a:pt x="2363" y="3179"/>
                  <a:pt x="2350" y="3197"/>
                  <a:pt x="2339" y="3226"/>
                </a:cubicBezTo>
                <a:cubicBezTo>
                  <a:pt x="2333" y="3241"/>
                  <a:pt x="2322" y="3286"/>
                  <a:pt x="2331" y="3301"/>
                </a:cubicBezTo>
                <a:cubicBezTo>
                  <a:pt x="2345" y="3324"/>
                  <a:pt x="2395" y="3316"/>
                  <a:pt x="2416" y="3316"/>
                </a:cubicBezTo>
                <a:cubicBezTo>
                  <a:pt x="2450" y="3315"/>
                  <a:pt x="2476" y="3304"/>
                  <a:pt x="2490" y="3271"/>
                </a:cubicBezTo>
                <a:cubicBezTo>
                  <a:pt x="2502" y="3242"/>
                  <a:pt x="2497" y="3209"/>
                  <a:pt x="2481" y="3184"/>
                </a:cubicBezTo>
                <a:cubicBezTo>
                  <a:pt x="2459" y="3150"/>
                  <a:pt x="2422" y="3124"/>
                  <a:pt x="2383" y="3112"/>
                </a:cubicBezTo>
                <a:cubicBezTo>
                  <a:pt x="2373" y="3109"/>
                  <a:pt x="2349" y="3104"/>
                  <a:pt x="2345" y="3113"/>
                </a:cubicBezTo>
                <a:cubicBezTo>
                  <a:pt x="2345" y="3116"/>
                  <a:pt x="2345" y="3120"/>
                  <a:pt x="2345" y="3123"/>
                </a:cubicBezTo>
                <a:moveTo>
                  <a:pt x="2886" y="3096"/>
                </a:moveTo>
                <a:cubicBezTo>
                  <a:pt x="2900" y="3090"/>
                  <a:pt x="2913" y="3085"/>
                  <a:pt x="2928" y="3082"/>
                </a:cubicBezTo>
                <a:cubicBezTo>
                  <a:pt x="2929" y="3082"/>
                  <a:pt x="2930" y="3082"/>
                  <a:pt x="2931" y="3082"/>
                </a:cubicBezTo>
                <a:cubicBezTo>
                  <a:pt x="2932" y="3091"/>
                  <a:pt x="2933" y="3120"/>
                  <a:pt x="2933" y="3131"/>
                </a:cubicBezTo>
                <a:cubicBezTo>
                  <a:pt x="2931" y="3173"/>
                  <a:pt x="2924" y="3214"/>
                  <a:pt x="2924" y="3256"/>
                </a:cubicBezTo>
                <a:cubicBezTo>
                  <a:pt x="2924" y="3301"/>
                  <a:pt x="2961" y="3306"/>
                  <a:pt x="3000" y="3308"/>
                </a:cubicBezTo>
                <a:cubicBezTo>
                  <a:pt x="3069" y="3312"/>
                  <a:pt x="3135" y="3306"/>
                  <a:pt x="3201" y="3285"/>
                </a:cubicBezTo>
                <a:cubicBezTo>
                  <a:pt x="3244" y="3271"/>
                  <a:pt x="3314" y="3247"/>
                  <a:pt x="3329" y="3197"/>
                </a:cubicBezTo>
                <a:cubicBezTo>
                  <a:pt x="3341" y="3157"/>
                  <a:pt x="3325" y="3122"/>
                  <a:pt x="3286" y="3108"/>
                </a:cubicBezTo>
                <a:cubicBezTo>
                  <a:pt x="3235" y="3090"/>
                  <a:pt x="3172" y="3099"/>
                  <a:pt x="3123" y="3117"/>
                </a:cubicBezTo>
                <a:cubicBezTo>
                  <a:pt x="3109" y="3123"/>
                  <a:pt x="3095" y="3129"/>
                  <a:pt x="3082" y="3135"/>
                </a:cubicBezTo>
                <a:moveTo>
                  <a:pt x="1857" y="4138"/>
                </a:moveTo>
                <a:cubicBezTo>
                  <a:pt x="1853" y="4128"/>
                  <a:pt x="1853" y="4124"/>
                  <a:pt x="1851" y="4115"/>
                </a:cubicBezTo>
                <a:cubicBezTo>
                  <a:pt x="1859" y="4129"/>
                  <a:pt x="1880" y="4172"/>
                  <a:pt x="1887" y="4197"/>
                </a:cubicBezTo>
                <a:cubicBezTo>
                  <a:pt x="1901" y="4245"/>
                  <a:pt x="1904" y="4296"/>
                  <a:pt x="1917" y="4344"/>
                </a:cubicBezTo>
                <a:cubicBezTo>
                  <a:pt x="1922" y="4364"/>
                  <a:pt x="1931" y="4397"/>
                  <a:pt x="1956" y="4403"/>
                </a:cubicBezTo>
                <a:cubicBezTo>
                  <a:pt x="1962" y="4403"/>
                  <a:pt x="1968" y="4403"/>
                  <a:pt x="1974" y="4403"/>
                </a:cubicBezTo>
                <a:moveTo>
                  <a:pt x="2496" y="4110"/>
                </a:moveTo>
                <a:cubicBezTo>
                  <a:pt x="2516" y="4113"/>
                  <a:pt x="2510" y="4109"/>
                  <a:pt x="2510" y="4138"/>
                </a:cubicBezTo>
                <a:cubicBezTo>
                  <a:pt x="2510" y="4188"/>
                  <a:pt x="2496" y="4234"/>
                  <a:pt x="2495" y="4284"/>
                </a:cubicBezTo>
                <a:cubicBezTo>
                  <a:pt x="2494" y="4325"/>
                  <a:pt x="2530" y="4317"/>
                  <a:pt x="2562" y="4317"/>
                </a:cubicBezTo>
                <a:cubicBezTo>
                  <a:pt x="2621" y="4318"/>
                  <a:pt x="2661" y="4309"/>
                  <a:pt x="2712" y="4278"/>
                </a:cubicBezTo>
                <a:cubicBezTo>
                  <a:pt x="2735" y="4264"/>
                  <a:pt x="2767" y="4230"/>
                  <a:pt x="2745" y="4199"/>
                </a:cubicBezTo>
                <a:cubicBezTo>
                  <a:pt x="2717" y="4159"/>
                  <a:pt x="2643" y="4147"/>
                  <a:pt x="2599" y="4142"/>
                </a:cubicBezTo>
                <a:cubicBezTo>
                  <a:pt x="2567" y="4138"/>
                  <a:pt x="2531" y="4138"/>
                  <a:pt x="2499" y="4143"/>
                </a:cubicBezTo>
                <a:moveTo>
                  <a:pt x="3298" y="4049"/>
                </a:moveTo>
                <a:cubicBezTo>
                  <a:pt x="3305" y="4075"/>
                  <a:pt x="3304" y="4103"/>
                  <a:pt x="3304" y="4130"/>
                </a:cubicBezTo>
                <a:cubicBezTo>
                  <a:pt x="3304" y="4188"/>
                  <a:pt x="3295" y="4240"/>
                  <a:pt x="3287" y="4297"/>
                </a:cubicBezTo>
                <a:cubicBezTo>
                  <a:pt x="3283" y="4330"/>
                  <a:pt x="3279" y="4363"/>
                  <a:pt x="3274" y="4396"/>
                </a:cubicBezTo>
                <a:moveTo>
                  <a:pt x="2149" y="4697"/>
                </a:moveTo>
                <a:cubicBezTo>
                  <a:pt x="2143" y="4695"/>
                  <a:pt x="2138" y="4694"/>
                  <a:pt x="2132" y="4693"/>
                </a:cubicBezTo>
                <a:lnTo>
                  <a:pt x="2131" y="4693"/>
                </a:lnTo>
                <a:cubicBezTo>
                  <a:pt x="2131" y="4751"/>
                  <a:pt x="2127" y="4811"/>
                  <a:pt x="2135" y="4868"/>
                </a:cubicBezTo>
                <a:cubicBezTo>
                  <a:pt x="2140" y="4900"/>
                  <a:pt x="2146" y="4930"/>
                  <a:pt x="2147" y="4963"/>
                </a:cubicBezTo>
                <a:cubicBezTo>
                  <a:pt x="2147" y="4968"/>
                  <a:pt x="2147" y="4972"/>
                  <a:pt x="2147" y="4977"/>
                </a:cubicBezTo>
                <a:moveTo>
                  <a:pt x="2705" y="4846"/>
                </a:moveTo>
                <a:cubicBezTo>
                  <a:pt x="2705" y="4843"/>
                  <a:pt x="2706" y="4840"/>
                  <a:pt x="2706" y="4837"/>
                </a:cubicBezTo>
                <a:cubicBezTo>
                  <a:pt x="2706" y="4831"/>
                  <a:pt x="2708" y="4823"/>
                  <a:pt x="2708" y="4818"/>
                </a:cubicBezTo>
                <a:cubicBezTo>
                  <a:pt x="2708" y="4815"/>
                  <a:pt x="2708" y="4813"/>
                  <a:pt x="2708" y="4810"/>
                </a:cubicBezTo>
                <a:cubicBezTo>
                  <a:pt x="2720" y="4837"/>
                  <a:pt x="2732" y="4865"/>
                  <a:pt x="2742" y="4893"/>
                </a:cubicBezTo>
                <a:cubicBezTo>
                  <a:pt x="2758" y="4939"/>
                  <a:pt x="2772" y="4986"/>
                  <a:pt x="2790" y="5031"/>
                </a:cubicBezTo>
                <a:cubicBezTo>
                  <a:pt x="2799" y="5053"/>
                  <a:pt x="2810" y="5086"/>
                  <a:pt x="2830" y="5101"/>
                </a:cubicBezTo>
                <a:cubicBezTo>
                  <a:pt x="2833" y="5102"/>
                  <a:pt x="2836" y="5103"/>
                  <a:pt x="2839" y="5104"/>
                </a:cubicBezTo>
                <a:moveTo>
                  <a:pt x="3400" y="4847"/>
                </a:moveTo>
                <a:cubicBezTo>
                  <a:pt x="3388" y="4845"/>
                  <a:pt x="3368" y="4848"/>
                  <a:pt x="3345" y="4867"/>
                </a:cubicBezTo>
                <a:cubicBezTo>
                  <a:pt x="3314" y="4893"/>
                  <a:pt x="3303" y="4920"/>
                  <a:pt x="3301" y="4959"/>
                </a:cubicBezTo>
                <a:cubicBezTo>
                  <a:pt x="3299" y="4999"/>
                  <a:pt x="3328" y="4997"/>
                  <a:pt x="3362" y="4998"/>
                </a:cubicBezTo>
                <a:cubicBezTo>
                  <a:pt x="3423" y="5000"/>
                  <a:pt x="3475" y="4995"/>
                  <a:pt x="3532" y="4972"/>
                </a:cubicBezTo>
                <a:cubicBezTo>
                  <a:pt x="3568" y="4958"/>
                  <a:pt x="3605" y="4940"/>
                  <a:pt x="3612" y="4899"/>
                </a:cubicBezTo>
                <a:cubicBezTo>
                  <a:pt x="3619" y="4861"/>
                  <a:pt x="3600" y="4848"/>
                  <a:pt x="3563" y="4844"/>
                </a:cubicBezTo>
                <a:cubicBezTo>
                  <a:pt x="3512" y="4838"/>
                  <a:pt x="3459" y="4843"/>
                  <a:pt x="3412" y="4861"/>
                </a:cubicBezTo>
                <a:cubicBezTo>
                  <a:pt x="3400" y="4866"/>
                  <a:pt x="3389" y="4872"/>
                  <a:pt x="3377" y="4877"/>
                </a:cubicBezTo>
                <a:moveTo>
                  <a:pt x="2244" y="5662"/>
                </a:moveTo>
                <a:cubicBezTo>
                  <a:pt x="2244" y="5651"/>
                  <a:pt x="2245" y="5645"/>
                  <a:pt x="2248" y="5635"/>
                </a:cubicBezTo>
                <a:cubicBezTo>
                  <a:pt x="2251" y="5630"/>
                  <a:pt x="2250" y="5625"/>
                  <a:pt x="2250" y="5636"/>
                </a:cubicBezTo>
                <a:cubicBezTo>
                  <a:pt x="2251" y="5720"/>
                  <a:pt x="2246" y="5805"/>
                  <a:pt x="2254" y="5889"/>
                </a:cubicBezTo>
                <a:cubicBezTo>
                  <a:pt x="2256" y="5914"/>
                  <a:pt x="2255" y="5953"/>
                  <a:pt x="2268" y="5975"/>
                </a:cubicBezTo>
                <a:cubicBezTo>
                  <a:pt x="2277" y="5983"/>
                  <a:pt x="2280" y="5986"/>
                  <a:pt x="2289" y="5986"/>
                </a:cubicBezTo>
                <a:moveTo>
                  <a:pt x="2960" y="5682"/>
                </a:moveTo>
                <a:cubicBezTo>
                  <a:pt x="2960" y="5739"/>
                  <a:pt x="2941" y="5831"/>
                  <a:pt x="2961" y="5884"/>
                </a:cubicBezTo>
                <a:cubicBezTo>
                  <a:pt x="2965" y="5896"/>
                  <a:pt x="2978" y="5894"/>
                  <a:pt x="2988" y="5894"/>
                </a:cubicBezTo>
                <a:cubicBezTo>
                  <a:pt x="2991" y="5894"/>
                  <a:pt x="2994" y="5894"/>
                  <a:pt x="2997" y="5894"/>
                </a:cubicBezTo>
                <a:moveTo>
                  <a:pt x="3717" y="5643"/>
                </a:moveTo>
                <a:cubicBezTo>
                  <a:pt x="3727" y="5647"/>
                  <a:pt x="3727" y="5651"/>
                  <a:pt x="3729" y="5666"/>
                </a:cubicBezTo>
                <a:cubicBezTo>
                  <a:pt x="3733" y="5707"/>
                  <a:pt x="3730" y="5749"/>
                  <a:pt x="3730" y="5790"/>
                </a:cubicBezTo>
                <a:cubicBezTo>
                  <a:pt x="3730" y="5848"/>
                  <a:pt x="3730" y="5905"/>
                  <a:pt x="3730" y="5963"/>
                </a:cubicBezTo>
                <a:moveTo>
                  <a:pt x="309" y="403"/>
                </a:moveTo>
                <a:cubicBezTo>
                  <a:pt x="228" y="414"/>
                  <a:pt x="172" y="397"/>
                  <a:pt x="93" y="468"/>
                </a:cubicBezTo>
                <a:cubicBezTo>
                  <a:pt x="0" y="552"/>
                  <a:pt x="0" y="648"/>
                  <a:pt x="83" y="731"/>
                </a:cubicBezTo>
                <a:cubicBezTo>
                  <a:pt x="192" y="840"/>
                  <a:pt x="368" y="804"/>
                  <a:pt x="414" y="985"/>
                </a:cubicBezTo>
                <a:cubicBezTo>
                  <a:pt x="435" y="1066"/>
                  <a:pt x="402" y="1146"/>
                  <a:pt x="369" y="1219"/>
                </a:cubicBezTo>
                <a:cubicBezTo>
                  <a:pt x="298" y="1376"/>
                  <a:pt x="120" y="1520"/>
                  <a:pt x="96" y="1695"/>
                </a:cubicBezTo>
                <a:cubicBezTo>
                  <a:pt x="85" y="1775"/>
                  <a:pt x="122" y="1808"/>
                  <a:pt x="148" y="1877"/>
                </a:cubicBezTo>
                <a:cubicBezTo>
                  <a:pt x="212" y="2050"/>
                  <a:pt x="248" y="2228"/>
                  <a:pt x="272" y="2412"/>
                </a:cubicBezTo>
                <a:cubicBezTo>
                  <a:pt x="303" y="2650"/>
                  <a:pt x="281" y="2894"/>
                  <a:pt x="311" y="3129"/>
                </a:cubicBezTo>
                <a:cubicBezTo>
                  <a:pt x="337" y="3330"/>
                  <a:pt x="428" y="3537"/>
                  <a:pt x="481" y="3733"/>
                </a:cubicBezTo>
                <a:cubicBezTo>
                  <a:pt x="581" y="4104"/>
                  <a:pt x="725" y="4461"/>
                  <a:pt x="807" y="4838"/>
                </a:cubicBezTo>
                <a:cubicBezTo>
                  <a:pt x="830" y="4941"/>
                  <a:pt x="834" y="5097"/>
                  <a:pt x="919" y="5172"/>
                </a:cubicBezTo>
                <a:cubicBezTo>
                  <a:pt x="983" y="5227"/>
                  <a:pt x="1112" y="5250"/>
                  <a:pt x="1188" y="5256"/>
                </a:cubicBezTo>
                <a:cubicBezTo>
                  <a:pt x="1287" y="5264"/>
                  <a:pt x="1378" y="5242"/>
                  <a:pt x="1475" y="5230"/>
                </a:cubicBezTo>
                <a:moveTo>
                  <a:pt x="1006" y="5003"/>
                </a:moveTo>
                <a:cubicBezTo>
                  <a:pt x="1007" y="5007"/>
                  <a:pt x="1005" y="4984"/>
                  <a:pt x="1009" y="4998"/>
                </a:cubicBezTo>
                <a:cubicBezTo>
                  <a:pt x="1016" y="5021"/>
                  <a:pt x="1020" y="5048"/>
                  <a:pt x="1025" y="5072"/>
                </a:cubicBezTo>
                <a:cubicBezTo>
                  <a:pt x="1040" y="5146"/>
                  <a:pt x="1044" y="5218"/>
                  <a:pt x="1044" y="5295"/>
                </a:cubicBezTo>
                <a:cubicBezTo>
                  <a:pt x="1044" y="5370"/>
                  <a:pt x="1035" y="5452"/>
                  <a:pt x="1050" y="5526"/>
                </a:cubicBezTo>
                <a:cubicBezTo>
                  <a:pt x="1066" y="5605"/>
                  <a:pt x="1086" y="5684"/>
                  <a:pt x="1099" y="5764"/>
                </a:cubicBezTo>
                <a:cubicBezTo>
                  <a:pt x="1111" y="5838"/>
                  <a:pt x="1102" y="5918"/>
                  <a:pt x="1123" y="5990"/>
                </a:cubicBezTo>
                <a:cubicBezTo>
                  <a:pt x="1131" y="6018"/>
                  <a:pt x="1148" y="6037"/>
                  <a:pt x="1169" y="6057"/>
                </a:cubicBezTo>
                <a:cubicBezTo>
                  <a:pt x="1184" y="6071"/>
                  <a:pt x="1207" y="6083"/>
                  <a:pt x="1226" y="6088"/>
                </a:cubicBezTo>
                <a:cubicBezTo>
                  <a:pt x="1306" y="6108"/>
                  <a:pt x="1401" y="6097"/>
                  <a:pt x="1481" y="6085"/>
                </a:cubicBezTo>
                <a:cubicBezTo>
                  <a:pt x="1572" y="6071"/>
                  <a:pt x="1660" y="6049"/>
                  <a:pt x="1751" y="604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1"/>
          <p:cNvSpPr/>
          <p:nvPr/>
        </p:nvSpPr>
        <p:spPr>
          <a:xfrm>
            <a:off x="833400" y="3197880"/>
            <a:ext cx="132480" cy="177120"/>
          </a:xfrm>
          <a:custGeom>
            <a:avLst/>
            <a:gdLst/>
            <a:ahLst/>
            <a:rect l="l" t="t" r="r" b="b"/>
            <a:pathLst>
              <a:path w="369" h="493">
                <a:moveTo>
                  <a:pt x="40" y="100"/>
                </a:moveTo>
                <a:cubicBezTo>
                  <a:pt x="40" y="82"/>
                  <a:pt x="36" y="58"/>
                  <a:pt x="49" y="46"/>
                </a:cubicBezTo>
                <a:cubicBezTo>
                  <a:pt x="69" y="27"/>
                  <a:pt x="112" y="17"/>
                  <a:pt x="138" y="12"/>
                </a:cubicBezTo>
                <a:cubicBezTo>
                  <a:pt x="159" y="8"/>
                  <a:pt x="203" y="0"/>
                  <a:pt x="220" y="18"/>
                </a:cubicBezTo>
                <a:cubicBezTo>
                  <a:pt x="237" y="37"/>
                  <a:pt x="241" y="91"/>
                  <a:pt x="234" y="113"/>
                </a:cubicBezTo>
                <a:cubicBezTo>
                  <a:pt x="223" y="148"/>
                  <a:pt x="179" y="174"/>
                  <a:pt x="151" y="193"/>
                </a:cubicBezTo>
                <a:cubicBezTo>
                  <a:pt x="138" y="201"/>
                  <a:pt x="124" y="207"/>
                  <a:pt x="111" y="213"/>
                </a:cubicBezTo>
                <a:cubicBezTo>
                  <a:pt x="152" y="209"/>
                  <a:pt x="190" y="196"/>
                  <a:pt x="231" y="193"/>
                </a:cubicBezTo>
                <a:cubicBezTo>
                  <a:pt x="267" y="190"/>
                  <a:pt x="323" y="182"/>
                  <a:pt x="344" y="219"/>
                </a:cubicBezTo>
                <a:cubicBezTo>
                  <a:pt x="368" y="262"/>
                  <a:pt x="338" y="304"/>
                  <a:pt x="307" y="330"/>
                </a:cubicBezTo>
                <a:cubicBezTo>
                  <a:pt x="237" y="389"/>
                  <a:pt x="144" y="429"/>
                  <a:pt x="60" y="468"/>
                </a:cubicBezTo>
                <a:cubicBezTo>
                  <a:pt x="41" y="477"/>
                  <a:pt x="20" y="484"/>
                  <a:pt x="0" y="4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2"/>
          <p:cNvSpPr/>
          <p:nvPr/>
        </p:nvSpPr>
        <p:spPr>
          <a:xfrm>
            <a:off x="1781280" y="3060720"/>
            <a:ext cx="277560" cy="282960"/>
          </a:xfrm>
          <a:custGeom>
            <a:avLst/>
            <a:gdLst/>
            <a:ahLst/>
            <a:rect l="l" t="t" r="r" b="b"/>
            <a:pathLst>
              <a:path w="772" h="787">
                <a:moveTo>
                  <a:pt x="63" y="594"/>
                </a:moveTo>
                <a:cubicBezTo>
                  <a:pt x="44" y="591"/>
                  <a:pt x="11" y="590"/>
                  <a:pt x="5" y="568"/>
                </a:cubicBezTo>
                <a:cubicBezTo>
                  <a:pt x="0" y="549"/>
                  <a:pt x="18" y="534"/>
                  <a:pt x="33" y="525"/>
                </a:cubicBezTo>
                <a:cubicBezTo>
                  <a:pt x="71" y="503"/>
                  <a:pt x="116" y="491"/>
                  <a:pt x="158" y="486"/>
                </a:cubicBezTo>
                <a:cubicBezTo>
                  <a:pt x="179" y="483"/>
                  <a:pt x="241" y="473"/>
                  <a:pt x="257" y="493"/>
                </a:cubicBezTo>
                <a:cubicBezTo>
                  <a:pt x="277" y="518"/>
                  <a:pt x="266" y="580"/>
                  <a:pt x="257" y="607"/>
                </a:cubicBezTo>
                <a:cubicBezTo>
                  <a:pt x="240" y="656"/>
                  <a:pt x="203" y="694"/>
                  <a:pt x="177" y="738"/>
                </a:cubicBezTo>
                <a:cubicBezTo>
                  <a:pt x="164" y="759"/>
                  <a:pt x="168" y="764"/>
                  <a:pt x="166" y="785"/>
                </a:cubicBezTo>
                <a:cubicBezTo>
                  <a:pt x="203" y="786"/>
                  <a:pt x="228" y="784"/>
                  <a:pt x="265" y="774"/>
                </a:cubicBezTo>
                <a:cubicBezTo>
                  <a:pt x="311" y="761"/>
                  <a:pt x="356" y="743"/>
                  <a:pt x="401" y="727"/>
                </a:cubicBezTo>
                <a:cubicBezTo>
                  <a:pt x="431" y="717"/>
                  <a:pt x="440" y="714"/>
                  <a:pt x="458" y="703"/>
                </a:cubicBezTo>
                <a:moveTo>
                  <a:pt x="446" y="96"/>
                </a:moveTo>
                <a:cubicBezTo>
                  <a:pt x="470" y="70"/>
                  <a:pt x="493" y="41"/>
                  <a:pt x="524" y="23"/>
                </a:cubicBezTo>
                <a:cubicBezTo>
                  <a:pt x="560" y="2"/>
                  <a:pt x="597" y="0"/>
                  <a:pt x="637" y="0"/>
                </a:cubicBezTo>
                <a:cubicBezTo>
                  <a:pt x="671" y="0"/>
                  <a:pt x="666" y="33"/>
                  <a:pt x="666" y="60"/>
                </a:cubicBezTo>
                <a:cubicBezTo>
                  <a:pt x="667" y="105"/>
                  <a:pt x="643" y="120"/>
                  <a:pt x="629" y="157"/>
                </a:cubicBezTo>
                <a:cubicBezTo>
                  <a:pt x="628" y="159"/>
                  <a:pt x="629" y="163"/>
                  <a:pt x="628" y="165"/>
                </a:cubicBezTo>
                <a:cubicBezTo>
                  <a:pt x="657" y="166"/>
                  <a:pt x="689" y="165"/>
                  <a:pt x="719" y="168"/>
                </a:cubicBezTo>
                <a:cubicBezTo>
                  <a:pt x="760" y="172"/>
                  <a:pt x="771" y="186"/>
                  <a:pt x="771" y="226"/>
                </a:cubicBezTo>
                <a:cubicBezTo>
                  <a:pt x="771" y="283"/>
                  <a:pt x="718" y="314"/>
                  <a:pt x="676" y="344"/>
                </a:cubicBezTo>
                <a:cubicBezTo>
                  <a:pt x="649" y="363"/>
                  <a:pt x="604" y="380"/>
                  <a:pt x="588" y="411"/>
                </a:cubicBezTo>
                <a:cubicBezTo>
                  <a:pt x="588" y="413"/>
                  <a:pt x="588" y="415"/>
                  <a:pt x="588" y="4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3"/>
          <p:cNvSpPr/>
          <p:nvPr/>
        </p:nvSpPr>
        <p:spPr>
          <a:xfrm>
            <a:off x="2254320" y="3186360"/>
            <a:ext cx="182520" cy="90360"/>
          </a:xfrm>
          <a:custGeom>
            <a:avLst/>
            <a:gdLst/>
            <a:ahLst/>
            <a:rect l="l" t="t" r="r" b="b"/>
            <a:pathLst>
              <a:path w="508" h="252">
                <a:moveTo>
                  <a:pt x="0" y="188"/>
                </a:moveTo>
                <a:cubicBezTo>
                  <a:pt x="9" y="187"/>
                  <a:pt x="75" y="178"/>
                  <a:pt x="96" y="175"/>
                </a:cubicBezTo>
                <a:cubicBezTo>
                  <a:pt x="172" y="164"/>
                  <a:pt x="248" y="158"/>
                  <a:pt x="325" y="149"/>
                </a:cubicBezTo>
                <a:cubicBezTo>
                  <a:pt x="378" y="143"/>
                  <a:pt x="429" y="136"/>
                  <a:pt x="482" y="129"/>
                </a:cubicBezTo>
                <a:cubicBezTo>
                  <a:pt x="497" y="128"/>
                  <a:pt x="500" y="129"/>
                  <a:pt x="507" y="123"/>
                </a:cubicBezTo>
                <a:cubicBezTo>
                  <a:pt x="492" y="103"/>
                  <a:pt x="474" y="97"/>
                  <a:pt x="445" y="87"/>
                </a:cubicBezTo>
                <a:cubicBezTo>
                  <a:pt x="390" y="67"/>
                  <a:pt x="337" y="48"/>
                  <a:pt x="289" y="15"/>
                </a:cubicBezTo>
                <a:cubicBezTo>
                  <a:pt x="305" y="9"/>
                  <a:pt x="244" y="8"/>
                  <a:pt x="304" y="5"/>
                </a:cubicBezTo>
                <a:cubicBezTo>
                  <a:pt x="346" y="3"/>
                  <a:pt x="386" y="0"/>
                  <a:pt x="423" y="21"/>
                </a:cubicBezTo>
                <a:cubicBezTo>
                  <a:pt x="463" y="43"/>
                  <a:pt x="469" y="72"/>
                  <a:pt x="470" y="113"/>
                </a:cubicBezTo>
                <a:cubicBezTo>
                  <a:pt x="471" y="157"/>
                  <a:pt x="437" y="178"/>
                  <a:pt x="408" y="209"/>
                </a:cubicBezTo>
                <a:cubicBezTo>
                  <a:pt x="392" y="226"/>
                  <a:pt x="389" y="230"/>
                  <a:pt x="387" y="2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4"/>
          <p:cNvSpPr/>
          <p:nvPr/>
        </p:nvSpPr>
        <p:spPr>
          <a:xfrm>
            <a:off x="814320" y="5578560"/>
            <a:ext cx="200160" cy="210960"/>
          </a:xfrm>
          <a:custGeom>
            <a:avLst/>
            <a:gdLst/>
            <a:ahLst/>
            <a:rect l="l" t="t" r="r" b="b"/>
            <a:pathLst>
              <a:path w="557" h="587">
                <a:moveTo>
                  <a:pt x="0" y="46"/>
                </a:moveTo>
                <a:cubicBezTo>
                  <a:pt x="8" y="31"/>
                  <a:pt x="11" y="23"/>
                  <a:pt x="17" y="7"/>
                </a:cubicBezTo>
                <a:cubicBezTo>
                  <a:pt x="18" y="2"/>
                  <a:pt x="17" y="1"/>
                  <a:pt x="20" y="0"/>
                </a:cubicBezTo>
                <a:cubicBezTo>
                  <a:pt x="24" y="42"/>
                  <a:pt x="29" y="84"/>
                  <a:pt x="33" y="125"/>
                </a:cubicBezTo>
                <a:cubicBezTo>
                  <a:pt x="39" y="187"/>
                  <a:pt x="41" y="250"/>
                  <a:pt x="45" y="312"/>
                </a:cubicBezTo>
                <a:cubicBezTo>
                  <a:pt x="47" y="337"/>
                  <a:pt x="45" y="379"/>
                  <a:pt x="58" y="402"/>
                </a:cubicBezTo>
                <a:cubicBezTo>
                  <a:pt x="65" y="415"/>
                  <a:pt x="69" y="411"/>
                  <a:pt x="84" y="412"/>
                </a:cubicBezTo>
                <a:cubicBezTo>
                  <a:pt x="122" y="414"/>
                  <a:pt x="170" y="379"/>
                  <a:pt x="205" y="368"/>
                </a:cubicBezTo>
                <a:cubicBezTo>
                  <a:pt x="281" y="343"/>
                  <a:pt x="360" y="331"/>
                  <a:pt x="434" y="303"/>
                </a:cubicBezTo>
                <a:cubicBezTo>
                  <a:pt x="450" y="297"/>
                  <a:pt x="469" y="294"/>
                  <a:pt x="470" y="274"/>
                </a:cubicBezTo>
                <a:cubicBezTo>
                  <a:pt x="471" y="255"/>
                  <a:pt x="463" y="253"/>
                  <a:pt x="450" y="241"/>
                </a:cubicBezTo>
                <a:cubicBezTo>
                  <a:pt x="445" y="238"/>
                  <a:pt x="444" y="237"/>
                  <a:pt x="441" y="236"/>
                </a:cubicBezTo>
                <a:cubicBezTo>
                  <a:pt x="445" y="280"/>
                  <a:pt x="462" y="321"/>
                  <a:pt x="477" y="363"/>
                </a:cubicBezTo>
                <a:cubicBezTo>
                  <a:pt x="497" y="421"/>
                  <a:pt x="513" y="481"/>
                  <a:pt x="535" y="537"/>
                </a:cubicBezTo>
                <a:cubicBezTo>
                  <a:pt x="542" y="553"/>
                  <a:pt x="549" y="570"/>
                  <a:pt x="556" y="5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5"/>
          <p:cNvSpPr/>
          <p:nvPr/>
        </p:nvSpPr>
        <p:spPr>
          <a:xfrm>
            <a:off x="1672200" y="5554800"/>
            <a:ext cx="277200" cy="334800"/>
          </a:xfrm>
          <a:custGeom>
            <a:avLst/>
            <a:gdLst/>
            <a:ahLst/>
            <a:rect l="l" t="t" r="r" b="b"/>
            <a:pathLst>
              <a:path w="771" h="931">
                <a:moveTo>
                  <a:pt x="20" y="621"/>
                </a:moveTo>
                <a:cubicBezTo>
                  <a:pt x="11" y="612"/>
                  <a:pt x="0" y="608"/>
                  <a:pt x="4" y="593"/>
                </a:cubicBezTo>
                <a:cubicBezTo>
                  <a:pt x="10" y="569"/>
                  <a:pt x="36" y="556"/>
                  <a:pt x="62" y="552"/>
                </a:cubicBezTo>
                <a:cubicBezTo>
                  <a:pt x="100" y="546"/>
                  <a:pt x="142" y="542"/>
                  <a:pt x="159" y="579"/>
                </a:cubicBezTo>
                <a:cubicBezTo>
                  <a:pt x="180" y="625"/>
                  <a:pt x="180" y="713"/>
                  <a:pt x="168" y="761"/>
                </a:cubicBezTo>
                <a:cubicBezTo>
                  <a:pt x="155" y="812"/>
                  <a:pt x="118" y="864"/>
                  <a:pt x="83" y="902"/>
                </a:cubicBezTo>
                <a:cubicBezTo>
                  <a:pt x="74" y="912"/>
                  <a:pt x="63" y="921"/>
                  <a:pt x="53" y="930"/>
                </a:cubicBezTo>
                <a:cubicBezTo>
                  <a:pt x="89" y="923"/>
                  <a:pt x="119" y="903"/>
                  <a:pt x="153" y="888"/>
                </a:cubicBezTo>
                <a:cubicBezTo>
                  <a:pt x="197" y="869"/>
                  <a:pt x="243" y="857"/>
                  <a:pt x="281" y="827"/>
                </a:cubicBezTo>
                <a:cubicBezTo>
                  <a:pt x="303" y="810"/>
                  <a:pt x="310" y="796"/>
                  <a:pt x="320" y="771"/>
                </a:cubicBezTo>
                <a:moveTo>
                  <a:pt x="284" y="128"/>
                </a:moveTo>
                <a:cubicBezTo>
                  <a:pt x="277" y="92"/>
                  <a:pt x="274" y="55"/>
                  <a:pt x="268" y="19"/>
                </a:cubicBezTo>
                <a:cubicBezTo>
                  <a:pt x="267" y="13"/>
                  <a:pt x="264" y="6"/>
                  <a:pt x="263" y="0"/>
                </a:cubicBezTo>
                <a:cubicBezTo>
                  <a:pt x="263" y="93"/>
                  <a:pt x="254" y="190"/>
                  <a:pt x="271" y="282"/>
                </a:cubicBezTo>
                <a:cubicBezTo>
                  <a:pt x="279" y="324"/>
                  <a:pt x="292" y="364"/>
                  <a:pt x="335" y="378"/>
                </a:cubicBezTo>
                <a:cubicBezTo>
                  <a:pt x="367" y="388"/>
                  <a:pt x="401" y="370"/>
                  <a:pt x="425" y="352"/>
                </a:cubicBezTo>
                <a:cubicBezTo>
                  <a:pt x="457" y="328"/>
                  <a:pt x="478" y="295"/>
                  <a:pt x="507" y="269"/>
                </a:cubicBezTo>
                <a:cubicBezTo>
                  <a:pt x="526" y="252"/>
                  <a:pt x="560" y="254"/>
                  <a:pt x="577" y="272"/>
                </a:cubicBezTo>
                <a:cubicBezTo>
                  <a:pt x="632" y="330"/>
                  <a:pt x="644" y="422"/>
                  <a:pt x="698" y="486"/>
                </a:cubicBezTo>
                <a:cubicBezTo>
                  <a:pt x="732" y="520"/>
                  <a:pt x="743" y="531"/>
                  <a:pt x="770" y="5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6"/>
          <p:cNvSpPr/>
          <p:nvPr/>
        </p:nvSpPr>
        <p:spPr>
          <a:xfrm>
            <a:off x="2206800" y="5732640"/>
            <a:ext cx="588960" cy="844200"/>
          </a:xfrm>
          <a:custGeom>
            <a:avLst/>
            <a:gdLst/>
            <a:ahLst/>
            <a:rect l="l" t="t" r="r" b="b"/>
            <a:pathLst>
              <a:path w="1637" h="2346">
                <a:moveTo>
                  <a:pt x="0" y="379"/>
                </a:moveTo>
                <a:cubicBezTo>
                  <a:pt x="96" y="379"/>
                  <a:pt x="189" y="370"/>
                  <a:pt x="284" y="361"/>
                </a:cubicBezTo>
                <a:cubicBezTo>
                  <a:pt x="362" y="354"/>
                  <a:pt x="439" y="346"/>
                  <a:pt x="517" y="337"/>
                </a:cubicBezTo>
                <a:cubicBezTo>
                  <a:pt x="552" y="333"/>
                  <a:pt x="640" y="337"/>
                  <a:pt x="660" y="299"/>
                </a:cubicBezTo>
                <a:cubicBezTo>
                  <a:pt x="672" y="276"/>
                  <a:pt x="646" y="248"/>
                  <a:pt x="632" y="235"/>
                </a:cubicBezTo>
                <a:cubicBezTo>
                  <a:pt x="604" y="210"/>
                  <a:pt x="569" y="186"/>
                  <a:pt x="535" y="169"/>
                </a:cubicBezTo>
                <a:cubicBezTo>
                  <a:pt x="526" y="165"/>
                  <a:pt x="514" y="160"/>
                  <a:pt x="506" y="155"/>
                </a:cubicBezTo>
                <a:cubicBezTo>
                  <a:pt x="507" y="155"/>
                  <a:pt x="507" y="155"/>
                  <a:pt x="508" y="155"/>
                </a:cubicBezTo>
                <a:cubicBezTo>
                  <a:pt x="575" y="155"/>
                  <a:pt x="646" y="153"/>
                  <a:pt x="708" y="182"/>
                </a:cubicBezTo>
                <a:cubicBezTo>
                  <a:pt x="757" y="205"/>
                  <a:pt x="784" y="237"/>
                  <a:pt x="788" y="290"/>
                </a:cubicBezTo>
                <a:cubicBezTo>
                  <a:pt x="794" y="360"/>
                  <a:pt x="746" y="396"/>
                  <a:pt x="694" y="434"/>
                </a:cubicBezTo>
                <a:cubicBezTo>
                  <a:pt x="637" y="476"/>
                  <a:pt x="575" y="509"/>
                  <a:pt x="520" y="553"/>
                </a:cubicBezTo>
                <a:lnTo>
                  <a:pt x="520" y="554"/>
                </a:lnTo>
                <a:moveTo>
                  <a:pt x="1106" y="60"/>
                </a:moveTo>
                <a:cubicBezTo>
                  <a:pt x="1109" y="40"/>
                  <a:pt x="1111" y="20"/>
                  <a:pt x="1114" y="0"/>
                </a:cubicBezTo>
                <a:cubicBezTo>
                  <a:pt x="1076" y="18"/>
                  <a:pt x="1051" y="9"/>
                  <a:pt x="1016" y="49"/>
                </a:cubicBezTo>
                <a:cubicBezTo>
                  <a:pt x="976" y="95"/>
                  <a:pt x="961" y="146"/>
                  <a:pt x="967" y="207"/>
                </a:cubicBezTo>
                <a:cubicBezTo>
                  <a:pt x="974" y="283"/>
                  <a:pt x="1009" y="323"/>
                  <a:pt x="1070" y="370"/>
                </a:cubicBezTo>
                <a:cubicBezTo>
                  <a:pt x="1182" y="456"/>
                  <a:pt x="1341" y="514"/>
                  <a:pt x="1367" y="673"/>
                </a:cubicBezTo>
                <a:cubicBezTo>
                  <a:pt x="1382" y="761"/>
                  <a:pt x="1357" y="833"/>
                  <a:pt x="1314" y="908"/>
                </a:cubicBezTo>
                <a:cubicBezTo>
                  <a:pt x="1276" y="975"/>
                  <a:pt x="1052" y="1185"/>
                  <a:pt x="1076" y="1267"/>
                </a:cubicBezTo>
                <a:cubicBezTo>
                  <a:pt x="1082" y="1289"/>
                  <a:pt x="1105" y="1284"/>
                  <a:pt x="1119" y="1301"/>
                </a:cubicBezTo>
                <a:cubicBezTo>
                  <a:pt x="1146" y="1335"/>
                  <a:pt x="1168" y="1359"/>
                  <a:pt x="1186" y="1401"/>
                </a:cubicBezTo>
                <a:cubicBezTo>
                  <a:pt x="1209" y="1455"/>
                  <a:pt x="1227" y="1515"/>
                  <a:pt x="1239" y="1573"/>
                </a:cubicBezTo>
                <a:cubicBezTo>
                  <a:pt x="1275" y="1736"/>
                  <a:pt x="1310" y="1891"/>
                  <a:pt x="1375" y="2046"/>
                </a:cubicBezTo>
                <a:cubicBezTo>
                  <a:pt x="1412" y="2134"/>
                  <a:pt x="1457" y="2260"/>
                  <a:pt x="1537" y="2319"/>
                </a:cubicBezTo>
                <a:cubicBezTo>
                  <a:pt x="1571" y="2345"/>
                  <a:pt x="1597" y="2337"/>
                  <a:pt x="1636" y="23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7"/>
          <p:cNvSpPr/>
          <p:nvPr/>
        </p:nvSpPr>
        <p:spPr>
          <a:xfrm>
            <a:off x="3133080" y="5712840"/>
            <a:ext cx="519120" cy="110520"/>
          </a:xfrm>
          <a:custGeom>
            <a:avLst/>
            <a:gdLst/>
            <a:ahLst/>
            <a:rect l="l" t="t" r="r" b="b"/>
            <a:pathLst>
              <a:path w="1443" h="308">
                <a:moveTo>
                  <a:pt x="205" y="99"/>
                </a:moveTo>
                <a:cubicBezTo>
                  <a:pt x="206" y="88"/>
                  <a:pt x="206" y="84"/>
                  <a:pt x="211" y="74"/>
                </a:cubicBezTo>
                <a:cubicBezTo>
                  <a:pt x="215" y="66"/>
                  <a:pt x="219" y="60"/>
                  <a:pt x="220" y="51"/>
                </a:cubicBezTo>
                <a:cubicBezTo>
                  <a:pt x="221" y="47"/>
                  <a:pt x="220" y="42"/>
                  <a:pt x="220" y="37"/>
                </a:cubicBezTo>
                <a:cubicBezTo>
                  <a:pt x="211" y="35"/>
                  <a:pt x="188" y="33"/>
                  <a:pt x="176" y="34"/>
                </a:cubicBezTo>
                <a:cubicBezTo>
                  <a:pt x="126" y="37"/>
                  <a:pt x="88" y="76"/>
                  <a:pt x="58" y="113"/>
                </a:cubicBezTo>
                <a:cubicBezTo>
                  <a:pt x="24" y="155"/>
                  <a:pt x="4" y="193"/>
                  <a:pt x="2" y="246"/>
                </a:cubicBezTo>
                <a:cubicBezTo>
                  <a:pt x="0" y="290"/>
                  <a:pt x="22" y="297"/>
                  <a:pt x="63" y="300"/>
                </a:cubicBezTo>
                <a:cubicBezTo>
                  <a:pt x="119" y="304"/>
                  <a:pt x="166" y="297"/>
                  <a:pt x="213" y="267"/>
                </a:cubicBezTo>
                <a:cubicBezTo>
                  <a:pt x="248" y="245"/>
                  <a:pt x="263" y="221"/>
                  <a:pt x="265" y="181"/>
                </a:cubicBezTo>
                <a:cubicBezTo>
                  <a:pt x="267" y="148"/>
                  <a:pt x="240" y="120"/>
                  <a:pt x="213" y="101"/>
                </a:cubicBezTo>
                <a:cubicBezTo>
                  <a:pt x="194" y="88"/>
                  <a:pt x="170" y="80"/>
                  <a:pt x="149" y="71"/>
                </a:cubicBezTo>
                <a:cubicBezTo>
                  <a:pt x="148" y="70"/>
                  <a:pt x="146" y="70"/>
                  <a:pt x="145" y="69"/>
                </a:cubicBezTo>
                <a:moveTo>
                  <a:pt x="542" y="15"/>
                </a:moveTo>
                <a:cubicBezTo>
                  <a:pt x="556" y="27"/>
                  <a:pt x="553" y="0"/>
                  <a:pt x="554" y="41"/>
                </a:cubicBezTo>
                <a:cubicBezTo>
                  <a:pt x="555" y="93"/>
                  <a:pt x="542" y="132"/>
                  <a:pt x="531" y="181"/>
                </a:cubicBezTo>
                <a:cubicBezTo>
                  <a:pt x="525" y="209"/>
                  <a:pt x="518" y="252"/>
                  <a:pt x="525" y="281"/>
                </a:cubicBezTo>
                <a:cubicBezTo>
                  <a:pt x="530" y="302"/>
                  <a:pt x="573" y="297"/>
                  <a:pt x="588" y="295"/>
                </a:cubicBezTo>
                <a:cubicBezTo>
                  <a:pt x="613" y="292"/>
                  <a:pt x="642" y="278"/>
                  <a:pt x="655" y="255"/>
                </a:cubicBezTo>
                <a:cubicBezTo>
                  <a:pt x="664" y="238"/>
                  <a:pt x="667" y="202"/>
                  <a:pt x="654" y="186"/>
                </a:cubicBezTo>
                <a:cubicBezTo>
                  <a:pt x="627" y="154"/>
                  <a:pt x="570" y="140"/>
                  <a:pt x="531" y="134"/>
                </a:cubicBezTo>
                <a:moveTo>
                  <a:pt x="806" y="109"/>
                </a:moveTo>
                <a:cubicBezTo>
                  <a:pt x="827" y="105"/>
                  <a:pt x="849" y="100"/>
                  <a:pt x="870" y="96"/>
                </a:cubicBezTo>
                <a:lnTo>
                  <a:pt x="871" y="96"/>
                </a:lnTo>
                <a:cubicBezTo>
                  <a:pt x="855" y="113"/>
                  <a:pt x="839" y="129"/>
                  <a:pt x="831" y="154"/>
                </a:cubicBezTo>
                <a:cubicBezTo>
                  <a:pt x="826" y="170"/>
                  <a:pt x="819" y="222"/>
                  <a:pt x="828" y="239"/>
                </a:cubicBezTo>
                <a:cubicBezTo>
                  <a:pt x="842" y="264"/>
                  <a:pt x="878" y="263"/>
                  <a:pt x="900" y="263"/>
                </a:cubicBezTo>
                <a:cubicBezTo>
                  <a:pt x="930" y="263"/>
                  <a:pt x="952" y="259"/>
                  <a:pt x="970" y="232"/>
                </a:cubicBezTo>
                <a:cubicBezTo>
                  <a:pt x="984" y="211"/>
                  <a:pt x="984" y="181"/>
                  <a:pt x="982" y="158"/>
                </a:cubicBezTo>
                <a:cubicBezTo>
                  <a:pt x="980" y="134"/>
                  <a:pt x="958" y="111"/>
                  <a:pt x="936" y="101"/>
                </a:cubicBezTo>
                <a:cubicBezTo>
                  <a:pt x="929" y="98"/>
                  <a:pt x="922" y="99"/>
                  <a:pt x="915" y="99"/>
                </a:cubicBezTo>
                <a:cubicBezTo>
                  <a:pt x="914" y="114"/>
                  <a:pt x="914" y="125"/>
                  <a:pt x="918" y="140"/>
                </a:cubicBezTo>
                <a:moveTo>
                  <a:pt x="1150" y="133"/>
                </a:moveTo>
                <a:cubicBezTo>
                  <a:pt x="1170" y="124"/>
                  <a:pt x="1190" y="116"/>
                  <a:pt x="1209" y="106"/>
                </a:cubicBezTo>
                <a:cubicBezTo>
                  <a:pt x="1210" y="105"/>
                  <a:pt x="1211" y="105"/>
                  <a:pt x="1212" y="104"/>
                </a:cubicBezTo>
                <a:cubicBezTo>
                  <a:pt x="1212" y="139"/>
                  <a:pt x="1207" y="171"/>
                  <a:pt x="1206" y="206"/>
                </a:cubicBezTo>
                <a:cubicBezTo>
                  <a:pt x="1205" y="245"/>
                  <a:pt x="1197" y="279"/>
                  <a:pt x="1239" y="295"/>
                </a:cubicBezTo>
                <a:cubicBezTo>
                  <a:pt x="1271" y="307"/>
                  <a:pt x="1317" y="303"/>
                  <a:pt x="1347" y="288"/>
                </a:cubicBezTo>
                <a:cubicBezTo>
                  <a:pt x="1381" y="271"/>
                  <a:pt x="1422" y="237"/>
                  <a:pt x="1432" y="198"/>
                </a:cubicBezTo>
                <a:cubicBezTo>
                  <a:pt x="1442" y="158"/>
                  <a:pt x="1426" y="136"/>
                  <a:pt x="1390" y="120"/>
                </a:cubicBezTo>
                <a:cubicBezTo>
                  <a:pt x="1333" y="95"/>
                  <a:pt x="1273" y="103"/>
                  <a:pt x="1220" y="12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8"/>
          <p:cNvSpPr/>
          <p:nvPr/>
        </p:nvSpPr>
        <p:spPr>
          <a:xfrm>
            <a:off x="3159000" y="6516720"/>
            <a:ext cx="27000" cy="128520"/>
          </a:xfrm>
          <a:custGeom>
            <a:avLst/>
            <a:gdLst/>
            <a:ahLst/>
            <a:rect l="l" t="t" r="r" b="b"/>
            <a:pathLst>
              <a:path w="76" h="358">
                <a:moveTo>
                  <a:pt x="0" y="0"/>
                </a:moveTo>
                <a:cubicBezTo>
                  <a:pt x="20" y="15"/>
                  <a:pt x="33" y="35"/>
                  <a:pt x="45" y="58"/>
                </a:cubicBezTo>
                <a:cubicBezTo>
                  <a:pt x="68" y="112"/>
                  <a:pt x="65" y="172"/>
                  <a:pt x="69" y="230"/>
                </a:cubicBezTo>
                <a:cubicBezTo>
                  <a:pt x="72" y="272"/>
                  <a:pt x="70" y="315"/>
                  <a:pt x="75" y="35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9"/>
          <p:cNvSpPr/>
          <p:nvPr/>
        </p:nvSpPr>
        <p:spPr>
          <a:xfrm>
            <a:off x="3328560" y="6528960"/>
            <a:ext cx="11520" cy="83160"/>
          </a:xfrm>
          <a:custGeom>
            <a:avLst/>
            <a:gdLst/>
            <a:ahLst/>
            <a:rect l="l" t="t" r="r" b="b"/>
            <a:pathLst>
              <a:path w="33" h="232">
                <a:moveTo>
                  <a:pt x="17" y="8"/>
                </a:moveTo>
                <a:cubicBezTo>
                  <a:pt x="17" y="0"/>
                  <a:pt x="17" y="16"/>
                  <a:pt x="17" y="24"/>
                </a:cubicBezTo>
                <a:cubicBezTo>
                  <a:pt x="17" y="72"/>
                  <a:pt x="0" y="177"/>
                  <a:pt x="17" y="219"/>
                </a:cubicBezTo>
                <a:cubicBezTo>
                  <a:pt x="23" y="227"/>
                  <a:pt x="26" y="230"/>
                  <a:pt x="32" y="2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0"/>
          <p:cNvSpPr/>
          <p:nvPr/>
        </p:nvSpPr>
        <p:spPr>
          <a:xfrm>
            <a:off x="3449520" y="6527880"/>
            <a:ext cx="20520" cy="103320"/>
          </a:xfrm>
          <a:custGeom>
            <a:avLst/>
            <a:gdLst/>
            <a:ahLst/>
            <a:rect l="l" t="t" r="r" b="b"/>
            <a:pathLst>
              <a:path w="58" h="288">
                <a:moveTo>
                  <a:pt x="0" y="0"/>
                </a:moveTo>
                <a:cubicBezTo>
                  <a:pt x="12" y="20"/>
                  <a:pt x="21" y="45"/>
                  <a:pt x="25" y="68"/>
                </a:cubicBezTo>
                <a:cubicBezTo>
                  <a:pt x="33" y="105"/>
                  <a:pt x="29" y="145"/>
                  <a:pt x="29" y="182"/>
                </a:cubicBezTo>
                <a:cubicBezTo>
                  <a:pt x="29" y="210"/>
                  <a:pt x="23" y="242"/>
                  <a:pt x="34" y="268"/>
                </a:cubicBezTo>
                <a:cubicBezTo>
                  <a:pt x="40" y="283"/>
                  <a:pt x="43" y="284"/>
                  <a:pt x="57" y="2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1"/>
          <p:cNvSpPr/>
          <p:nvPr/>
        </p:nvSpPr>
        <p:spPr>
          <a:xfrm>
            <a:off x="3630600" y="6534000"/>
            <a:ext cx="4680" cy="131760"/>
          </a:xfrm>
          <a:custGeom>
            <a:avLst/>
            <a:gdLst/>
            <a:ahLst/>
            <a:rect l="l" t="t" r="r" b="b"/>
            <a:pathLst>
              <a:path w="14" h="367">
                <a:moveTo>
                  <a:pt x="6" y="0"/>
                </a:moveTo>
                <a:cubicBezTo>
                  <a:pt x="6" y="108"/>
                  <a:pt x="0" y="220"/>
                  <a:pt x="9" y="327"/>
                </a:cubicBezTo>
                <a:cubicBezTo>
                  <a:pt x="10" y="347"/>
                  <a:pt x="10" y="353"/>
                  <a:pt x="13" y="3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2"/>
          <p:cNvSpPr/>
          <p:nvPr/>
        </p:nvSpPr>
        <p:spPr>
          <a:xfrm>
            <a:off x="8082000" y="468360"/>
            <a:ext cx="973080" cy="623880"/>
          </a:xfrm>
          <a:custGeom>
            <a:avLst/>
            <a:gdLst/>
            <a:ahLst/>
            <a:rect l="l" t="t" r="r" b="b"/>
            <a:pathLst>
              <a:path w="2704" h="1734">
                <a:moveTo>
                  <a:pt x="50" y="618"/>
                </a:moveTo>
                <a:cubicBezTo>
                  <a:pt x="37" y="611"/>
                  <a:pt x="25" y="603"/>
                  <a:pt x="14" y="593"/>
                </a:cubicBezTo>
                <a:cubicBezTo>
                  <a:pt x="13" y="592"/>
                  <a:pt x="10" y="589"/>
                  <a:pt x="9" y="588"/>
                </a:cubicBezTo>
                <a:cubicBezTo>
                  <a:pt x="7" y="587"/>
                  <a:pt x="6" y="586"/>
                  <a:pt x="5" y="585"/>
                </a:cubicBezTo>
                <a:cubicBezTo>
                  <a:pt x="4" y="584"/>
                  <a:pt x="1" y="583"/>
                  <a:pt x="0" y="582"/>
                </a:cubicBezTo>
                <a:lnTo>
                  <a:pt x="0" y="581"/>
                </a:lnTo>
                <a:cubicBezTo>
                  <a:pt x="13" y="568"/>
                  <a:pt x="27" y="560"/>
                  <a:pt x="48" y="554"/>
                </a:cubicBezTo>
                <a:cubicBezTo>
                  <a:pt x="77" y="546"/>
                  <a:pt x="164" y="527"/>
                  <a:pt x="191" y="549"/>
                </a:cubicBezTo>
                <a:cubicBezTo>
                  <a:pt x="213" y="567"/>
                  <a:pt x="210" y="619"/>
                  <a:pt x="209" y="644"/>
                </a:cubicBezTo>
                <a:cubicBezTo>
                  <a:pt x="207" y="696"/>
                  <a:pt x="175" y="731"/>
                  <a:pt x="145" y="771"/>
                </a:cubicBezTo>
                <a:cubicBezTo>
                  <a:pt x="111" y="815"/>
                  <a:pt x="71" y="851"/>
                  <a:pt x="23" y="883"/>
                </a:cubicBezTo>
                <a:cubicBezTo>
                  <a:pt x="13" y="889"/>
                  <a:pt x="10" y="892"/>
                  <a:pt x="2" y="898"/>
                </a:cubicBezTo>
                <a:cubicBezTo>
                  <a:pt x="37" y="897"/>
                  <a:pt x="66" y="892"/>
                  <a:pt x="100" y="883"/>
                </a:cubicBezTo>
                <a:cubicBezTo>
                  <a:pt x="133" y="874"/>
                  <a:pt x="165" y="862"/>
                  <a:pt x="199" y="857"/>
                </a:cubicBezTo>
                <a:cubicBezTo>
                  <a:pt x="209" y="855"/>
                  <a:pt x="220" y="856"/>
                  <a:pt x="230" y="856"/>
                </a:cubicBezTo>
                <a:moveTo>
                  <a:pt x="381" y="86"/>
                </a:moveTo>
                <a:cubicBezTo>
                  <a:pt x="394" y="67"/>
                  <a:pt x="406" y="56"/>
                  <a:pt x="427" y="46"/>
                </a:cubicBezTo>
                <a:cubicBezTo>
                  <a:pt x="445" y="38"/>
                  <a:pt x="465" y="30"/>
                  <a:pt x="485" y="32"/>
                </a:cubicBezTo>
                <a:cubicBezTo>
                  <a:pt x="487" y="33"/>
                  <a:pt x="490" y="33"/>
                  <a:pt x="492" y="34"/>
                </a:cubicBezTo>
                <a:cubicBezTo>
                  <a:pt x="498" y="76"/>
                  <a:pt x="506" y="131"/>
                  <a:pt x="495" y="173"/>
                </a:cubicBezTo>
                <a:cubicBezTo>
                  <a:pt x="485" y="214"/>
                  <a:pt x="456" y="251"/>
                  <a:pt x="434" y="287"/>
                </a:cubicBezTo>
                <a:cubicBezTo>
                  <a:pt x="431" y="292"/>
                  <a:pt x="430" y="295"/>
                  <a:pt x="427" y="300"/>
                </a:cubicBezTo>
                <a:cubicBezTo>
                  <a:pt x="462" y="266"/>
                  <a:pt x="500" y="236"/>
                  <a:pt x="536" y="204"/>
                </a:cubicBezTo>
                <a:cubicBezTo>
                  <a:pt x="571" y="173"/>
                  <a:pt x="601" y="139"/>
                  <a:pt x="628" y="101"/>
                </a:cubicBezTo>
                <a:cubicBezTo>
                  <a:pt x="637" y="88"/>
                  <a:pt x="638" y="85"/>
                  <a:pt x="643" y="73"/>
                </a:cubicBezTo>
                <a:cubicBezTo>
                  <a:pt x="630" y="103"/>
                  <a:pt x="612" y="131"/>
                  <a:pt x="597" y="161"/>
                </a:cubicBezTo>
                <a:cubicBezTo>
                  <a:pt x="584" y="186"/>
                  <a:pt x="574" y="214"/>
                  <a:pt x="579" y="243"/>
                </a:cubicBezTo>
                <a:cubicBezTo>
                  <a:pt x="583" y="266"/>
                  <a:pt x="612" y="261"/>
                  <a:pt x="630" y="264"/>
                </a:cubicBezTo>
                <a:moveTo>
                  <a:pt x="798" y="141"/>
                </a:moveTo>
                <a:cubicBezTo>
                  <a:pt x="798" y="135"/>
                  <a:pt x="796" y="135"/>
                  <a:pt x="803" y="135"/>
                </a:cubicBezTo>
                <a:cubicBezTo>
                  <a:pt x="840" y="134"/>
                  <a:pt x="878" y="135"/>
                  <a:pt x="915" y="135"/>
                </a:cubicBezTo>
                <a:moveTo>
                  <a:pt x="1001" y="0"/>
                </a:moveTo>
                <a:cubicBezTo>
                  <a:pt x="1001" y="93"/>
                  <a:pt x="1002" y="185"/>
                  <a:pt x="998" y="278"/>
                </a:cubicBezTo>
                <a:cubicBezTo>
                  <a:pt x="995" y="352"/>
                  <a:pt x="995" y="426"/>
                  <a:pt x="994" y="500"/>
                </a:cubicBezTo>
                <a:moveTo>
                  <a:pt x="982" y="650"/>
                </a:moveTo>
                <a:cubicBezTo>
                  <a:pt x="1013" y="650"/>
                  <a:pt x="1109" y="636"/>
                  <a:pt x="1123" y="658"/>
                </a:cubicBezTo>
                <a:moveTo>
                  <a:pt x="1140" y="502"/>
                </a:moveTo>
                <a:cubicBezTo>
                  <a:pt x="1146" y="490"/>
                  <a:pt x="1160" y="488"/>
                  <a:pt x="1184" y="496"/>
                </a:cubicBezTo>
                <a:cubicBezTo>
                  <a:pt x="1228" y="510"/>
                  <a:pt x="1266" y="548"/>
                  <a:pt x="1280" y="592"/>
                </a:cubicBezTo>
                <a:cubicBezTo>
                  <a:pt x="1293" y="632"/>
                  <a:pt x="1294" y="699"/>
                  <a:pt x="1274" y="737"/>
                </a:cubicBezTo>
                <a:cubicBezTo>
                  <a:pt x="1245" y="792"/>
                  <a:pt x="1187" y="804"/>
                  <a:pt x="1141" y="836"/>
                </a:cubicBezTo>
                <a:cubicBezTo>
                  <a:pt x="1141" y="837"/>
                  <a:pt x="1140" y="838"/>
                  <a:pt x="1140" y="839"/>
                </a:cubicBezTo>
                <a:moveTo>
                  <a:pt x="1411" y="689"/>
                </a:moveTo>
                <a:cubicBezTo>
                  <a:pt x="1411" y="686"/>
                  <a:pt x="1406" y="684"/>
                  <a:pt x="1408" y="679"/>
                </a:cubicBezTo>
                <a:cubicBezTo>
                  <a:pt x="1415" y="660"/>
                  <a:pt x="1453" y="654"/>
                  <a:pt x="1470" y="651"/>
                </a:cubicBezTo>
                <a:cubicBezTo>
                  <a:pt x="1491" y="647"/>
                  <a:pt x="1560" y="634"/>
                  <a:pt x="1575" y="657"/>
                </a:cubicBezTo>
                <a:cubicBezTo>
                  <a:pt x="1598" y="692"/>
                  <a:pt x="1574" y="759"/>
                  <a:pt x="1561" y="791"/>
                </a:cubicBezTo>
                <a:cubicBezTo>
                  <a:pt x="1547" y="827"/>
                  <a:pt x="1526" y="859"/>
                  <a:pt x="1514" y="898"/>
                </a:cubicBezTo>
                <a:cubicBezTo>
                  <a:pt x="1511" y="907"/>
                  <a:pt x="1512" y="911"/>
                  <a:pt x="1511" y="920"/>
                </a:cubicBezTo>
                <a:cubicBezTo>
                  <a:pt x="1543" y="920"/>
                  <a:pt x="1577" y="924"/>
                  <a:pt x="1608" y="916"/>
                </a:cubicBezTo>
                <a:cubicBezTo>
                  <a:pt x="1640" y="904"/>
                  <a:pt x="1651" y="899"/>
                  <a:pt x="1671" y="886"/>
                </a:cubicBezTo>
                <a:moveTo>
                  <a:pt x="1629" y="126"/>
                </a:moveTo>
                <a:cubicBezTo>
                  <a:pt x="1631" y="122"/>
                  <a:pt x="1631" y="122"/>
                  <a:pt x="1631" y="119"/>
                </a:cubicBezTo>
                <a:cubicBezTo>
                  <a:pt x="1638" y="131"/>
                  <a:pt x="1634" y="88"/>
                  <a:pt x="1635" y="139"/>
                </a:cubicBezTo>
                <a:cubicBezTo>
                  <a:pt x="1636" y="185"/>
                  <a:pt x="1634" y="230"/>
                  <a:pt x="1632" y="276"/>
                </a:cubicBezTo>
                <a:cubicBezTo>
                  <a:pt x="1631" y="296"/>
                  <a:pt x="1632" y="315"/>
                  <a:pt x="1632" y="335"/>
                </a:cubicBezTo>
                <a:moveTo>
                  <a:pt x="1750" y="235"/>
                </a:moveTo>
                <a:cubicBezTo>
                  <a:pt x="1758" y="232"/>
                  <a:pt x="1763" y="232"/>
                  <a:pt x="1771" y="232"/>
                </a:cubicBezTo>
                <a:cubicBezTo>
                  <a:pt x="1800" y="232"/>
                  <a:pt x="1828" y="233"/>
                  <a:pt x="1857" y="235"/>
                </a:cubicBezTo>
                <a:cubicBezTo>
                  <a:pt x="1863" y="235"/>
                  <a:pt x="1868" y="235"/>
                  <a:pt x="1874" y="235"/>
                </a:cubicBezTo>
                <a:moveTo>
                  <a:pt x="1963" y="128"/>
                </a:moveTo>
                <a:cubicBezTo>
                  <a:pt x="1971" y="134"/>
                  <a:pt x="1963" y="92"/>
                  <a:pt x="1970" y="145"/>
                </a:cubicBezTo>
                <a:cubicBezTo>
                  <a:pt x="1978" y="202"/>
                  <a:pt x="1983" y="260"/>
                  <a:pt x="1987" y="318"/>
                </a:cubicBezTo>
                <a:cubicBezTo>
                  <a:pt x="1990" y="362"/>
                  <a:pt x="1989" y="405"/>
                  <a:pt x="1989" y="449"/>
                </a:cubicBezTo>
                <a:cubicBezTo>
                  <a:pt x="1989" y="457"/>
                  <a:pt x="1989" y="464"/>
                  <a:pt x="1989" y="472"/>
                </a:cubicBezTo>
                <a:moveTo>
                  <a:pt x="2069" y="719"/>
                </a:moveTo>
                <a:cubicBezTo>
                  <a:pt x="2090" y="718"/>
                  <a:pt x="2109" y="712"/>
                  <a:pt x="2130" y="709"/>
                </a:cubicBezTo>
                <a:cubicBezTo>
                  <a:pt x="2152" y="706"/>
                  <a:pt x="2174" y="707"/>
                  <a:pt x="2196" y="707"/>
                </a:cubicBezTo>
                <a:cubicBezTo>
                  <a:pt x="2197" y="707"/>
                  <a:pt x="2198" y="707"/>
                  <a:pt x="2199" y="707"/>
                </a:cubicBezTo>
                <a:moveTo>
                  <a:pt x="2102" y="798"/>
                </a:moveTo>
                <a:cubicBezTo>
                  <a:pt x="2140" y="798"/>
                  <a:pt x="2179" y="802"/>
                  <a:pt x="2215" y="792"/>
                </a:cubicBezTo>
                <a:cubicBezTo>
                  <a:pt x="2221" y="790"/>
                  <a:pt x="2227" y="787"/>
                  <a:pt x="2233" y="785"/>
                </a:cubicBezTo>
                <a:moveTo>
                  <a:pt x="2217" y="577"/>
                </a:moveTo>
                <a:cubicBezTo>
                  <a:pt x="2217" y="572"/>
                  <a:pt x="2217" y="571"/>
                  <a:pt x="2217" y="568"/>
                </a:cubicBezTo>
                <a:cubicBezTo>
                  <a:pt x="2240" y="576"/>
                  <a:pt x="2251" y="583"/>
                  <a:pt x="2266" y="604"/>
                </a:cubicBezTo>
                <a:cubicBezTo>
                  <a:pt x="2287" y="632"/>
                  <a:pt x="2292" y="661"/>
                  <a:pt x="2293" y="695"/>
                </a:cubicBezTo>
                <a:cubicBezTo>
                  <a:pt x="2294" y="739"/>
                  <a:pt x="2279" y="759"/>
                  <a:pt x="2248" y="789"/>
                </a:cubicBezTo>
                <a:cubicBezTo>
                  <a:pt x="2229" y="807"/>
                  <a:pt x="2205" y="822"/>
                  <a:pt x="2188" y="842"/>
                </a:cubicBezTo>
                <a:cubicBezTo>
                  <a:pt x="2185" y="845"/>
                  <a:pt x="2184" y="845"/>
                  <a:pt x="2184" y="848"/>
                </a:cubicBezTo>
                <a:moveTo>
                  <a:pt x="2405" y="618"/>
                </a:moveTo>
                <a:cubicBezTo>
                  <a:pt x="2403" y="611"/>
                  <a:pt x="2402" y="608"/>
                  <a:pt x="2402" y="600"/>
                </a:cubicBezTo>
                <a:cubicBezTo>
                  <a:pt x="2403" y="582"/>
                  <a:pt x="2414" y="581"/>
                  <a:pt x="2431" y="577"/>
                </a:cubicBezTo>
                <a:cubicBezTo>
                  <a:pt x="2443" y="574"/>
                  <a:pt x="2486" y="567"/>
                  <a:pt x="2496" y="577"/>
                </a:cubicBezTo>
                <a:cubicBezTo>
                  <a:pt x="2513" y="595"/>
                  <a:pt x="2503" y="651"/>
                  <a:pt x="2503" y="673"/>
                </a:cubicBezTo>
                <a:cubicBezTo>
                  <a:pt x="2503" y="696"/>
                  <a:pt x="2498" y="716"/>
                  <a:pt x="2496" y="739"/>
                </a:cubicBezTo>
                <a:cubicBezTo>
                  <a:pt x="2496" y="742"/>
                  <a:pt x="2496" y="744"/>
                  <a:pt x="2496" y="747"/>
                </a:cubicBezTo>
                <a:cubicBezTo>
                  <a:pt x="2517" y="745"/>
                  <a:pt x="2530" y="744"/>
                  <a:pt x="2548" y="730"/>
                </a:cubicBezTo>
                <a:cubicBezTo>
                  <a:pt x="2564" y="715"/>
                  <a:pt x="2570" y="709"/>
                  <a:pt x="2579" y="696"/>
                </a:cubicBezTo>
                <a:moveTo>
                  <a:pt x="2593" y="267"/>
                </a:moveTo>
                <a:cubicBezTo>
                  <a:pt x="2588" y="261"/>
                  <a:pt x="2584" y="250"/>
                  <a:pt x="2578" y="263"/>
                </a:cubicBezTo>
                <a:cubicBezTo>
                  <a:pt x="2560" y="300"/>
                  <a:pt x="2558" y="337"/>
                  <a:pt x="2557" y="377"/>
                </a:cubicBezTo>
                <a:cubicBezTo>
                  <a:pt x="2556" y="409"/>
                  <a:pt x="2556" y="427"/>
                  <a:pt x="2591" y="431"/>
                </a:cubicBezTo>
                <a:cubicBezTo>
                  <a:pt x="2621" y="435"/>
                  <a:pt x="2639" y="429"/>
                  <a:pt x="2648" y="397"/>
                </a:cubicBezTo>
                <a:cubicBezTo>
                  <a:pt x="2654" y="375"/>
                  <a:pt x="2658" y="333"/>
                  <a:pt x="2640" y="317"/>
                </a:cubicBezTo>
                <a:cubicBezTo>
                  <a:pt x="2611" y="291"/>
                  <a:pt x="2571" y="311"/>
                  <a:pt x="2544" y="323"/>
                </a:cubicBezTo>
                <a:moveTo>
                  <a:pt x="1931" y="1353"/>
                </a:moveTo>
                <a:cubicBezTo>
                  <a:pt x="1956" y="1347"/>
                  <a:pt x="1983" y="1345"/>
                  <a:pt x="2008" y="1342"/>
                </a:cubicBezTo>
                <a:cubicBezTo>
                  <a:pt x="2041" y="1338"/>
                  <a:pt x="2073" y="1331"/>
                  <a:pt x="2106" y="1325"/>
                </a:cubicBezTo>
                <a:cubicBezTo>
                  <a:pt x="2112" y="1324"/>
                  <a:pt x="2117" y="1323"/>
                  <a:pt x="2123" y="1322"/>
                </a:cubicBezTo>
                <a:moveTo>
                  <a:pt x="1920" y="1468"/>
                </a:moveTo>
                <a:cubicBezTo>
                  <a:pt x="1995" y="1468"/>
                  <a:pt x="2069" y="1468"/>
                  <a:pt x="2144" y="1468"/>
                </a:cubicBezTo>
                <a:moveTo>
                  <a:pt x="2020" y="1223"/>
                </a:moveTo>
                <a:cubicBezTo>
                  <a:pt x="2034" y="1222"/>
                  <a:pt x="2046" y="1221"/>
                  <a:pt x="2061" y="1229"/>
                </a:cubicBezTo>
                <a:cubicBezTo>
                  <a:pt x="2099" y="1248"/>
                  <a:pt x="2141" y="1280"/>
                  <a:pt x="2166" y="1315"/>
                </a:cubicBezTo>
                <a:cubicBezTo>
                  <a:pt x="2179" y="1333"/>
                  <a:pt x="2182" y="1365"/>
                  <a:pt x="2177" y="1386"/>
                </a:cubicBezTo>
                <a:cubicBezTo>
                  <a:pt x="2168" y="1425"/>
                  <a:pt x="2130" y="1460"/>
                  <a:pt x="2109" y="1493"/>
                </a:cubicBezTo>
                <a:cubicBezTo>
                  <a:pt x="2090" y="1522"/>
                  <a:pt x="2079" y="1552"/>
                  <a:pt x="2077" y="1587"/>
                </a:cubicBezTo>
                <a:cubicBezTo>
                  <a:pt x="2076" y="1608"/>
                  <a:pt x="2074" y="1606"/>
                  <a:pt x="2089" y="1615"/>
                </a:cubicBezTo>
                <a:moveTo>
                  <a:pt x="2385" y="1297"/>
                </a:moveTo>
                <a:cubicBezTo>
                  <a:pt x="2405" y="1297"/>
                  <a:pt x="2422" y="1302"/>
                  <a:pt x="2442" y="1304"/>
                </a:cubicBezTo>
                <a:cubicBezTo>
                  <a:pt x="2451" y="1305"/>
                  <a:pt x="2467" y="1308"/>
                  <a:pt x="2472" y="1298"/>
                </a:cubicBezTo>
                <a:cubicBezTo>
                  <a:pt x="2476" y="1291"/>
                  <a:pt x="2473" y="1275"/>
                  <a:pt x="2473" y="1267"/>
                </a:cubicBezTo>
                <a:cubicBezTo>
                  <a:pt x="2473" y="1283"/>
                  <a:pt x="2473" y="1293"/>
                  <a:pt x="2473" y="1309"/>
                </a:cubicBezTo>
                <a:cubicBezTo>
                  <a:pt x="2473" y="1359"/>
                  <a:pt x="2473" y="1409"/>
                  <a:pt x="2476" y="1459"/>
                </a:cubicBezTo>
                <a:cubicBezTo>
                  <a:pt x="2479" y="1510"/>
                  <a:pt x="2487" y="1560"/>
                  <a:pt x="2488" y="1611"/>
                </a:cubicBezTo>
                <a:cubicBezTo>
                  <a:pt x="2489" y="1640"/>
                  <a:pt x="2497" y="1691"/>
                  <a:pt x="2478" y="1713"/>
                </a:cubicBezTo>
                <a:cubicBezTo>
                  <a:pt x="2465" y="1727"/>
                  <a:pt x="2446" y="1728"/>
                  <a:pt x="2428" y="1731"/>
                </a:cubicBezTo>
                <a:cubicBezTo>
                  <a:pt x="2422" y="1732"/>
                  <a:pt x="2415" y="1732"/>
                  <a:pt x="2409" y="1733"/>
                </a:cubicBezTo>
                <a:cubicBezTo>
                  <a:pt x="2471" y="1733"/>
                  <a:pt x="2531" y="1727"/>
                  <a:pt x="2593" y="1723"/>
                </a:cubicBezTo>
                <a:cubicBezTo>
                  <a:pt x="2647" y="1720"/>
                  <a:pt x="2667" y="1719"/>
                  <a:pt x="2703" y="171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33"/>
          <p:cNvSpPr/>
          <p:nvPr/>
        </p:nvSpPr>
        <p:spPr>
          <a:xfrm>
            <a:off x="6749640" y="1735200"/>
            <a:ext cx="754560" cy="301680"/>
          </a:xfrm>
          <a:custGeom>
            <a:avLst/>
            <a:gdLst/>
            <a:ahLst/>
            <a:rect l="l" t="t" r="r" b="b"/>
            <a:pathLst>
              <a:path w="2097" h="839">
                <a:moveTo>
                  <a:pt x="32" y="557"/>
                </a:moveTo>
                <a:cubicBezTo>
                  <a:pt x="25" y="551"/>
                  <a:pt x="20" y="545"/>
                  <a:pt x="13" y="538"/>
                </a:cubicBezTo>
                <a:cubicBezTo>
                  <a:pt x="11" y="536"/>
                  <a:pt x="2" y="531"/>
                  <a:pt x="1" y="528"/>
                </a:cubicBezTo>
                <a:cubicBezTo>
                  <a:pt x="0" y="526"/>
                  <a:pt x="3" y="522"/>
                  <a:pt x="2" y="520"/>
                </a:cubicBezTo>
                <a:cubicBezTo>
                  <a:pt x="19" y="511"/>
                  <a:pt x="35" y="508"/>
                  <a:pt x="54" y="505"/>
                </a:cubicBezTo>
                <a:cubicBezTo>
                  <a:pt x="83" y="500"/>
                  <a:pt x="198" y="480"/>
                  <a:pt x="220" y="503"/>
                </a:cubicBezTo>
                <a:cubicBezTo>
                  <a:pt x="242" y="526"/>
                  <a:pt x="206" y="568"/>
                  <a:pt x="195" y="582"/>
                </a:cubicBezTo>
                <a:cubicBezTo>
                  <a:pt x="149" y="638"/>
                  <a:pt x="98" y="692"/>
                  <a:pt x="50" y="747"/>
                </a:cubicBezTo>
                <a:cubicBezTo>
                  <a:pt x="34" y="765"/>
                  <a:pt x="9" y="788"/>
                  <a:pt x="4" y="813"/>
                </a:cubicBezTo>
                <a:cubicBezTo>
                  <a:pt x="4" y="818"/>
                  <a:pt x="4" y="819"/>
                  <a:pt x="4" y="822"/>
                </a:cubicBezTo>
                <a:cubicBezTo>
                  <a:pt x="67" y="822"/>
                  <a:pt x="128" y="820"/>
                  <a:pt x="190" y="816"/>
                </a:cubicBezTo>
                <a:cubicBezTo>
                  <a:pt x="216" y="814"/>
                  <a:pt x="243" y="813"/>
                  <a:pt x="269" y="811"/>
                </a:cubicBezTo>
                <a:moveTo>
                  <a:pt x="347" y="79"/>
                </a:moveTo>
                <a:cubicBezTo>
                  <a:pt x="348" y="70"/>
                  <a:pt x="335" y="71"/>
                  <a:pt x="347" y="66"/>
                </a:cubicBezTo>
                <a:cubicBezTo>
                  <a:pt x="365" y="59"/>
                  <a:pt x="397" y="63"/>
                  <a:pt x="417" y="60"/>
                </a:cubicBezTo>
                <a:cubicBezTo>
                  <a:pt x="441" y="57"/>
                  <a:pt x="495" y="53"/>
                  <a:pt x="508" y="28"/>
                </a:cubicBezTo>
                <a:cubicBezTo>
                  <a:pt x="513" y="19"/>
                  <a:pt x="511" y="14"/>
                  <a:pt x="512" y="4"/>
                </a:cubicBezTo>
                <a:cubicBezTo>
                  <a:pt x="512" y="2"/>
                  <a:pt x="512" y="1"/>
                  <a:pt x="512" y="0"/>
                </a:cubicBezTo>
                <a:cubicBezTo>
                  <a:pt x="495" y="5"/>
                  <a:pt x="494" y="8"/>
                  <a:pt x="487" y="27"/>
                </a:cubicBezTo>
                <a:cubicBezTo>
                  <a:pt x="472" y="65"/>
                  <a:pt x="468" y="104"/>
                  <a:pt x="466" y="144"/>
                </a:cubicBezTo>
                <a:cubicBezTo>
                  <a:pt x="464" y="184"/>
                  <a:pt x="465" y="226"/>
                  <a:pt x="452" y="265"/>
                </a:cubicBezTo>
                <a:cubicBezTo>
                  <a:pt x="442" y="296"/>
                  <a:pt x="420" y="320"/>
                  <a:pt x="390" y="332"/>
                </a:cubicBezTo>
                <a:cubicBezTo>
                  <a:pt x="374" y="339"/>
                  <a:pt x="353" y="341"/>
                  <a:pt x="336" y="343"/>
                </a:cubicBezTo>
                <a:cubicBezTo>
                  <a:pt x="335" y="343"/>
                  <a:pt x="334" y="343"/>
                  <a:pt x="333" y="343"/>
                </a:cubicBezTo>
                <a:cubicBezTo>
                  <a:pt x="411" y="343"/>
                  <a:pt x="488" y="343"/>
                  <a:pt x="566" y="343"/>
                </a:cubicBezTo>
                <a:moveTo>
                  <a:pt x="897" y="596"/>
                </a:moveTo>
                <a:cubicBezTo>
                  <a:pt x="942" y="593"/>
                  <a:pt x="987" y="587"/>
                  <a:pt x="1033" y="586"/>
                </a:cubicBezTo>
                <a:cubicBezTo>
                  <a:pt x="1066" y="585"/>
                  <a:pt x="1100" y="584"/>
                  <a:pt x="1132" y="589"/>
                </a:cubicBezTo>
                <a:moveTo>
                  <a:pt x="818" y="771"/>
                </a:moveTo>
                <a:cubicBezTo>
                  <a:pt x="882" y="771"/>
                  <a:pt x="948" y="775"/>
                  <a:pt x="1012" y="767"/>
                </a:cubicBezTo>
                <a:cubicBezTo>
                  <a:pt x="1070" y="760"/>
                  <a:pt x="1125" y="744"/>
                  <a:pt x="1180" y="729"/>
                </a:cubicBezTo>
                <a:moveTo>
                  <a:pt x="1201" y="483"/>
                </a:moveTo>
                <a:cubicBezTo>
                  <a:pt x="1195" y="477"/>
                  <a:pt x="1189" y="469"/>
                  <a:pt x="1183" y="463"/>
                </a:cubicBezTo>
                <a:cubicBezTo>
                  <a:pt x="1219" y="463"/>
                  <a:pt x="1245" y="465"/>
                  <a:pt x="1275" y="488"/>
                </a:cubicBezTo>
                <a:cubicBezTo>
                  <a:pt x="1311" y="515"/>
                  <a:pt x="1322" y="557"/>
                  <a:pt x="1316" y="600"/>
                </a:cubicBezTo>
                <a:cubicBezTo>
                  <a:pt x="1308" y="657"/>
                  <a:pt x="1255" y="697"/>
                  <a:pt x="1214" y="732"/>
                </a:cubicBezTo>
                <a:cubicBezTo>
                  <a:pt x="1184" y="758"/>
                  <a:pt x="1143" y="779"/>
                  <a:pt x="1122" y="813"/>
                </a:cubicBezTo>
                <a:cubicBezTo>
                  <a:pt x="1117" y="826"/>
                  <a:pt x="1115" y="829"/>
                  <a:pt x="1116" y="838"/>
                </a:cubicBezTo>
                <a:moveTo>
                  <a:pt x="1626" y="521"/>
                </a:moveTo>
                <a:cubicBezTo>
                  <a:pt x="1647" y="501"/>
                  <a:pt x="1666" y="481"/>
                  <a:pt x="1692" y="469"/>
                </a:cubicBezTo>
                <a:cubicBezTo>
                  <a:pt x="1716" y="458"/>
                  <a:pt x="1741" y="449"/>
                  <a:pt x="1768" y="445"/>
                </a:cubicBezTo>
                <a:cubicBezTo>
                  <a:pt x="1785" y="442"/>
                  <a:pt x="1835" y="434"/>
                  <a:pt x="1846" y="451"/>
                </a:cubicBezTo>
                <a:cubicBezTo>
                  <a:pt x="1863" y="477"/>
                  <a:pt x="1855" y="537"/>
                  <a:pt x="1846" y="564"/>
                </a:cubicBezTo>
                <a:cubicBezTo>
                  <a:pt x="1831" y="610"/>
                  <a:pt x="1799" y="651"/>
                  <a:pt x="1775" y="693"/>
                </a:cubicBezTo>
                <a:cubicBezTo>
                  <a:pt x="1762" y="715"/>
                  <a:pt x="1749" y="737"/>
                  <a:pt x="1748" y="763"/>
                </a:cubicBezTo>
                <a:cubicBezTo>
                  <a:pt x="1747" y="788"/>
                  <a:pt x="1767" y="789"/>
                  <a:pt x="1791" y="792"/>
                </a:cubicBezTo>
                <a:cubicBezTo>
                  <a:pt x="1853" y="800"/>
                  <a:pt x="1916" y="799"/>
                  <a:pt x="1978" y="802"/>
                </a:cubicBezTo>
                <a:cubicBezTo>
                  <a:pt x="2038" y="805"/>
                  <a:pt x="2057" y="806"/>
                  <a:pt x="2096" y="8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4"/>
          <p:cNvSpPr/>
          <p:nvPr/>
        </p:nvSpPr>
        <p:spPr>
          <a:xfrm>
            <a:off x="6570720" y="3584520"/>
            <a:ext cx="643320" cy="469800"/>
          </a:xfrm>
          <a:custGeom>
            <a:avLst/>
            <a:gdLst/>
            <a:ahLst/>
            <a:rect l="l" t="t" r="r" b="b"/>
            <a:pathLst>
              <a:path w="1788" h="1306">
                <a:moveTo>
                  <a:pt x="10" y="595"/>
                </a:moveTo>
                <a:cubicBezTo>
                  <a:pt x="0" y="577"/>
                  <a:pt x="0" y="565"/>
                  <a:pt x="0" y="544"/>
                </a:cubicBezTo>
                <a:cubicBezTo>
                  <a:pt x="0" y="521"/>
                  <a:pt x="4" y="505"/>
                  <a:pt x="23" y="489"/>
                </a:cubicBezTo>
                <a:cubicBezTo>
                  <a:pt x="55" y="462"/>
                  <a:pt x="95" y="456"/>
                  <a:pt x="135" y="454"/>
                </a:cubicBezTo>
                <a:cubicBezTo>
                  <a:pt x="173" y="452"/>
                  <a:pt x="215" y="446"/>
                  <a:pt x="238" y="483"/>
                </a:cubicBezTo>
                <a:cubicBezTo>
                  <a:pt x="263" y="523"/>
                  <a:pt x="243" y="577"/>
                  <a:pt x="220" y="611"/>
                </a:cubicBezTo>
                <a:cubicBezTo>
                  <a:pt x="186" y="663"/>
                  <a:pt x="135" y="700"/>
                  <a:pt x="86" y="736"/>
                </a:cubicBezTo>
                <a:cubicBezTo>
                  <a:pt x="70" y="748"/>
                  <a:pt x="54" y="760"/>
                  <a:pt x="38" y="771"/>
                </a:cubicBezTo>
                <a:cubicBezTo>
                  <a:pt x="40" y="771"/>
                  <a:pt x="36" y="775"/>
                  <a:pt x="61" y="776"/>
                </a:cubicBezTo>
                <a:cubicBezTo>
                  <a:pt x="117" y="777"/>
                  <a:pt x="165" y="769"/>
                  <a:pt x="220" y="757"/>
                </a:cubicBezTo>
                <a:cubicBezTo>
                  <a:pt x="251" y="750"/>
                  <a:pt x="275" y="742"/>
                  <a:pt x="304" y="728"/>
                </a:cubicBezTo>
                <a:moveTo>
                  <a:pt x="265" y="89"/>
                </a:moveTo>
                <a:cubicBezTo>
                  <a:pt x="305" y="47"/>
                  <a:pt x="339" y="25"/>
                  <a:pt x="395" y="7"/>
                </a:cubicBezTo>
                <a:cubicBezTo>
                  <a:pt x="416" y="0"/>
                  <a:pt x="425" y="1"/>
                  <a:pt x="444" y="0"/>
                </a:cubicBezTo>
                <a:cubicBezTo>
                  <a:pt x="441" y="49"/>
                  <a:pt x="420" y="78"/>
                  <a:pt x="386" y="115"/>
                </a:cubicBezTo>
                <a:cubicBezTo>
                  <a:pt x="352" y="152"/>
                  <a:pt x="314" y="179"/>
                  <a:pt x="273" y="208"/>
                </a:cubicBezTo>
                <a:cubicBezTo>
                  <a:pt x="270" y="210"/>
                  <a:pt x="268" y="212"/>
                  <a:pt x="265" y="214"/>
                </a:cubicBezTo>
                <a:cubicBezTo>
                  <a:pt x="274" y="217"/>
                  <a:pt x="305" y="224"/>
                  <a:pt x="323" y="226"/>
                </a:cubicBezTo>
                <a:cubicBezTo>
                  <a:pt x="395" y="233"/>
                  <a:pt x="465" y="245"/>
                  <a:pt x="536" y="262"/>
                </a:cubicBezTo>
                <a:moveTo>
                  <a:pt x="638" y="582"/>
                </a:moveTo>
                <a:cubicBezTo>
                  <a:pt x="653" y="582"/>
                  <a:pt x="712" y="579"/>
                  <a:pt x="735" y="576"/>
                </a:cubicBezTo>
                <a:cubicBezTo>
                  <a:pt x="828" y="565"/>
                  <a:pt x="917" y="557"/>
                  <a:pt x="1011" y="557"/>
                </a:cubicBezTo>
                <a:moveTo>
                  <a:pt x="648" y="744"/>
                </a:moveTo>
                <a:cubicBezTo>
                  <a:pt x="705" y="744"/>
                  <a:pt x="760" y="744"/>
                  <a:pt x="817" y="736"/>
                </a:cubicBezTo>
                <a:cubicBezTo>
                  <a:pt x="859" y="730"/>
                  <a:pt x="898" y="723"/>
                  <a:pt x="938" y="710"/>
                </a:cubicBezTo>
                <a:moveTo>
                  <a:pt x="917" y="236"/>
                </a:moveTo>
                <a:cubicBezTo>
                  <a:pt x="906" y="229"/>
                  <a:pt x="892" y="220"/>
                  <a:pt x="883" y="215"/>
                </a:cubicBezTo>
                <a:cubicBezTo>
                  <a:pt x="910" y="240"/>
                  <a:pt x="940" y="267"/>
                  <a:pt x="967" y="294"/>
                </a:cubicBezTo>
                <a:cubicBezTo>
                  <a:pt x="1019" y="348"/>
                  <a:pt x="1063" y="408"/>
                  <a:pt x="1107" y="468"/>
                </a:cubicBezTo>
                <a:cubicBezTo>
                  <a:pt x="1125" y="493"/>
                  <a:pt x="1161" y="528"/>
                  <a:pt x="1165" y="561"/>
                </a:cubicBezTo>
                <a:cubicBezTo>
                  <a:pt x="1169" y="595"/>
                  <a:pt x="1142" y="613"/>
                  <a:pt x="1125" y="639"/>
                </a:cubicBezTo>
                <a:cubicBezTo>
                  <a:pt x="1084" y="702"/>
                  <a:pt x="1057" y="771"/>
                  <a:pt x="1047" y="845"/>
                </a:cubicBezTo>
                <a:cubicBezTo>
                  <a:pt x="1043" y="879"/>
                  <a:pt x="1035" y="920"/>
                  <a:pt x="1068" y="938"/>
                </a:cubicBezTo>
                <a:cubicBezTo>
                  <a:pt x="1093" y="946"/>
                  <a:pt x="1102" y="949"/>
                  <a:pt x="1119" y="952"/>
                </a:cubicBezTo>
                <a:moveTo>
                  <a:pt x="1520" y="455"/>
                </a:moveTo>
                <a:cubicBezTo>
                  <a:pt x="1528" y="439"/>
                  <a:pt x="1530" y="436"/>
                  <a:pt x="1535" y="427"/>
                </a:cubicBezTo>
                <a:cubicBezTo>
                  <a:pt x="1529" y="482"/>
                  <a:pt x="1515" y="524"/>
                  <a:pt x="1497" y="578"/>
                </a:cubicBezTo>
                <a:cubicBezTo>
                  <a:pt x="1467" y="665"/>
                  <a:pt x="1435" y="753"/>
                  <a:pt x="1412" y="842"/>
                </a:cubicBezTo>
                <a:cubicBezTo>
                  <a:pt x="1409" y="852"/>
                  <a:pt x="1394" y="906"/>
                  <a:pt x="1403" y="918"/>
                </a:cubicBezTo>
                <a:cubicBezTo>
                  <a:pt x="1420" y="939"/>
                  <a:pt x="1463" y="935"/>
                  <a:pt x="1486" y="935"/>
                </a:cubicBezTo>
                <a:cubicBezTo>
                  <a:pt x="1559" y="936"/>
                  <a:pt x="1640" y="944"/>
                  <a:pt x="1711" y="929"/>
                </a:cubicBezTo>
                <a:cubicBezTo>
                  <a:pt x="1728" y="925"/>
                  <a:pt x="1770" y="918"/>
                  <a:pt x="1781" y="901"/>
                </a:cubicBezTo>
                <a:cubicBezTo>
                  <a:pt x="1787" y="892"/>
                  <a:pt x="1786" y="877"/>
                  <a:pt x="1785" y="866"/>
                </a:cubicBezTo>
                <a:cubicBezTo>
                  <a:pt x="1783" y="848"/>
                  <a:pt x="1775" y="843"/>
                  <a:pt x="1763" y="830"/>
                </a:cubicBezTo>
                <a:cubicBezTo>
                  <a:pt x="1762" y="829"/>
                  <a:pt x="1760" y="829"/>
                  <a:pt x="1759" y="828"/>
                </a:cubicBezTo>
                <a:cubicBezTo>
                  <a:pt x="1755" y="843"/>
                  <a:pt x="1759" y="782"/>
                  <a:pt x="1753" y="847"/>
                </a:cubicBezTo>
                <a:cubicBezTo>
                  <a:pt x="1747" y="909"/>
                  <a:pt x="1751" y="973"/>
                  <a:pt x="1751" y="1035"/>
                </a:cubicBezTo>
                <a:cubicBezTo>
                  <a:pt x="1751" y="1112"/>
                  <a:pt x="1758" y="1192"/>
                  <a:pt x="1739" y="1268"/>
                </a:cubicBezTo>
                <a:cubicBezTo>
                  <a:pt x="1735" y="1280"/>
                  <a:pt x="1731" y="1293"/>
                  <a:pt x="1727" y="13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35"/>
          <p:cNvSpPr/>
          <p:nvPr/>
        </p:nvSpPr>
        <p:spPr>
          <a:xfrm>
            <a:off x="6766920" y="5682960"/>
            <a:ext cx="396000" cy="337320"/>
          </a:xfrm>
          <a:custGeom>
            <a:avLst/>
            <a:gdLst/>
            <a:ahLst/>
            <a:rect l="l" t="t" r="r" b="b"/>
            <a:pathLst>
              <a:path w="1101" h="938">
                <a:moveTo>
                  <a:pt x="83" y="252"/>
                </a:moveTo>
                <a:cubicBezTo>
                  <a:pt x="83" y="237"/>
                  <a:pt x="90" y="188"/>
                  <a:pt x="80" y="178"/>
                </a:cubicBezTo>
                <a:cubicBezTo>
                  <a:pt x="73" y="170"/>
                  <a:pt x="50" y="165"/>
                  <a:pt x="41" y="158"/>
                </a:cubicBezTo>
                <a:cubicBezTo>
                  <a:pt x="18" y="141"/>
                  <a:pt x="6" y="121"/>
                  <a:pt x="3" y="92"/>
                </a:cubicBezTo>
                <a:cubicBezTo>
                  <a:pt x="0" y="60"/>
                  <a:pt x="6" y="39"/>
                  <a:pt x="34" y="20"/>
                </a:cubicBezTo>
                <a:cubicBezTo>
                  <a:pt x="62" y="1"/>
                  <a:pt x="94" y="0"/>
                  <a:pt x="127" y="1"/>
                </a:cubicBezTo>
                <a:cubicBezTo>
                  <a:pt x="175" y="2"/>
                  <a:pt x="170" y="56"/>
                  <a:pt x="171" y="91"/>
                </a:cubicBezTo>
                <a:cubicBezTo>
                  <a:pt x="173" y="171"/>
                  <a:pt x="148" y="235"/>
                  <a:pt x="117" y="307"/>
                </a:cubicBezTo>
                <a:cubicBezTo>
                  <a:pt x="98" y="351"/>
                  <a:pt x="73" y="393"/>
                  <a:pt x="58" y="438"/>
                </a:cubicBezTo>
                <a:cubicBezTo>
                  <a:pt x="51" y="458"/>
                  <a:pt x="51" y="481"/>
                  <a:pt x="53" y="502"/>
                </a:cubicBezTo>
                <a:cubicBezTo>
                  <a:pt x="55" y="526"/>
                  <a:pt x="79" y="544"/>
                  <a:pt x="94" y="561"/>
                </a:cubicBezTo>
                <a:moveTo>
                  <a:pt x="223" y="779"/>
                </a:moveTo>
                <a:cubicBezTo>
                  <a:pt x="209" y="778"/>
                  <a:pt x="205" y="772"/>
                  <a:pt x="192" y="763"/>
                </a:cubicBezTo>
                <a:cubicBezTo>
                  <a:pt x="172" y="750"/>
                  <a:pt x="159" y="743"/>
                  <a:pt x="147" y="722"/>
                </a:cubicBezTo>
                <a:moveTo>
                  <a:pt x="612" y="376"/>
                </a:moveTo>
                <a:cubicBezTo>
                  <a:pt x="606" y="360"/>
                  <a:pt x="622" y="369"/>
                  <a:pt x="609" y="363"/>
                </a:cubicBezTo>
                <a:cubicBezTo>
                  <a:pt x="584" y="353"/>
                  <a:pt x="556" y="369"/>
                  <a:pt x="530" y="355"/>
                </a:cubicBezTo>
                <a:cubicBezTo>
                  <a:pt x="490" y="334"/>
                  <a:pt x="465" y="292"/>
                  <a:pt x="460" y="248"/>
                </a:cubicBezTo>
                <a:cubicBezTo>
                  <a:pt x="455" y="209"/>
                  <a:pt x="459" y="178"/>
                  <a:pt x="494" y="155"/>
                </a:cubicBezTo>
                <a:cubicBezTo>
                  <a:pt x="522" y="136"/>
                  <a:pt x="599" y="121"/>
                  <a:pt x="622" y="153"/>
                </a:cubicBezTo>
                <a:cubicBezTo>
                  <a:pt x="650" y="191"/>
                  <a:pt x="645" y="277"/>
                  <a:pt x="639" y="321"/>
                </a:cubicBezTo>
                <a:cubicBezTo>
                  <a:pt x="630" y="393"/>
                  <a:pt x="594" y="463"/>
                  <a:pt x="570" y="530"/>
                </a:cubicBezTo>
                <a:cubicBezTo>
                  <a:pt x="551" y="583"/>
                  <a:pt x="528" y="636"/>
                  <a:pt x="525" y="693"/>
                </a:cubicBezTo>
                <a:cubicBezTo>
                  <a:pt x="523" y="727"/>
                  <a:pt x="520" y="769"/>
                  <a:pt x="528" y="802"/>
                </a:cubicBezTo>
                <a:cubicBezTo>
                  <a:pt x="533" y="822"/>
                  <a:pt x="548" y="841"/>
                  <a:pt x="561" y="857"/>
                </a:cubicBezTo>
                <a:moveTo>
                  <a:pt x="627" y="904"/>
                </a:moveTo>
                <a:cubicBezTo>
                  <a:pt x="634" y="908"/>
                  <a:pt x="645" y="909"/>
                  <a:pt x="651" y="913"/>
                </a:cubicBezTo>
                <a:cubicBezTo>
                  <a:pt x="651" y="914"/>
                  <a:pt x="651" y="915"/>
                  <a:pt x="649" y="914"/>
                </a:cubicBezTo>
                <a:cubicBezTo>
                  <a:pt x="647" y="911"/>
                  <a:pt x="649" y="900"/>
                  <a:pt x="649" y="897"/>
                </a:cubicBezTo>
                <a:moveTo>
                  <a:pt x="1059" y="234"/>
                </a:moveTo>
                <a:cubicBezTo>
                  <a:pt x="1047" y="220"/>
                  <a:pt x="1049" y="221"/>
                  <a:pt x="1023" y="221"/>
                </a:cubicBezTo>
                <a:cubicBezTo>
                  <a:pt x="1008" y="221"/>
                  <a:pt x="975" y="228"/>
                  <a:pt x="963" y="215"/>
                </a:cubicBezTo>
                <a:cubicBezTo>
                  <a:pt x="948" y="198"/>
                  <a:pt x="949" y="139"/>
                  <a:pt x="954" y="119"/>
                </a:cubicBezTo>
                <a:cubicBezTo>
                  <a:pt x="962" y="90"/>
                  <a:pt x="988" y="57"/>
                  <a:pt x="1012" y="40"/>
                </a:cubicBezTo>
                <a:cubicBezTo>
                  <a:pt x="1024" y="33"/>
                  <a:pt x="1028" y="31"/>
                  <a:pt x="1037" y="33"/>
                </a:cubicBezTo>
                <a:cubicBezTo>
                  <a:pt x="1055" y="60"/>
                  <a:pt x="1056" y="86"/>
                  <a:pt x="1056" y="131"/>
                </a:cubicBezTo>
                <a:cubicBezTo>
                  <a:pt x="1057" y="253"/>
                  <a:pt x="1019" y="365"/>
                  <a:pt x="987" y="481"/>
                </a:cubicBezTo>
                <a:cubicBezTo>
                  <a:pt x="972" y="537"/>
                  <a:pt x="961" y="592"/>
                  <a:pt x="959" y="650"/>
                </a:cubicBezTo>
                <a:cubicBezTo>
                  <a:pt x="958" y="696"/>
                  <a:pt x="955" y="745"/>
                  <a:pt x="962" y="791"/>
                </a:cubicBezTo>
                <a:cubicBezTo>
                  <a:pt x="965" y="803"/>
                  <a:pt x="967" y="816"/>
                  <a:pt x="970" y="828"/>
                </a:cubicBezTo>
                <a:moveTo>
                  <a:pt x="1011" y="914"/>
                </a:moveTo>
                <a:cubicBezTo>
                  <a:pt x="1014" y="916"/>
                  <a:pt x="1032" y="923"/>
                  <a:pt x="1034" y="927"/>
                </a:cubicBezTo>
                <a:cubicBezTo>
                  <a:pt x="1040" y="937"/>
                  <a:pt x="1064" y="926"/>
                  <a:pt x="1072" y="924"/>
                </a:cubicBezTo>
                <a:cubicBezTo>
                  <a:pt x="1081" y="922"/>
                  <a:pt x="1091" y="919"/>
                  <a:pt x="1100" y="9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17520" y="399960"/>
            <a:ext cx="1979640" cy="348120"/>
          </a:xfrm>
          <a:custGeom>
            <a:avLst/>
            <a:gdLst/>
            <a:ahLst/>
            <a:rect l="l" t="t" r="r" b="b"/>
            <a:pathLst>
              <a:path w="5500" h="968">
                <a:moveTo>
                  <a:pt x="76" y="445"/>
                </a:moveTo>
                <a:cubicBezTo>
                  <a:pt x="51" y="450"/>
                  <a:pt x="25" y="455"/>
                  <a:pt x="0" y="460"/>
                </a:cubicBezTo>
                <a:cubicBezTo>
                  <a:pt x="87" y="446"/>
                  <a:pt x="171" y="428"/>
                  <a:pt x="258" y="406"/>
                </a:cubicBezTo>
                <a:cubicBezTo>
                  <a:pt x="719" y="290"/>
                  <a:pt x="1177" y="169"/>
                  <a:pt x="1649" y="101"/>
                </a:cubicBezTo>
                <a:cubicBezTo>
                  <a:pt x="1822" y="77"/>
                  <a:pt x="1995" y="55"/>
                  <a:pt x="2168" y="36"/>
                </a:cubicBezTo>
                <a:cubicBezTo>
                  <a:pt x="2191" y="34"/>
                  <a:pt x="2311" y="0"/>
                  <a:pt x="2256" y="30"/>
                </a:cubicBezTo>
                <a:cubicBezTo>
                  <a:pt x="2238" y="35"/>
                  <a:pt x="2220" y="41"/>
                  <a:pt x="2202" y="46"/>
                </a:cubicBezTo>
                <a:moveTo>
                  <a:pt x="620" y="501"/>
                </a:moveTo>
                <a:cubicBezTo>
                  <a:pt x="734" y="501"/>
                  <a:pt x="834" y="490"/>
                  <a:pt x="947" y="465"/>
                </a:cubicBezTo>
                <a:cubicBezTo>
                  <a:pt x="1184" y="414"/>
                  <a:pt x="1421" y="361"/>
                  <a:pt x="1658" y="310"/>
                </a:cubicBezTo>
                <a:cubicBezTo>
                  <a:pt x="1733" y="293"/>
                  <a:pt x="1832" y="282"/>
                  <a:pt x="1901" y="246"/>
                </a:cubicBezTo>
                <a:cubicBezTo>
                  <a:pt x="1914" y="240"/>
                  <a:pt x="1918" y="240"/>
                  <a:pt x="1918" y="230"/>
                </a:cubicBezTo>
                <a:moveTo>
                  <a:pt x="2640" y="645"/>
                </a:moveTo>
                <a:cubicBezTo>
                  <a:pt x="2648" y="633"/>
                  <a:pt x="2649" y="635"/>
                  <a:pt x="2651" y="619"/>
                </a:cubicBezTo>
                <a:cubicBezTo>
                  <a:pt x="2651" y="614"/>
                  <a:pt x="2651" y="608"/>
                  <a:pt x="2651" y="603"/>
                </a:cubicBezTo>
                <a:cubicBezTo>
                  <a:pt x="2645" y="602"/>
                  <a:pt x="2641" y="600"/>
                  <a:pt x="2635" y="600"/>
                </a:cubicBezTo>
                <a:cubicBezTo>
                  <a:pt x="2594" y="598"/>
                  <a:pt x="2548" y="596"/>
                  <a:pt x="2508" y="605"/>
                </a:cubicBezTo>
                <a:cubicBezTo>
                  <a:pt x="2484" y="610"/>
                  <a:pt x="2450" y="623"/>
                  <a:pt x="2444" y="651"/>
                </a:cubicBezTo>
                <a:cubicBezTo>
                  <a:pt x="2435" y="691"/>
                  <a:pt x="2505" y="705"/>
                  <a:pt x="2529" y="715"/>
                </a:cubicBezTo>
                <a:cubicBezTo>
                  <a:pt x="2588" y="737"/>
                  <a:pt x="2648" y="755"/>
                  <a:pt x="2702" y="788"/>
                </a:cubicBezTo>
                <a:cubicBezTo>
                  <a:pt x="2720" y="799"/>
                  <a:pt x="2747" y="833"/>
                  <a:pt x="2732" y="857"/>
                </a:cubicBezTo>
                <a:cubicBezTo>
                  <a:pt x="2709" y="894"/>
                  <a:pt x="2634" y="894"/>
                  <a:pt x="2598" y="897"/>
                </a:cubicBezTo>
                <a:cubicBezTo>
                  <a:pt x="2540" y="902"/>
                  <a:pt x="2481" y="900"/>
                  <a:pt x="2422" y="900"/>
                </a:cubicBezTo>
                <a:cubicBezTo>
                  <a:pt x="2395" y="900"/>
                  <a:pt x="2396" y="900"/>
                  <a:pt x="2392" y="877"/>
                </a:cubicBezTo>
                <a:moveTo>
                  <a:pt x="2753" y="491"/>
                </a:moveTo>
                <a:cubicBezTo>
                  <a:pt x="2754" y="509"/>
                  <a:pt x="2753" y="506"/>
                  <a:pt x="2755" y="524"/>
                </a:cubicBezTo>
                <a:cubicBezTo>
                  <a:pt x="2760" y="583"/>
                  <a:pt x="2769" y="642"/>
                  <a:pt x="2779" y="701"/>
                </a:cubicBezTo>
                <a:cubicBezTo>
                  <a:pt x="2785" y="735"/>
                  <a:pt x="2792" y="770"/>
                  <a:pt x="2797" y="804"/>
                </a:cubicBezTo>
                <a:cubicBezTo>
                  <a:pt x="2798" y="811"/>
                  <a:pt x="2798" y="812"/>
                  <a:pt x="2798" y="816"/>
                </a:cubicBezTo>
                <a:cubicBezTo>
                  <a:pt x="2814" y="802"/>
                  <a:pt x="2792" y="845"/>
                  <a:pt x="2818" y="802"/>
                </a:cubicBezTo>
                <a:cubicBezTo>
                  <a:pt x="2833" y="778"/>
                  <a:pt x="2842" y="754"/>
                  <a:pt x="2867" y="736"/>
                </a:cubicBezTo>
                <a:cubicBezTo>
                  <a:pt x="2885" y="724"/>
                  <a:pt x="2929" y="719"/>
                  <a:pt x="2949" y="730"/>
                </a:cubicBezTo>
                <a:cubicBezTo>
                  <a:pt x="2987" y="751"/>
                  <a:pt x="3012" y="804"/>
                  <a:pt x="3031" y="841"/>
                </a:cubicBezTo>
                <a:cubicBezTo>
                  <a:pt x="3042" y="864"/>
                  <a:pt x="3058" y="900"/>
                  <a:pt x="3086" y="907"/>
                </a:cubicBezTo>
                <a:cubicBezTo>
                  <a:pt x="3092" y="907"/>
                  <a:pt x="3097" y="907"/>
                  <a:pt x="3103" y="907"/>
                </a:cubicBezTo>
                <a:moveTo>
                  <a:pt x="3225" y="725"/>
                </a:moveTo>
                <a:cubicBezTo>
                  <a:pt x="3228" y="719"/>
                  <a:pt x="3230" y="718"/>
                  <a:pt x="3229" y="713"/>
                </a:cubicBezTo>
                <a:cubicBezTo>
                  <a:pt x="3234" y="715"/>
                  <a:pt x="3233" y="726"/>
                  <a:pt x="3235" y="733"/>
                </a:cubicBezTo>
                <a:cubicBezTo>
                  <a:pt x="3237" y="741"/>
                  <a:pt x="3242" y="750"/>
                  <a:pt x="3247" y="756"/>
                </a:cubicBezTo>
                <a:cubicBezTo>
                  <a:pt x="3254" y="764"/>
                  <a:pt x="3264" y="769"/>
                  <a:pt x="3274" y="771"/>
                </a:cubicBezTo>
                <a:cubicBezTo>
                  <a:pt x="3290" y="775"/>
                  <a:pt x="3306" y="775"/>
                  <a:pt x="3323" y="775"/>
                </a:cubicBezTo>
                <a:cubicBezTo>
                  <a:pt x="3327" y="775"/>
                  <a:pt x="3343" y="777"/>
                  <a:pt x="3344" y="773"/>
                </a:cubicBezTo>
                <a:cubicBezTo>
                  <a:pt x="3345" y="771"/>
                  <a:pt x="3344" y="768"/>
                  <a:pt x="3344" y="766"/>
                </a:cubicBezTo>
                <a:moveTo>
                  <a:pt x="2943" y="706"/>
                </a:moveTo>
                <a:cubicBezTo>
                  <a:pt x="2921" y="703"/>
                  <a:pt x="2892" y="701"/>
                  <a:pt x="2870" y="704"/>
                </a:cubicBezTo>
                <a:cubicBezTo>
                  <a:pt x="2813" y="712"/>
                  <a:pt x="2759" y="749"/>
                  <a:pt x="2714" y="786"/>
                </a:cubicBezTo>
                <a:cubicBezTo>
                  <a:pt x="2675" y="819"/>
                  <a:pt x="2652" y="851"/>
                  <a:pt x="2649" y="902"/>
                </a:cubicBezTo>
                <a:cubicBezTo>
                  <a:pt x="2646" y="950"/>
                  <a:pt x="2711" y="953"/>
                  <a:pt x="2748" y="959"/>
                </a:cubicBezTo>
                <a:cubicBezTo>
                  <a:pt x="2802" y="965"/>
                  <a:pt x="2820" y="967"/>
                  <a:pt x="2855" y="965"/>
                </a:cubicBezTo>
                <a:moveTo>
                  <a:pt x="3214" y="752"/>
                </a:moveTo>
                <a:cubicBezTo>
                  <a:pt x="3225" y="743"/>
                  <a:pt x="3228" y="741"/>
                  <a:pt x="3250" y="741"/>
                </a:cubicBezTo>
                <a:cubicBezTo>
                  <a:pt x="3279" y="741"/>
                  <a:pt x="3300" y="758"/>
                  <a:pt x="3326" y="769"/>
                </a:cubicBezTo>
                <a:cubicBezTo>
                  <a:pt x="3372" y="788"/>
                  <a:pt x="3426" y="786"/>
                  <a:pt x="3475" y="783"/>
                </a:cubicBezTo>
                <a:cubicBezTo>
                  <a:pt x="3501" y="782"/>
                  <a:pt x="3550" y="777"/>
                  <a:pt x="3563" y="748"/>
                </a:cubicBezTo>
                <a:cubicBezTo>
                  <a:pt x="3563" y="744"/>
                  <a:pt x="3563" y="740"/>
                  <a:pt x="3563" y="736"/>
                </a:cubicBezTo>
                <a:cubicBezTo>
                  <a:pt x="3549" y="709"/>
                  <a:pt x="3511" y="708"/>
                  <a:pt x="3478" y="706"/>
                </a:cubicBezTo>
                <a:cubicBezTo>
                  <a:pt x="3422" y="703"/>
                  <a:pt x="3378" y="709"/>
                  <a:pt x="3338" y="752"/>
                </a:cubicBezTo>
                <a:cubicBezTo>
                  <a:pt x="3314" y="778"/>
                  <a:pt x="3298" y="821"/>
                  <a:pt x="3305" y="857"/>
                </a:cubicBezTo>
                <a:cubicBezTo>
                  <a:pt x="3314" y="901"/>
                  <a:pt x="3405" y="901"/>
                  <a:pt x="3437" y="903"/>
                </a:cubicBezTo>
                <a:cubicBezTo>
                  <a:pt x="3457" y="903"/>
                  <a:pt x="3478" y="903"/>
                  <a:pt x="3498" y="903"/>
                </a:cubicBezTo>
                <a:moveTo>
                  <a:pt x="4082" y="718"/>
                </a:moveTo>
                <a:cubicBezTo>
                  <a:pt x="4038" y="691"/>
                  <a:pt x="3992" y="694"/>
                  <a:pt x="3939" y="695"/>
                </a:cubicBezTo>
                <a:cubicBezTo>
                  <a:pt x="3869" y="697"/>
                  <a:pt x="3808" y="718"/>
                  <a:pt x="3757" y="766"/>
                </a:cubicBezTo>
                <a:cubicBezTo>
                  <a:pt x="3734" y="788"/>
                  <a:pt x="3738" y="796"/>
                  <a:pt x="3738" y="824"/>
                </a:cubicBezTo>
                <a:cubicBezTo>
                  <a:pt x="3780" y="838"/>
                  <a:pt x="3836" y="844"/>
                  <a:pt x="3881" y="836"/>
                </a:cubicBezTo>
                <a:cubicBezTo>
                  <a:pt x="3943" y="825"/>
                  <a:pt x="3999" y="786"/>
                  <a:pt x="4030" y="732"/>
                </a:cubicBezTo>
                <a:cubicBezTo>
                  <a:pt x="4061" y="679"/>
                  <a:pt x="4060" y="604"/>
                  <a:pt x="4054" y="545"/>
                </a:cubicBezTo>
                <a:cubicBezTo>
                  <a:pt x="4048" y="482"/>
                  <a:pt x="4022" y="426"/>
                  <a:pt x="4008" y="366"/>
                </a:cubicBezTo>
                <a:cubicBezTo>
                  <a:pt x="4006" y="350"/>
                  <a:pt x="4006" y="348"/>
                  <a:pt x="4005" y="339"/>
                </a:cubicBezTo>
                <a:cubicBezTo>
                  <a:pt x="4005" y="426"/>
                  <a:pt x="4016" y="506"/>
                  <a:pt x="4036" y="590"/>
                </a:cubicBezTo>
                <a:cubicBezTo>
                  <a:pt x="4054" y="665"/>
                  <a:pt x="4080" y="740"/>
                  <a:pt x="4135" y="796"/>
                </a:cubicBezTo>
                <a:cubicBezTo>
                  <a:pt x="4164" y="820"/>
                  <a:pt x="4173" y="827"/>
                  <a:pt x="4196" y="837"/>
                </a:cubicBezTo>
                <a:moveTo>
                  <a:pt x="4264" y="678"/>
                </a:moveTo>
                <a:cubicBezTo>
                  <a:pt x="4271" y="689"/>
                  <a:pt x="4265" y="682"/>
                  <a:pt x="4272" y="693"/>
                </a:cubicBezTo>
                <a:cubicBezTo>
                  <a:pt x="4306" y="746"/>
                  <a:pt x="4350" y="804"/>
                  <a:pt x="4418" y="813"/>
                </a:cubicBezTo>
                <a:cubicBezTo>
                  <a:pt x="4453" y="818"/>
                  <a:pt x="4492" y="817"/>
                  <a:pt x="4521" y="797"/>
                </a:cubicBezTo>
                <a:cubicBezTo>
                  <a:pt x="4551" y="777"/>
                  <a:pt x="4553" y="753"/>
                  <a:pt x="4563" y="723"/>
                </a:cubicBezTo>
                <a:cubicBezTo>
                  <a:pt x="4571" y="731"/>
                  <a:pt x="4581" y="744"/>
                  <a:pt x="4591" y="761"/>
                </a:cubicBezTo>
                <a:cubicBezTo>
                  <a:pt x="4608" y="792"/>
                  <a:pt x="4633" y="820"/>
                  <a:pt x="4671" y="826"/>
                </a:cubicBezTo>
                <a:cubicBezTo>
                  <a:pt x="4712" y="833"/>
                  <a:pt x="4750" y="826"/>
                  <a:pt x="4781" y="799"/>
                </a:cubicBezTo>
                <a:cubicBezTo>
                  <a:pt x="4829" y="759"/>
                  <a:pt x="4831" y="705"/>
                  <a:pt x="4832" y="648"/>
                </a:cubicBezTo>
                <a:cubicBezTo>
                  <a:pt x="4833" y="580"/>
                  <a:pt x="4809" y="518"/>
                  <a:pt x="4792" y="453"/>
                </a:cubicBezTo>
                <a:cubicBezTo>
                  <a:pt x="4789" y="464"/>
                  <a:pt x="4784" y="492"/>
                  <a:pt x="4784" y="510"/>
                </a:cubicBezTo>
                <a:cubicBezTo>
                  <a:pt x="4783" y="574"/>
                  <a:pt x="4783" y="638"/>
                  <a:pt x="4798" y="701"/>
                </a:cubicBezTo>
                <a:cubicBezTo>
                  <a:pt x="4808" y="739"/>
                  <a:pt x="4821" y="787"/>
                  <a:pt x="4852" y="814"/>
                </a:cubicBezTo>
                <a:cubicBezTo>
                  <a:pt x="4878" y="838"/>
                  <a:pt x="4910" y="837"/>
                  <a:pt x="4943" y="837"/>
                </a:cubicBezTo>
                <a:cubicBezTo>
                  <a:pt x="4977" y="837"/>
                  <a:pt x="4992" y="835"/>
                  <a:pt x="5023" y="823"/>
                </a:cubicBezTo>
                <a:moveTo>
                  <a:pt x="5083" y="687"/>
                </a:moveTo>
                <a:cubicBezTo>
                  <a:pt x="5082" y="680"/>
                  <a:pt x="5079" y="677"/>
                  <a:pt x="5077" y="671"/>
                </a:cubicBezTo>
                <a:moveTo>
                  <a:pt x="5083" y="687"/>
                </a:moveTo>
                <a:cubicBezTo>
                  <a:pt x="5131" y="712"/>
                  <a:pt x="5118" y="712"/>
                  <a:pt x="5156" y="712"/>
                </a:cubicBezTo>
                <a:cubicBezTo>
                  <a:pt x="5178" y="712"/>
                  <a:pt x="5196" y="714"/>
                  <a:pt x="5217" y="718"/>
                </a:cubicBezTo>
                <a:cubicBezTo>
                  <a:pt x="5239" y="722"/>
                  <a:pt x="5265" y="725"/>
                  <a:pt x="5287" y="722"/>
                </a:cubicBezTo>
                <a:cubicBezTo>
                  <a:pt x="5311" y="719"/>
                  <a:pt x="5331" y="702"/>
                  <a:pt x="5335" y="678"/>
                </a:cubicBezTo>
                <a:cubicBezTo>
                  <a:pt x="5341" y="649"/>
                  <a:pt x="5333" y="630"/>
                  <a:pt x="5308" y="613"/>
                </a:cubicBezTo>
                <a:cubicBezTo>
                  <a:pt x="5279" y="594"/>
                  <a:pt x="5224" y="586"/>
                  <a:pt x="5190" y="595"/>
                </a:cubicBezTo>
                <a:cubicBezTo>
                  <a:pt x="5138" y="609"/>
                  <a:pt x="5102" y="678"/>
                  <a:pt x="5083" y="723"/>
                </a:cubicBezTo>
                <a:cubicBezTo>
                  <a:pt x="5065" y="764"/>
                  <a:pt x="5046" y="836"/>
                  <a:pt x="5077" y="877"/>
                </a:cubicBezTo>
                <a:cubicBezTo>
                  <a:pt x="5111" y="921"/>
                  <a:pt x="5184" y="933"/>
                  <a:pt x="5236" y="936"/>
                </a:cubicBezTo>
                <a:cubicBezTo>
                  <a:pt x="5298" y="940"/>
                  <a:pt x="5370" y="943"/>
                  <a:pt x="5432" y="933"/>
                </a:cubicBezTo>
                <a:cubicBezTo>
                  <a:pt x="5464" y="928"/>
                  <a:pt x="5487" y="920"/>
                  <a:pt x="5499" y="892"/>
                </a:cubicBezTo>
                <a:cubicBezTo>
                  <a:pt x="5499" y="888"/>
                  <a:pt x="5499" y="883"/>
                  <a:pt x="5499" y="8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"/>
          <p:cNvSpPr/>
          <p:nvPr/>
        </p:nvSpPr>
        <p:spPr>
          <a:xfrm>
            <a:off x="2668680" y="548640"/>
            <a:ext cx="1323720" cy="219600"/>
          </a:xfrm>
          <a:custGeom>
            <a:avLst/>
            <a:gdLst/>
            <a:ahLst/>
            <a:rect l="l" t="t" r="r" b="b"/>
            <a:pathLst>
              <a:path w="3678" h="611">
                <a:moveTo>
                  <a:pt x="200" y="52"/>
                </a:moveTo>
                <a:cubicBezTo>
                  <a:pt x="181" y="52"/>
                  <a:pt x="161" y="52"/>
                  <a:pt x="142" y="52"/>
                </a:cubicBezTo>
                <a:cubicBezTo>
                  <a:pt x="160" y="46"/>
                  <a:pt x="180" y="38"/>
                  <a:pt x="200" y="33"/>
                </a:cubicBezTo>
                <a:cubicBezTo>
                  <a:pt x="252" y="21"/>
                  <a:pt x="307" y="18"/>
                  <a:pt x="360" y="17"/>
                </a:cubicBezTo>
                <a:cubicBezTo>
                  <a:pt x="399" y="16"/>
                  <a:pt x="452" y="6"/>
                  <a:pt x="482" y="38"/>
                </a:cubicBezTo>
                <a:cubicBezTo>
                  <a:pt x="508" y="66"/>
                  <a:pt x="502" y="115"/>
                  <a:pt x="482" y="144"/>
                </a:cubicBezTo>
                <a:cubicBezTo>
                  <a:pt x="448" y="192"/>
                  <a:pt x="385" y="216"/>
                  <a:pt x="331" y="233"/>
                </a:cubicBezTo>
                <a:cubicBezTo>
                  <a:pt x="295" y="245"/>
                  <a:pt x="261" y="249"/>
                  <a:pt x="224" y="253"/>
                </a:cubicBezTo>
                <a:cubicBezTo>
                  <a:pt x="223" y="253"/>
                  <a:pt x="223" y="253"/>
                  <a:pt x="222" y="253"/>
                </a:cubicBezTo>
                <a:cubicBezTo>
                  <a:pt x="289" y="249"/>
                  <a:pt x="356" y="245"/>
                  <a:pt x="424" y="246"/>
                </a:cubicBezTo>
                <a:cubicBezTo>
                  <a:pt x="492" y="247"/>
                  <a:pt x="564" y="266"/>
                  <a:pt x="606" y="325"/>
                </a:cubicBezTo>
                <a:cubicBezTo>
                  <a:pt x="634" y="364"/>
                  <a:pt x="636" y="434"/>
                  <a:pt x="604" y="470"/>
                </a:cubicBezTo>
                <a:cubicBezTo>
                  <a:pt x="555" y="526"/>
                  <a:pt x="459" y="535"/>
                  <a:pt x="391" y="538"/>
                </a:cubicBezTo>
                <a:cubicBezTo>
                  <a:pt x="282" y="543"/>
                  <a:pt x="174" y="541"/>
                  <a:pt x="70" y="507"/>
                </a:cubicBezTo>
                <a:cubicBezTo>
                  <a:pt x="17" y="490"/>
                  <a:pt x="2" y="479"/>
                  <a:pt x="0" y="428"/>
                </a:cubicBezTo>
                <a:cubicBezTo>
                  <a:pt x="32" y="402"/>
                  <a:pt x="46" y="392"/>
                  <a:pt x="76" y="385"/>
                </a:cubicBezTo>
                <a:moveTo>
                  <a:pt x="1026" y="239"/>
                </a:moveTo>
                <a:cubicBezTo>
                  <a:pt x="1043" y="236"/>
                  <a:pt x="1068" y="226"/>
                  <a:pt x="1086" y="233"/>
                </a:cubicBezTo>
                <a:cubicBezTo>
                  <a:pt x="1120" y="247"/>
                  <a:pt x="1147" y="276"/>
                  <a:pt x="1182" y="290"/>
                </a:cubicBezTo>
                <a:cubicBezTo>
                  <a:pt x="1238" y="313"/>
                  <a:pt x="1338" y="330"/>
                  <a:pt x="1392" y="297"/>
                </a:cubicBezTo>
                <a:cubicBezTo>
                  <a:pt x="1416" y="282"/>
                  <a:pt x="1432" y="239"/>
                  <a:pt x="1420" y="212"/>
                </a:cubicBezTo>
                <a:cubicBezTo>
                  <a:pt x="1397" y="160"/>
                  <a:pt x="1316" y="136"/>
                  <a:pt x="1266" y="129"/>
                </a:cubicBezTo>
                <a:cubicBezTo>
                  <a:pt x="1179" y="117"/>
                  <a:pt x="1112" y="131"/>
                  <a:pt x="1046" y="192"/>
                </a:cubicBezTo>
                <a:cubicBezTo>
                  <a:pt x="1004" y="231"/>
                  <a:pt x="953" y="320"/>
                  <a:pt x="980" y="381"/>
                </a:cubicBezTo>
                <a:cubicBezTo>
                  <a:pt x="1013" y="457"/>
                  <a:pt x="1134" y="469"/>
                  <a:pt x="1202" y="473"/>
                </a:cubicBezTo>
                <a:cubicBezTo>
                  <a:pt x="1335" y="481"/>
                  <a:pt x="1462" y="465"/>
                  <a:pt x="1591" y="431"/>
                </a:cubicBezTo>
                <a:cubicBezTo>
                  <a:pt x="1764" y="385"/>
                  <a:pt x="1933" y="317"/>
                  <a:pt x="2051" y="177"/>
                </a:cubicBezTo>
                <a:cubicBezTo>
                  <a:pt x="2077" y="147"/>
                  <a:pt x="2074" y="139"/>
                  <a:pt x="2086" y="109"/>
                </a:cubicBezTo>
                <a:cubicBezTo>
                  <a:pt x="2041" y="137"/>
                  <a:pt x="2011" y="167"/>
                  <a:pt x="1977" y="212"/>
                </a:cubicBezTo>
                <a:cubicBezTo>
                  <a:pt x="1909" y="302"/>
                  <a:pt x="1867" y="406"/>
                  <a:pt x="1814" y="504"/>
                </a:cubicBezTo>
                <a:cubicBezTo>
                  <a:pt x="1813" y="506"/>
                  <a:pt x="1794" y="548"/>
                  <a:pt x="1783" y="538"/>
                </a:cubicBezTo>
                <a:cubicBezTo>
                  <a:pt x="1776" y="524"/>
                  <a:pt x="1773" y="515"/>
                  <a:pt x="1770" y="503"/>
                </a:cubicBezTo>
                <a:moveTo>
                  <a:pt x="1720" y="127"/>
                </a:moveTo>
                <a:cubicBezTo>
                  <a:pt x="1720" y="113"/>
                  <a:pt x="1717" y="108"/>
                  <a:pt x="1726" y="106"/>
                </a:cubicBezTo>
                <a:cubicBezTo>
                  <a:pt x="1777" y="116"/>
                  <a:pt x="1809" y="153"/>
                  <a:pt x="1843" y="192"/>
                </a:cubicBezTo>
                <a:cubicBezTo>
                  <a:pt x="1902" y="258"/>
                  <a:pt x="1934" y="370"/>
                  <a:pt x="2014" y="414"/>
                </a:cubicBezTo>
                <a:cubicBezTo>
                  <a:pt x="2055" y="437"/>
                  <a:pt x="2100" y="430"/>
                  <a:pt x="2145" y="431"/>
                </a:cubicBezTo>
                <a:moveTo>
                  <a:pt x="2375" y="175"/>
                </a:moveTo>
                <a:cubicBezTo>
                  <a:pt x="2375" y="140"/>
                  <a:pt x="2375" y="130"/>
                  <a:pt x="2375" y="108"/>
                </a:cubicBezTo>
                <a:cubicBezTo>
                  <a:pt x="2331" y="85"/>
                  <a:pt x="2305" y="103"/>
                  <a:pt x="2268" y="137"/>
                </a:cubicBezTo>
                <a:cubicBezTo>
                  <a:pt x="2218" y="183"/>
                  <a:pt x="2173" y="243"/>
                  <a:pt x="2162" y="312"/>
                </a:cubicBezTo>
                <a:cubicBezTo>
                  <a:pt x="2154" y="365"/>
                  <a:pt x="2167" y="397"/>
                  <a:pt x="2223" y="408"/>
                </a:cubicBezTo>
                <a:cubicBezTo>
                  <a:pt x="2272" y="418"/>
                  <a:pt x="2334" y="413"/>
                  <a:pt x="2375" y="383"/>
                </a:cubicBezTo>
                <a:cubicBezTo>
                  <a:pt x="2418" y="352"/>
                  <a:pt x="2431" y="304"/>
                  <a:pt x="2434" y="254"/>
                </a:cubicBezTo>
                <a:cubicBezTo>
                  <a:pt x="2435" y="234"/>
                  <a:pt x="2433" y="216"/>
                  <a:pt x="2432" y="197"/>
                </a:cubicBezTo>
                <a:cubicBezTo>
                  <a:pt x="2412" y="214"/>
                  <a:pt x="2411" y="229"/>
                  <a:pt x="2408" y="261"/>
                </a:cubicBezTo>
                <a:cubicBezTo>
                  <a:pt x="2404" y="306"/>
                  <a:pt x="2395" y="364"/>
                  <a:pt x="2426" y="401"/>
                </a:cubicBezTo>
                <a:cubicBezTo>
                  <a:pt x="2450" y="421"/>
                  <a:pt x="2458" y="427"/>
                  <a:pt x="2478" y="434"/>
                </a:cubicBezTo>
                <a:moveTo>
                  <a:pt x="2527" y="219"/>
                </a:moveTo>
                <a:cubicBezTo>
                  <a:pt x="2524" y="199"/>
                  <a:pt x="2523" y="183"/>
                  <a:pt x="2522" y="163"/>
                </a:cubicBezTo>
                <a:cubicBezTo>
                  <a:pt x="2558" y="188"/>
                  <a:pt x="2584" y="213"/>
                  <a:pt x="2611" y="256"/>
                </a:cubicBezTo>
                <a:cubicBezTo>
                  <a:pt x="2637" y="297"/>
                  <a:pt x="2655" y="343"/>
                  <a:pt x="2666" y="391"/>
                </a:cubicBezTo>
                <a:cubicBezTo>
                  <a:pt x="2669" y="403"/>
                  <a:pt x="2668" y="408"/>
                  <a:pt x="2669" y="418"/>
                </a:cubicBezTo>
                <a:cubicBezTo>
                  <a:pt x="2658" y="378"/>
                  <a:pt x="2657" y="344"/>
                  <a:pt x="2657" y="302"/>
                </a:cubicBezTo>
                <a:cubicBezTo>
                  <a:pt x="2657" y="256"/>
                  <a:pt x="2658" y="209"/>
                  <a:pt x="2688" y="171"/>
                </a:cubicBezTo>
                <a:cubicBezTo>
                  <a:pt x="2708" y="146"/>
                  <a:pt x="2735" y="157"/>
                  <a:pt x="2750" y="180"/>
                </a:cubicBezTo>
                <a:cubicBezTo>
                  <a:pt x="2780" y="223"/>
                  <a:pt x="2787" y="275"/>
                  <a:pt x="2790" y="325"/>
                </a:cubicBezTo>
                <a:cubicBezTo>
                  <a:pt x="2791" y="345"/>
                  <a:pt x="2791" y="364"/>
                  <a:pt x="2791" y="384"/>
                </a:cubicBezTo>
                <a:cubicBezTo>
                  <a:pt x="2798" y="359"/>
                  <a:pt x="2805" y="332"/>
                  <a:pt x="2815" y="308"/>
                </a:cubicBezTo>
                <a:cubicBezTo>
                  <a:pt x="2834" y="263"/>
                  <a:pt x="2864" y="157"/>
                  <a:pt x="2912" y="136"/>
                </a:cubicBezTo>
                <a:cubicBezTo>
                  <a:pt x="2951" y="119"/>
                  <a:pt x="2981" y="152"/>
                  <a:pt x="2996" y="184"/>
                </a:cubicBezTo>
                <a:cubicBezTo>
                  <a:pt x="3020" y="233"/>
                  <a:pt x="3022" y="289"/>
                  <a:pt x="3032" y="342"/>
                </a:cubicBezTo>
                <a:cubicBezTo>
                  <a:pt x="3040" y="386"/>
                  <a:pt x="3057" y="410"/>
                  <a:pt x="3104" y="415"/>
                </a:cubicBezTo>
                <a:cubicBezTo>
                  <a:pt x="3117" y="415"/>
                  <a:pt x="3130" y="415"/>
                  <a:pt x="3143" y="415"/>
                </a:cubicBezTo>
                <a:moveTo>
                  <a:pt x="3476" y="30"/>
                </a:moveTo>
                <a:cubicBezTo>
                  <a:pt x="3462" y="0"/>
                  <a:pt x="3418" y="1"/>
                  <a:pt x="3383" y="17"/>
                </a:cubicBezTo>
                <a:cubicBezTo>
                  <a:pt x="3320" y="45"/>
                  <a:pt x="3281" y="107"/>
                  <a:pt x="3272" y="173"/>
                </a:cubicBezTo>
                <a:cubicBezTo>
                  <a:pt x="3262" y="249"/>
                  <a:pt x="3304" y="290"/>
                  <a:pt x="3367" y="325"/>
                </a:cubicBezTo>
                <a:cubicBezTo>
                  <a:pt x="3451" y="372"/>
                  <a:pt x="3553" y="381"/>
                  <a:pt x="3634" y="431"/>
                </a:cubicBezTo>
                <a:cubicBezTo>
                  <a:pt x="3677" y="458"/>
                  <a:pt x="3630" y="490"/>
                  <a:pt x="3606" y="505"/>
                </a:cubicBezTo>
                <a:cubicBezTo>
                  <a:pt x="3556" y="537"/>
                  <a:pt x="3490" y="553"/>
                  <a:pt x="3446" y="594"/>
                </a:cubicBezTo>
                <a:cubicBezTo>
                  <a:pt x="3436" y="603"/>
                  <a:pt x="3440" y="603"/>
                  <a:pt x="3434" y="6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4385880" y="375480"/>
            <a:ext cx="992520" cy="307080"/>
          </a:xfrm>
          <a:custGeom>
            <a:avLst/>
            <a:gdLst/>
            <a:ahLst/>
            <a:rect l="l" t="t" r="r" b="b"/>
            <a:pathLst>
              <a:path w="2758" h="854">
                <a:moveTo>
                  <a:pt x="17" y="474"/>
                </a:moveTo>
                <a:cubicBezTo>
                  <a:pt x="14" y="455"/>
                  <a:pt x="12" y="436"/>
                  <a:pt x="11" y="415"/>
                </a:cubicBezTo>
                <a:cubicBezTo>
                  <a:pt x="11" y="492"/>
                  <a:pt x="0" y="618"/>
                  <a:pt x="69" y="670"/>
                </a:cubicBezTo>
                <a:cubicBezTo>
                  <a:pt x="113" y="703"/>
                  <a:pt x="202" y="699"/>
                  <a:pt x="249" y="676"/>
                </a:cubicBezTo>
                <a:cubicBezTo>
                  <a:pt x="288" y="657"/>
                  <a:pt x="325" y="613"/>
                  <a:pt x="345" y="575"/>
                </a:cubicBezTo>
                <a:cubicBezTo>
                  <a:pt x="353" y="559"/>
                  <a:pt x="352" y="547"/>
                  <a:pt x="354" y="531"/>
                </a:cubicBezTo>
                <a:cubicBezTo>
                  <a:pt x="369" y="564"/>
                  <a:pt x="376" y="584"/>
                  <a:pt x="418" y="599"/>
                </a:cubicBezTo>
                <a:cubicBezTo>
                  <a:pt x="471" y="618"/>
                  <a:pt x="554" y="624"/>
                  <a:pt x="609" y="608"/>
                </a:cubicBezTo>
                <a:cubicBezTo>
                  <a:pt x="666" y="592"/>
                  <a:pt x="706" y="543"/>
                  <a:pt x="710" y="485"/>
                </a:cubicBezTo>
                <a:cubicBezTo>
                  <a:pt x="714" y="429"/>
                  <a:pt x="689" y="404"/>
                  <a:pt x="644" y="376"/>
                </a:cubicBezTo>
                <a:cubicBezTo>
                  <a:pt x="610" y="355"/>
                  <a:pt x="543" y="331"/>
                  <a:pt x="503" y="348"/>
                </a:cubicBezTo>
                <a:cubicBezTo>
                  <a:pt x="469" y="362"/>
                  <a:pt x="457" y="435"/>
                  <a:pt x="470" y="465"/>
                </a:cubicBezTo>
                <a:cubicBezTo>
                  <a:pt x="498" y="529"/>
                  <a:pt x="582" y="547"/>
                  <a:pt x="640" y="566"/>
                </a:cubicBezTo>
                <a:moveTo>
                  <a:pt x="1009" y="404"/>
                </a:moveTo>
                <a:cubicBezTo>
                  <a:pt x="1009" y="407"/>
                  <a:pt x="1009" y="462"/>
                  <a:pt x="1008" y="478"/>
                </a:cubicBezTo>
                <a:cubicBezTo>
                  <a:pt x="1006" y="519"/>
                  <a:pt x="1002" y="563"/>
                  <a:pt x="1006" y="604"/>
                </a:cubicBezTo>
                <a:cubicBezTo>
                  <a:pt x="1009" y="630"/>
                  <a:pt x="1020" y="653"/>
                  <a:pt x="1048" y="652"/>
                </a:cubicBezTo>
                <a:cubicBezTo>
                  <a:pt x="1052" y="651"/>
                  <a:pt x="1056" y="650"/>
                  <a:pt x="1060" y="649"/>
                </a:cubicBezTo>
                <a:moveTo>
                  <a:pt x="954" y="17"/>
                </a:moveTo>
                <a:cubicBezTo>
                  <a:pt x="954" y="0"/>
                  <a:pt x="965" y="82"/>
                  <a:pt x="971" y="97"/>
                </a:cubicBezTo>
                <a:cubicBezTo>
                  <a:pt x="999" y="163"/>
                  <a:pt x="1037" y="204"/>
                  <a:pt x="1083" y="256"/>
                </a:cubicBezTo>
                <a:moveTo>
                  <a:pt x="1369" y="221"/>
                </a:moveTo>
                <a:cubicBezTo>
                  <a:pt x="1346" y="196"/>
                  <a:pt x="1355" y="204"/>
                  <a:pt x="1351" y="245"/>
                </a:cubicBezTo>
                <a:cubicBezTo>
                  <a:pt x="1342" y="344"/>
                  <a:pt x="1336" y="446"/>
                  <a:pt x="1342" y="544"/>
                </a:cubicBezTo>
                <a:cubicBezTo>
                  <a:pt x="1347" y="632"/>
                  <a:pt x="1373" y="707"/>
                  <a:pt x="1412" y="785"/>
                </a:cubicBezTo>
                <a:cubicBezTo>
                  <a:pt x="1424" y="809"/>
                  <a:pt x="1438" y="830"/>
                  <a:pt x="1450" y="853"/>
                </a:cubicBezTo>
                <a:moveTo>
                  <a:pt x="1153" y="529"/>
                </a:moveTo>
                <a:cubicBezTo>
                  <a:pt x="1245" y="524"/>
                  <a:pt x="1338" y="525"/>
                  <a:pt x="1430" y="525"/>
                </a:cubicBezTo>
                <a:cubicBezTo>
                  <a:pt x="1529" y="525"/>
                  <a:pt x="1637" y="539"/>
                  <a:pt x="1734" y="514"/>
                </a:cubicBezTo>
                <a:cubicBezTo>
                  <a:pt x="1809" y="496"/>
                  <a:pt x="1833" y="449"/>
                  <a:pt x="1825" y="373"/>
                </a:cubicBezTo>
                <a:cubicBezTo>
                  <a:pt x="1817" y="300"/>
                  <a:pt x="1776" y="215"/>
                  <a:pt x="1729" y="159"/>
                </a:cubicBezTo>
                <a:cubicBezTo>
                  <a:pt x="1705" y="130"/>
                  <a:pt x="1697" y="139"/>
                  <a:pt x="1669" y="131"/>
                </a:cubicBezTo>
                <a:cubicBezTo>
                  <a:pt x="1639" y="201"/>
                  <a:pt x="1640" y="270"/>
                  <a:pt x="1639" y="347"/>
                </a:cubicBezTo>
                <a:cubicBezTo>
                  <a:pt x="1638" y="449"/>
                  <a:pt x="1645" y="532"/>
                  <a:pt x="1676" y="628"/>
                </a:cubicBezTo>
                <a:cubicBezTo>
                  <a:pt x="1692" y="676"/>
                  <a:pt x="1713" y="714"/>
                  <a:pt x="1740" y="755"/>
                </a:cubicBezTo>
                <a:cubicBezTo>
                  <a:pt x="1772" y="741"/>
                  <a:pt x="1772" y="755"/>
                  <a:pt x="1800" y="716"/>
                </a:cubicBezTo>
                <a:cubicBezTo>
                  <a:pt x="1840" y="661"/>
                  <a:pt x="1869" y="548"/>
                  <a:pt x="1930" y="513"/>
                </a:cubicBezTo>
                <a:cubicBezTo>
                  <a:pt x="1943" y="506"/>
                  <a:pt x="1947" y="504"/>
                  <a:pt x="1957" y="506"/>
                </a:cubicBezTo>
                <a:cubicBezTo>
                  <a:pt x="1977" y="549"/>
                  <a:pt x="1986" y="581"/>
                  <a:pt x="1992" y="631"/>
                </a:cubicBezTo>
                <a:cubicBezTo>
                  <a:pt x="1998" y="686"/>
                  <a:pt x="1988" y="757"/>
                  <a:pt x="2010" y="810"/>
                </a:cubicBezTo>
                <a:cubicBezTo>
                  <a:pt x="2025" y="845"/>
                  <a:pt x="2026" y="821"/>
                  <a:pt x="2052" y="835"/>
                </a:cubicBezTo>
                <a:moveTo>
                  <a:pt x="2254" y="485"/>
                </a:moveTo>
                <a:cubicBezTo>
                  <a:pt x="2250" y="504"/>
                  <a:pt x="2245" y="538"/>
                  <a:pt x="2243" y="562"/>
                </a:cubicBezTo>
                <a:cubicBezTo>
                  <a:pt x="2239" y="614"/>
                  <a:pt x="2241" y="666"/>
                  <a:pt x="2241" y="719"/>
                </a:cubicBezTo>
                <a:cubicBezTo>
                  <a:pt x="2241" y="733"/>
                  <a:pt x="2232" y="778"/>
                  <a:pt x="2251" y="787"/>
                </a:cubicBezTo>
                <a:cubicBezTo>
                  <a:pt x="2253" y="787"/>
                  <a:pt x="2255" y="787"/>
                  <a:pt x="2257" y="787"/>
                </a:cubicBezTo>
                <a:moveTo>
                  <a:pt x="2120" y="194"/>
                </a:moveTo>
                <a:cubicBezTo>
                  <a:pt x="2119" y="184"/>
                  <a:pt x="2119" y="183"/>
                  <a:pt x="2119" y="177"/>
                </a:cubicBezTo>
                <a:cubicBezTo>
                  <a:pt x="2134" y="212"/>
                  <a:pt x="2160" y="245"/>
                  <a:pt x="2182" y="277"/>
                </a:cubicBezTo>
                <a:moveTo>
                  <a:pt x="2429" y="410"/>
                </a:moveTo>
                <a:cubicBezTo>
                  <a:pt x="2450" y="416"/>
                  <a:pt x="2452" y="401"/>
                  <a:pt x="2465" y="431"/>
                </a:cubicBezTo>
                <a:cubicBezTo>
                  <a:pt x="2486" y="480"/>
                  <a:pt x="2475" y="549"/>
                  <a:pt x="2475" y="599"/>
                </a:cubicBezTo>
                <a:cubicBezTo>
                  <a:pt x="2475" y="649"/>
                  <a:pt x="2475" y="699"/>
                  <a:pt x="2475" y="749"/>
                </a:cubicBezTo>
                <a:cubicBezTo>
                  <a:pt x="2480" y="731"/>
                  <a:pt x="2484" y="696"/>
                  <a:pt x="2490" y="676"/>
                </a:cubicBezTo>
                <a:cubicBezTo>
                  <a:pt x="2506" y="619"/>
                  <a:pt x="2527" y="562"/>
                  <a:pt x="2557" y="510"/>
                </a:cubicBezTo>
                <a:cubicBezTo>
                  <a:pt x="2576" y="478"/>
                  <a:pt x="2601" y="435"/>
                  <a:pt x="2641" y="428"/>
                </a:cubicBezTo>
                <a:cubicBezTo>
                  <a:pt x="2686" y="422"/>
                  <a:pt x="2709" y="478"/>
                  <a:pt x="2723" y="512"/>
                </a:cubicBezTo>
                <a:cubicBezTo>
                  <a:pt x="2750" y="580"/>
                  <a:pt x="2746" y="654"/>
                  <a:pt x="2747" y="726"/>
                </a:cubicBezTo>
                <a:cubicBezTo>
                  <a:pt x="2748" y="766"/>
                  <a:pt x="2747" y="778"/>
                  <a:pt x="2757" y="8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5686200" y="417600"/>
            <a:ext cx="1016280" cy="307800"/>
          </a:xfrm>
          <a:custGeom>
            <a:avLst/>
            <a:gdLst/>
            <a:ahLst/>
            <a:rect l="l" t="t" r="r" b="b"/>
            <a:pathLst>
              <a:path w="2824" h="856">
                <a:moveTo>
                  <a:pt x="197" y="393"/>
                </a:moveTo>
                <a:cubicBezTo>
                  <a:pt x="209" y="376"/>
                  <a:pt x="214" y="367"/>
                  <a:pt x="222" y="350"/>
                </a:cubicBezTo>
                <a:cubicBezTo>
                  <a:pt x="164" y="350"/>
                  <a:pt x="114" y="347"/>
                  <a:pt x="63" y="381"/>
                </a:cubicBezTo>
                <a:cubicBezTo>
                  <a:pt x="19" y="410"/>
                  <a:pt x="0" y="481"/>
                  <a:pt x="26" y="529"/>
                </a:cubicBezTo>
                <a:cubicBezTo>
                  <a:pt x="67" y="604"/>
                  <a:pt x="166" y="648"/>
                  <a:pt x="235" y="690"/>
                </a:cubicBezTo>
                <a:cubicBezTo>
                  <a:pt x="273" y="713"/>
                  <a:pt x="345" y="743"/>
                  <a:pt x="360" y="790"/>
                </a:cubicBezTo>
                <a:cubicBezTo>
                  <a:pt x="360" y="794"/>
                  <a:pt x="360" y="799"/>
                  <a:pt x="360" y="803"/>
                </a:cubicBezTo>
                <a:cubicBezTo>
                  <a:pt x="312" y="816"/>
                  <a:pt x="255" y="824"/>
                  <a:pt x="205" y="816"/>
                </a:cubicBezTo>
                <a:cubicBezTo>
                  <a:pt x="158" y="802"/>
                  <a:pt x="142" y="796"/>
                  <a:pt x="115" y="776"/>
                </a:cubicBezTo>
                <a:moveTo>
                  <a:pt x="322" y="402"/>
                </a:moveTo>
                <a:cubicBezTo>
                  <a:pt x="385" y="402"/>
                  <a:pt x="445" y="399"/>
                  <a:pt x="505" y="414"/>
                </a:cubicBezTo>
                <a:cubicBezTo>
                  <a:pt x="587" y="436"/>
                  <a:pt x="668" y="471"/>
                  <a:pt x="749" y="498"/>
                </a:cubicBezTo>
                <a:moveTo>
                  <a:pt x="791" y="689"/>
                </a:moveTo>
                <a:cubicBezTo>
                  <a:pt x="852" y="703"/>
                  <a:pt x="912" y="704"/>
                  <a:pt x="975" y="704"/>
                </a:cubicBezTo>
                <a:cubicBezTo>
                  <a:pt x="1073" y="705"/>
                  <a:pt x="1173" y="710"/>
                  <a:pt x="1271" y="702"/>
                </a:cubicBezTo>
                <a:cubicBezTo>
                  <a:pt x="1345" y="693"/>
                  <a:pt x="1370" y="690"/>
                  <a:pt x="1419" y="679"/>
                </a:cubicBezTo>
                <a:moveTo>
                  <a:pt x="1761" y="462"/>
                </a:moveTo>
                <a:cubicBezTo>
                  <a:pt x="1748" y="459"/>
                  <a:pt x="1712" y="446"/>
                  <a:pt x="1679" y="449"/>
                </a:cubicBezTo>
                <a:cubicBezTo>
                  <a:pt x="1576" y="458"/>
                  <a:pt x="1469" y="490"/>
                  <a:pt x="1380" y="542"/>
                </a:cubicBezTo>
                <a:cubicBezTo>
                  <a:pt x="1321" y="576"/>
                  <a:pt x="1296" y="608"/>
                  <a:pt x="1290" y="673"/>
                </a:cubicBezTo>
                <a:cubicBezTo>
                  <a:pt x="1342" y="715"/>
                  <a:pt x="1389" y="718"/>
                  <a:pt x="1457" y="716"/>
                </a:cubicBezTo>
                <a:cubicBezTo>
                  <a:pt x="1536" y="714"/>
                  <a:pt x="1613" y="683"/>
                  <a:pt x="1650" y="608"/>
                </a:cubicBezTo>
                <a:cubicBezTo>
                  <a:pt x="1700" y="506"/>
                  <a:pt x="1675" y="351"/>
                  <a:pt x="1672" y="242"/>
                </a:cubicBezTo>
                <a:cubicBezTo>
                  <a:pt x="1670" y="161"/>
                  <a:pt x="1669" y="81"/>
                  <a:pt x="1669" y="0"/>
                </a:cubicBezTo>
                <a:cubicBezTo>
                  <a:pt x="1665" y="66"/>
                  <a:pt x="1655" y="131"/>
                  <a:pt x="1652" y="197"/>
                </a:cubicBezTo>
                <a:cubicBezTo>
                  <a:pt x="1647" y="295"/>
                  <a:pt x="1639" y="405"/>
                  <a:pt x="1656" y="504"/>
                </a:cubicBezTo>
                <a:cubicBezTo>
                  <a:pt x="1669" y="576"/>
                  <a:pt x="1695" y="621"/>
                  <a:pt x="1749" y="665"/>
                </a:cubicBezTo>
                <a:moveTo>
                  <a:pt x="2059" y="456"/>
                </a:moveTo>
                <a:cubicBezTo>
                  <a:pt x="2017" y="440"/>
                  <a:pt x="1966" y="438"/>
                  <a:pt x="1922" y="455"/>
                </a:cubicBezTo>
                <a:cubicBezTo>
                  <a:pt x="1871" y="474"/>
                  <a:pt x="1824" y="511"/>
                  <a:pt x="1816" y="566"/>
                </a:cubicBezTo>
                <a:cubicBezTo>
                  <a:pt x="1807" y="624"/>
                  <a:pt x="1858" y="646"/>
                  <a:pt x="1906" y="656"/>
                </a:cubicBezTo>
                <a:cubicBezTo>
                  <a:pt x="1961" y="667"/>
                  <a:pt x="2035" y="673"/>
                  <a:pt x="2080" y="635"/>
                </a:cubicBezTo>
                <a:cubicBezTo>
                  <a:pt x="2119" y="603"/>
                  <a:pt x="2124" y="547"/>
                  <a:pt x="2126" y="501"/>
                </a:cubicBezTo>
                <a:cubicBezTo>
                  <a:pt x="2127" y="477"/>
                  <a:pt x="2126" y="453"/>
                  <a:pt x="2126" y="429"/>
                </a:cubicBezTo>
                <a:cubicBezTo>
                  <a:pt x="2114" y="471"/>
                  <a:pt x="2102" y="511"/>
                  <a:pt x="2099" y="554"/>
                </a:cubicBezTo>
                <a:cubicBezTo>
                  <a:pt x="2096" y="597"/>
                  <a:pt x="2091" y="650"/>
                  <a:pt x="2119" y="686"/>
                </a:cubicBezTo>
                <a:cubicBezTo>
                  <a:pt x="2137" y="701"/>
                  <a:pt x="2142" y="706"/>
                  <a:pt x="2157" y="710"/>
                </a:cubicBezTo>
                <a:moveTo>
                  <a:pt x="2269" y="449"/>
                </a:moveTo>
                <a:cubicBezTo>
                  <a:pt x="2269" y="424"/>
                  <a:pt x="2269" y="401"/>
                  <a:pt x="2269" y="378"/>
                </a:cubicBezTo>
                <a:cubicBezTo>
                  <a:pt x="2315" y="436"/>
                  <a:pt x="2367" y="481"/>
                  <a:pt x="2435" y="509"/>
                </a:cubicBezTo>
                <a:cubicBezTo>
                  <a:pt x="2453" y="516"/>
                  <a:pt x="2507" y="535"/>
                  <a:pt x="2526" y="518"/>
                </a:cubicBezTo>
                <a:cubicBezTo>
                  <a:pt x="2549" y="498"/>
                  <a:pt x="2558" y="450"/>
                  <a:pt x="2565" y="421"/>
                </a:cubicBezTo>
                <a:cubicBezTo>
                  <a:pt x="2570" y="402"/>
                  <a:pt x="2572" y="382"/>
                  <a:pt x="2574" y="362"/>
                </a:cubicBezTo>
                <a:cubicBezTo>
                  <a:pt x="2552" y="399"/>
                  <a:pt x="2529" y="437"/>
                  <a:pt x="2510" y="476"/>
                </a:cubicBezTo>
                <a:cubicBezTo>
                  <a:pt x="2477" y="546"/>
                  <a:pt x="2468" y="617"/>
                  <a:pt x="2455" y="692"/>
                </a:cubicBezTo>
                <a:cubicBezTo>
                  <a:pt x="2446" y="746"/>
                  <a:pt x="2435" y="799"/>
                  <a:pt x="2420" y="852"/>
                </a:cubicBezTo>
                <a:moveTo>
                  <a:pt x="2751" y="456"/>
                </a:moveTo>
                <a:cubicBezTo>
                  <a:pt x="2750" y="458"/>
                  <a:pt x="2763" y="453"/>
                  <a:pt x="2750" y="472"/>
                </a:cubicBezTo>
                <a:cubicBezTo>
                  <a:pt x="2727" y="505"/>
                  <a:pt x="2700" y="530"/>
                  <a:pt x="2689" y="570"/>
                </a:cubicBezTo>
                <a:cubicBezTo>
                  <a:pt x="2676" y="618"/>
                  <a:pt x="2681" y="659"/>
                  <a:pt x="2711" y="697"/>
                </a:cubicBezTo>
                <a:cubicBezTo>
                  <a:pt x="2741" y="736"/>
                  <a:pt x="2795" y="760"/>
                  <a:pt x="2820" y="802"/>
                </a:cubicBezTo>
                <a:cubicBezTo>
                  <a:pt x="2821" y="807"/>
                  <a:pt x="2822" y="813"/>
                  <a:pt x="2823" y="818"/>
                </a:cubicBezTo>
                <a:cubicBezTo>
                  <a:pt x="2771" y="835"/>
                  <a:pt x="2698" y="846"/>
                  <a:pt x="2630" y="847"/>
                </a:cubicBezTo>
                <a:cubicBezTo>
                  <a:pt x="2564" y="848"/>
                  <a:pt x="2501" y="848"/>
                  <a:pt x="2436" y="85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6948360" y="374760"/>
            <a:ext cx="954000" cy="319680"/>
          </a:xfrm>
          <a:custGeom>
            <a:avLst/>
            <a:gdLst/>
            <a:ahLst/>
            <a:rect l="l" t="t" r="r" b="b"/>
            <a:pathLst>
              <a:path w="2651" h="889">
                <a:moveTo>
                  <a:pt x="134" y="401"/>
                </a:moveTo>
                <a:cubicBezTo>
                  <a:pt x="115" y="438"/>
                  <a:pt x="92" y="468"/>
                  <a:pt x="72" y="508"/>
                </a:cubicBezTo>
                <a:cubicBezTo>
                  <a:pt x="36" y="580"/>
                  <a:pt x="25" y="643"/>
                  <a:pt x="24" y="722"/>
                </a:cubicBezTo>
                <a:cubicBezTo>
                  <a:pt x="23" y="778"/>
                  <a:pt x="26" y="828"/>
                  <a:pt x="70" y="868"/>
                </a:cubicBezTo>
                <a:cubicBezTo>
                  <a:pt x="90" y="886"/>
                  <a:pt x="112" y="888"/>
                  <a:pt x="136" y="885"/>
                </a:cubicBezTo>
                <a:moveTo>
                  <a:pt x="0" y="335"/>
                </a:moveTo>
                <a:cubicBezTo>
                  <a:pt x="12" y="282"/>
                  <a:pt x="23" y="249"/>
                  <a:pt x="89" y="260"/>
                </a:cubicBezTo>
                <a:cubicBezTo>
                  <a:pt x="157" y="271"/>
                  <a:pt x="207" y="346"/>
                  <a:pt x="234" y="404"/>
                </a:cubicBezTo>
                <a:cubicBezTo>
                  <a:pt x="256" y="452"/>
                  <a:pt x="274" y="539"/>
                  <a:pt x="249" y="590"/>
                </a:cubicBezTo>
                <a:cubicBezTo>
                  <a:pt x="222" y="644"/>
                  <a:pt x="154" y="649"/>
                  <a:pt x="102" y="645"/>
                </a:cubicBezTo>
                <a:cubicBezTo>
                  <a:pt x="80" y="641"/>
                  <a:pt x="74" y="641"/>
                  <a:pt x="69" y="625"/>
                </a:cubicBezTo>
                <a:moveTo>
                  <a:pt x="483" y="447"/>
                </a:moveTo>
                <a:cubicBezTo>
                  <a:pt x="518" y="453"/>
                  <a:pt x="532" y="470"/>
                  <a:pt x="546" y="505"/>
                </a:cubicBezTo>
                <a:cubicBezTo>
                  <a:pt x="560" y="539"/>
                  <a:pt x="561" y="566"/>
                  <a:pt x="593" y="589"/>
                </a:cubicBezTo>
                <a:cubicBezTo>
                  <a:pt x="627" y="614"/>
                  <a:pt x="702" y="613"/>
                  <a:pt x="740" y="597"/>
                </a:cubicBezTo>
                <a:cubicBezTo>
                  <a:pt x="785" y="577"/>
                  <a:pt x="791" y="538"/>
                  <a:pt x="789" y="494"/>
                </a:cubicBezTo>
                <a:cubicBezTo>
                  <a:pt x="786" y="441"/>
                  <a:pt x="742" y="396"/>
                  <a:pt x="689" y="385"/>
                </a:cubicBezTo>
                <a:cubicBezTo>
                  <a:pt x="617" y="371"/>
                  <a:pt x="566" y="402"/>
                  <a:pt x="521" y="456"/>
                </a:cubicBezTo>
                <a:cubicBezTo>
                  <a:pt x="490" y="494"/>
                  <a:pt x="453" y="580"/>
                  <a:pt x="476" y="631"/>
                </a:cubicBezTo>
                <a:cubicBezTo>
                  <a:pt x="515" y="715"/>
                  <a:pt x="654" y="743"/>
                  <a:pt x="734" y="751"/>
                </a:cubicBezTo>
                <a:cubicBezTo>
                  <a:pt x="819" y="760"/>
                  <a:pt x="920" y="766"/>
                  <a:pt x="999" y="731"/>
                </a:cubicBezTo>
                <a:cubicBezTo>
                  <a:pt x="1083" y="694"/>
                  <a:pt x="1104" y="612"/>
                  <a:pt x="1110" y="528"/>
                </a:cubicBezTo>
                <a:cubicBezTo>
                  <a:pt x="1113" y="490"/>
                  <a:pt x="1125" y="411"/>
                  <a:pt x="1110" y="374"/>
                </a:cubicBezTo>
                <a:cubicBezTo>
                  <a:pt x="1106" y="373"/>
                  <a:pt x="1103" y="372"/>
                  <a:pt x="1099" y="371"/>
                </a:cubicBezTo>
                <a:cubicBezTo>
                  <a:pt x="1068" y="381"/>
                  <a:pt x="1054" y="382"/>
                  <a:pt x="1040" y="419"/>
                </a:cubicBezTo>
                <a:cubicBezTo>
                  <a:pt x="1030" y="446"/>
                  <a:pt x="1027" y="497"/>
                  <a:pt x="1040" y="523"/>
                </a:cubicBezTo>
                <a:cubicBezTo>
                  <a:pt x="1058" y="560"/>
                  <a:pt x="1098" y="583"/>
                  <a:pt x="1119" y="618"/>
                </a:cubicBezTo>
                <a:cubicBezTo>
                  <a:pt x="1133" y="641"/>
                  <a:pt x="1136" y="684"/>
                  <a:pt x="1123" y="708"/>
                </a:cubicBezTo>
                <a:cubicBezTo>
                  <a:pt x="1110" y="733"/>
                  <a:pt x="1076" y="756"/>
                  <a:pt x="1071" y="786"/>
                </a:cubicBezTo>
                <a:cubicBezTo>
                  <a:pt x="1067" y="810"/>
                  <a:pt x="1067" y="821"/>
                  <a:pt x="1089" y="829"/>
                </a:cubicBezTo>
                <a:cubicBezTo>
                  <a:pt x="1117" y="839"/>
                  <a:pt x="1155" y="834"/>
                  <a:pt x="1183" y="834"/>
                </a:cubicBezTo>
                <a:moveTo>
                  <a:pt x="1367" y="401"/>
                </a:moveTo>
                <a:cubicBezTo>
                  <a:pt x="1357" y="424"/>
                  <a:pt x="1347" y="454"/>
                  <a:pt x="1340" y="480"/>
                </a:cubicBezTo>
                <a:cubicBezTo>
                  <a:pt x="1327" y="530"/>
                  <a:pt x="1320" y="580"/>
                  <a:pt x="1319" y="631"/>
                </a:cubicBezTo>
                <a:cubicBezTo>
                  <a:pt x="1319" y="660"/>
                  <a:pt x="1312" y="696"/>
                  <a:pt x="1338" y="718"/>
                </a:cubicBezTo>
                <a:cubicBezTo>
                  <a:pt x="1350" y="729"/>
                  <a:pt x="1367" y="727"/>
                  <a:pt x="1382" y="727"/>
                </a:cubicBezTo>
                <a:moveTo>
                  <a:pt x="1342" y="123"/>
                </a:moveTo>
                <a:cubicBezTo>
                  <a:pt x="1336" y="114"/>
                  <a:pt x="1336" y="111"/>
                  <a:pt x="1329" y="112"/>
                </a:cubicBezTo>
                <a:cubicBezTo>
                  <a:pt x="1315" y="139"/>
                  <a:pt x="1316" y="161"/>
                  <a:pt x="1316" y="193"/>
                </a:cubicBezTo>
                <a:cubicBezTo>
                  <a:pt x="1316" y="210"/>
                  <a:pt x="1316" y="227"/>
                  <a:pt x="1316" y="244"/>
                </a:cubicBezTo>
                <a:moveTo>
                  <a:pt x="1591" y="476"/>
                </a:moveTo>
                <a:cubicBezTo>
                  <a:pt x="1591" y="497"/>
                  <a:pt x="1592" y="509"/>
                  <a:pt x="1589" y="530"/>
                </a:cubicBezTo>
                <a:cubicBezTo>
                  <a:pt x="1584" y="569"/>
                  <a:pt x="1574" y="617"/>
                  <a:pt x="1582" y="656"/>
                </a:cubicBezTo>
                <a:cubicBezTo>
                  <a:pt x="1588" y="687"/>
                  <a:pt x="1615" y="700"/>
                  <a:pt x="1644" y="703"/>
                </a:cubicBezTo>
                <a:cubicBezTo>
                  <a:pt x="1680" y="706"/>
                  <a:pt x="1700" y="699"/>
                  <a:pt x="1723" y="669"/>
                </a:cubicBezTo>
                <a:cubicBezTo>
                  <a:pt x="1742" y="643"/>
                  <a:pt x="1759" y="588"/>
                  <a:pt x="1746" y="556"/>
                </a:cubicBezTo>
                <a:cubicBezTo>
                  <a:pt x="1724" y="499"/>
                  <a:pt x="1641" y="493"/>
                  <a:pt x="1592" y="481"/>
                </a:cubicBezTo>
                <a:moveTo>
                  <a:pt x="2150" y="517"/>
                </a:moveTo>
                <a:cubicBezTo>
                  <a:pt x="2153" y="512"/>
                  <a:pt x="2187" y="501"/>
                  <a:pt x="2171" y="486"/>
                </a:cubicBezTo>
                <a:cubicBezTo>
                  <a:pt x="2139" y="455"/>
                  <a:pt x="2041" y="495"/>
                  <a:pt x="2014" y="514"/>
                </a:cubicBezTo>
                <a:cubicBezTo>
                  <a:pt x="1960" y="552"/>
                  <a:pt x="1918" y="628"/>
                  <a:pt x="1935" y="696"/>
                </a:cubicBezTo>
                <a:cubicBezTo>
                  <a:pt x="1951" y="762"/>
                  <a:pt x="2044" y="762"/>
                  <a:pt x="2096" y="764"/>
                </a:cubicBezTo>
                <a:cubicBezTo>
                  <a:pt x="2202" y="768"/>
                  <a:pt x="2291" y="727"/>
                  <a:pt x="2319" y="618"/>
                </a:cubicBezTo>
                <a:cubicBezTo>
                  <a:pt x="2341" y="532"/>
                  <a:pt x="2328" y="424"/>
                  <a:pt x="2322" y="337"/>
                </a:cubicBezTo>
                <a:cubicBezTo>
                  <a:pt x="2315" y="233"/>
                  <a:pt x="2312" y="125"/>
                  <a:pt x="2289" y="23"/>
                </a:cubicBezTo>
                <a:cubicBezTo>
                  <a:pt x="2287" y="9"/>
                  <a:pt x="2288" y="7"/>
                  <a:pt x="2283" y="0"/>
                </a:cubicBezTo>
                <a:cubicBezTo>
                  <a:pt x="2253" y="27"/>
                  <a:pt x="2232" y="61"/>
                  <a:pt x="2214" y="104"/>
                </a:cubicBezTo>
                <a:cubicBezTo>
                  <a:pt x="2151" y="258"/>
                  <a:pt x="2118" y="462"/>
                  <a:pt x="2192" y="617"/>
                </a:cubicBezTo>
                <a:cubicBezTo>
                  <a:pt x="2234" y="705"/>
                  <a:pt x="2311" y="783"/>
                  <a:pt x="2404" y="813"/>
                </a:cubicBezTo>
                <a:cubicBezTo>
                  <a:pt x="2457" y="830"/>
                  <a:pt x="2511" y="829"/>
                  <a:pt x="2566" y="829"/>
                </a:cubicBezTo>
                <a:cubicBezTo>
                  <a:pt x="2597" y="829"/>
                  <a:pt x="2601" y="816"/>
                  <a:pt x="2626" y="806"/>
                </a:cubicBezTo>
                <a:cubicBezTo>
                  <a:pt x="2633" y="803"/>
                  <a:pt x="2630" y="799"/>
                  <a:pt x="2638" y="799"/>
                </a:cubicBezTo>
                <a:cubicBezTo>
                  <a:pt x="2640" y="799"/>
                  <a:pt x="2641" y="800"/>
                  <a:pt x="2642" y="800"/>
                </a:cubicBezTo>
                <a:cubicBezTo>
                  <a:pt x="2645" y="800"/>
                  <a:pt x="2644" y="803"/>
                  <a:pt x="2647" y="803"/>
                </a:cubicBezTo>
                <a:cubicBezTo>
                  <a:pt x="2650" y="803"/>
                  <a:pt x="2647" y="810"/>
                  <a:pt x="2650" y="8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"/>
          <p:cNvSpPr/>
          <p:nvPr/>
        </p:nvSpPr>
        <p:spPr>
          <a:xfrm>
            <a:off x="271440" y="66600"/>
            <a:ext cx="1009800" cy="325440"/>
          </a:xfrm>
          <a:custGeom>
            <a:avLst/>
            <a:gdLst/>
            <a:ahLst/>
            <a:rect l="l" t="t" r="r" b="b"/>
            <a:pathLst>
              <a:path w="2806" h="905">
                <a:moveTo>
                  <a:pt x="386" y="390"/>
                </a:moveTo>
                <a:cubicBezTo>
                  <a:pt x="401" y="377"/>
                  <a:pt x="414" y="366"/>
                  <a:pt x="427" y="351"/>
                </a:cubicBezTo>
                <a:cubicBezTo>
                  <a:pt x="430" y="347"/>
                  <a:pt x="431" y="345"/>
                  <a:pt x="433" y="343"/>
                </a:cubicBezTo>
                <a:cubicBezTo>
                  <a:pt x="386" y="340"/>
                  <a:pt x="339" y="341"/>
                  <a:pt x="292" y="341"/>
                </a:cubicBezTo>
                <a:cubicBezTo>
                  <a:pt x="216" y="341"/>
                  <a:pt x="140" y="341"/>
                  <a:pt x="64" y="341"/>
                </a:cubicBezTo>
                <a:cubicBezTo>
                  <a:pt x="64" y="396"/>
                  <a:pt x="70" y="451"/>
                  <a:pt x="72" y="508"/>
                </a:cubicBezTo>
                <a:cubicBezTo>
                  <a:pt x="74" y="565"/>
                  <a:pt x="76" y="625"/>
                  <a:pt x="66" y="682"/>
                </a:cubicBezTo>
                <a:cubicBezTo>
                  <a:pt x="62" y="703"/>
                  <a:pt x="31" y="782"/>
                  <a:pt x="48" y="804"/>
                </a:cubicBezTo>
                <a:cubicBezTo>
                  <a:pt x="69" y="830"/>
                  <a:pt x="108" y="821"/>
                  <a:pt x="142" y="821"/>
                </a:cubicBezTo>
                <a:cubicBezTo>
                  <a:pt x="203" y="821"/>
                  <a:pt x="243" y="796"/>
                  <a:pt x="294" y="764"/>
                </a:cubicBezTo>
                <a:moveTo>
                  <a:pt x="0" y="649"/>
                </a:moveTo>
                <a:cubicBezTo>
                  <a:pt x="55" y="651"/>
                  <a:pt x="111" y="655"/>
                  <a:pt x="166" y="651"/>
                </a:cubicBezTo>
                <a:cubicBezTo>
                  <a:pt x="269" y="644"/>
                  <a:pt x="375" y="620"/>
                  <a:pt x="474" y="593"/>
                </a:cubicBezTo>
                <a:cubicBezTo>
                  <a:pt x="516" y="582"/>
                  <a:pt x="555" y="564"/>
                  <a:pt x="595" y="550"/>
                </a:cubicBezTo>
                <a:cubicBezTo>
                  <a:pt x="570" y="576"/>
                  <a:pt x="536" y="618"/>
                  <a:pt x="510" y="650"/>
                </a:cubicBezTo>
                <a:cubicBezTo>
                  <a:pt x="469" y="701"/>
                  <a:pt x="436" y="752"/>
                  <a:pt x="409" y="811"/>
                </a:cubicBezTo>
                <a:cubicBezTo>
                  <a:pt x="399" y="832"/>
                  <a:pt x="390" y="863"/>
                  <a:pt x="373" y="880"/>
                </a:cubicBezTo>
                <a:cubicBezTo>
                  <a:pt x="371" y="880"/>
                  <a:pt x="368" y="880"/>
                  <a:pt x="366" y="880"/>
                </a:cubicBezTo>
                <a:moveTo>
                  <a:pt x="333" y="629"/>
                </a:moveTo>
                <a:cubicBezTo>
                  <a:pt x="339" y="602"/>
                  <a:pt x="374" y="609"/>
                  <a:pt x="400" y="611"/>
                </a:cubicBezTo>
                <a:cubicBezTo>
                  <a:pt x="465" y="616"/>
                  <a:pt x="515" y="658"/>
                  <a:pt x="568" y="693"/>
                </a:cubicBezTo>
                <a:cubicBezTo>
                  <a:pt x="607" y="718"/>
                  <a:pt x="618" y="726"/>
                  <a:pt x="646" y="737"/>
                </a:cubicBezTo>
                <a:moveTo>
                  <a:pt x="974" y="557"/>
                </a:moveTo>
                <a:cubicBezTo>
                  <a:pt x="936" y="539"/>
                  <a:pt x="894" y="522"/>
                  <a:pt x="852" y="543"/>
                </a:cubicBezTo>
                <a:cubicBezTo>
                  <a:pt x="805" y="567"/>
                  <a:pt x="769" y="626"/>
                  <a:pt x="759" y="676"/>
                </a:cubicBezTo>
                <a:cubicBezTo>
                  <a:pt x="753" y="709"/>
                  <a:pt x="748" y="756"/>
                  <a:pt x="783" y="769"/>
                </a:cubicBezTo>
                <a:cubicBezTo>
                  <a:pt x="815" y="781"/>
                  <a:pt x="862" y="775"/>
                  <a:pt x="888" y="756"/>
                </a:cubicBezTo>
                <a:cubicBezTo>
                  <a:pt x="920" y="732"/>
                  <a:pt x="938" y="693"/>
                  <a:pt x="943" y="654"/>
                </a:cubicBezTo>
                <a:cubicBezTo>
                  <a:pt x="945" y="638"/>
                  <a:pt x="943" y="620"/>
                  <a:pt x="943" y="603"/>
                </a:cubicBezTo>
                <a:cubicBezTo>
                  <a:pt x="957" y="633"/>
                  <a:pt x="970" y="664"/>
                  <a:pt x="992" y="689"/>
                </a:cubicBezTo>
                <a:cubicBezTo>
                  <a:pt x="998" y="694"/>
                  <a:pt x="1004" y="700"/>
                  <a:pt x="1010" y="705"/>
                </a:cubicBezTo>
                <a:moveTo>
                  <a:pt x="1134" y="533"/>
                </a:moveTo>
                <a:cubicBezTo>
                  <a:pt x="1143" y="508"/>
                  <a:pt x="1138" y="505"/>
                  <a:pt x="1171" y="504"/>
                </a:cubicBezTo>
                <a:cubicBezTo>
                  <a:pt x="1216" y="503"/>
                  <a:pt x="1230" y="557"/>
                  <a:pt x="1241" y="593"/>
                </a:cubicBezTo>
                <a:cubicBezTo>
                  <a:pt x="1255" y="641"/>
                  <a:pt x="1255" y="699"/>
                  <a:pt x="1250" y="743"/>
                </a:cubicBezTo>
                <a:cubicBezTo>
                  <a:pt x="1243" y="728"/>
                  <a:pt x="1241" y="708"/>
                  <a:pt x="1241" y="683"/>
                </a:cubicBezTo>
                <a:cubicBezTo>
                  <a:pt x="1241" y="642"/>
                  <a:pt x="1245" y="610"/>
                  <a:pt x="1271" y="576"/>
                </a:cubicBezTo>
                <a:cubicBezTo>
                  <a:pt x="1299" y="538"/>
                  <a:pt x="1356" y="507"/>
                  <a:pt x="1406" y="524"/>
                </a:cubicBezTo>
                <a:cubicBezTo>
                  <a:pt x="1448" y="538"/>
                  <a:pt x="1458" y="588"/>
                  <a:pt x="1461" y="626"/>
                </a:cubicBezTo>
                <a:cubicBezTo>
                  <a:pt x="1461" y="634"/>
                  <a:pt x="1461" y="635"/>
                  <a:pt x="1461" y="639"/>
                </a:cubicBezTo>
                <a:cubicBezTo>
                  <a:pt x="1461" y="600"/>
                  <a:pt x="1465" y="576"/>
                  <a:pt x="1488" y="543"/>
                </a:cubicBezTo>
                <a:cubicBezTo>
                  <a:pt x="1512" y="508"/>
                  <a:pt x="1540" y="493"/>
                  <a:pt x="1582" y="489"/>
                </a:cubicBezTo>
                <a:cubicBezTo>
                  <a:pt x="1634" y="484"/>
                  <a:pt x="1638" y="523"/>
                  <a:pt x="1649" y="565"/>
                </a:cubicBezTo>
                <a:cubicBezTo>
                  <a:pt x="1660" y="607"/>
                  <a:pt x="1661" y="650"/>
                  <a:pt x="1665" y="693"/>
                </a:cubicBezTo>
                <a:moveTo>
                  <a:pt x="1713" y="534"/>
                </a:moveTo>
                <a:cubicBezTo>
                  <a:pt x="1717" y="514"/>
                  <a:pt x="1721" y="509"/>
                  <a:pt x="1729" y="493"/>
                </a:cubicBezTo>
                <a:cubicBezTo>
                  <a:pt x="1767" y="504"/>
                  <a:pt x="1764" y="512"/>
                  <a:pt x="1783" y="554"/>
                </a:cubicBezTo>
                <a:cubicBezTo>
                  <a:pt x="1814" y="621"/>
                  <a:pt x="1838" y="692"/>
                  <a:pt x="1855" y="764"/>
                </a:cubicBezTo>
                <a:cubicBezTo>
                  <a:pt x="1866" y="810"/>
                  <a:pt x="1871" y="853"/>
                  <a:pt x="1871" y="900"/>
                </a:cubicBezTo>
                <a:cubicBezTo>
                  <a:pt x="1871" y="901"/>
                  <a:pt x="1871" y="903"/>
                  <a:pt x="1871" y="904"/>
                </a:cubicBezTo>
                <a:cubicBezTo>
                  <a:pt x="1832" y="893"/>
                  <a:pt x="1823" y="855"/>
                  <a:pt x="1813" y="815"/>
                </a:cubicBezTo>
                <a:cubicBezTo>
                  <a:pt x="1795" y="746"/>
                  <a:pt x="1785" y="673"/>
                  <a:pt x="1783" y="601"/>
                </a:cubicBezTo>
                <a:cubicBezTo>
                  <a:pt x="1781" y="518"/>
                  <a:pt x="1769" y="415"/>
                  <a:pt x="1804" y="338"/>
                </a:cubicBezTo>
                <a:cubicBezTo>
                  <a:pt x="1822" y="299"/>
                  <a:pt x="1839" y="301"/>
                  <a:pt x="1874" y="298"/>
                </a:cubicBezTo>
                <a:cubicBezTo>
                  <a:pt x="1909" y="358"/>
                  <a:pt x="1924" y="416"/>
                  <a:pt x="1928" y="489"/>
                </a:cubicBezTo>
                <a:cubicBezTo>
                  <a:pt x="1930" y="516"/>
                  <a:pt x="1944" y="625"/>
                  <a:pt x="1919" y="646"/>
                </a:cubicBezTo>
                <a:cubicBezTo>
                  <a:pt x="1905" y="657"/>
                  <a:pt x="1896" y="644"/>
                  <a:pt x="1886" y="641"/>
                </a:cubicBezTo>
                <a:moveTo>
                  <a:pt x="2095" y="0"/>
                </a:moveTo>
                <a:cubicBezTo>
                  <a:pt x="2115" y="67"/>
                  <a:pt x="2135" y="131"/>
                  <a:pt x="2140" y="201"/>
                </a:cubicBezTo>
                <a:cubicBezTo>
                  <a:pt x="2151" y="353"/>
                  <a:pt x="2135" y="508"/>
                  <a:pt x="2145" y="660"/>
                </a:cubicBezTo>
                <a:moveTo>
                  <a:pt x="2275" y="514"/>
                </a:moveTo>
                <a:cubicBezTo>
                  <a:pt x="2289" y="512"/>
                  <a:pt x="2307" y="505"/>
                  <a:pt x="2322" y="511"/>
                </a:cubicBezTo>
                <a:cubicBezTo>
                  <a:pt x="2357" y="525"/>
                  <a:pt x="2365" y="556"/>
                  <a:pt x="2408" y="554"/>
                </a:cubicBezTo>
                <a:cubicBezTo>
                  <a:pt x="2451" y="552"/>
                  <a:pt x="2481" y="508"/>
                  <a:pt x="2502" y="474"/>
                </a:cubicBezTo>
                <a:cubicBezTo>
                  <a:pt x="2525" y="434"/>
                  <a:pt x="2538" y="392"/>
                  <a:pt x="2532" y="347"/>
                </a:cubicBezTo>
                <a:cubicBezTo>
                  <a:pt x="2528" y="323"/>
                  <a:pt x="2492" y="304"/>
                  <a:pt x="2471" y="322"/>
                </a:cubicBezTo>
                <a:cubicBezTo>
                  <a:pt x="2425" y="360"/>
                  <a:pt x="2415" y="438"/>
                  <a:pt x="2411" y="494"/>
                </a:cubicBezTo>
                <a:cubicBezTo>
                  <a:pt x="2407" y="554"/>
                  <a:pt x="2409" y="613"/>
                  <a:pt x="2463" y="650"/>
                </a:cubicBezTo>
                <a:cubicBezTo>
                  <a:pt x="2519" y="688"/>
                  <a:pt x="2603" y="676"/>
                  <a:pt x="2666" y="676"/>
                </a:cubicBezTo>
                <a:cubicBezTo>
                  <a:pt x="2721" y="676"/>
                  <a:pt x="2755" y="669"/>
                  <a:pt x="2805" y="65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7"/>
          <p:cNvSpPr/>
          <p:nvPr/>
        </p:nvSpPr>
        <p:spPr>
          <a:xfrm>
            <a:off x="614520" y="811440"/>
            <a:ext cx="635040" cy="220320"/>
          </a:xfrm>
          <a:custGeom>
            <a:avLst/>
            <a:gdLst/>
            <a:ahLst/>
            <a:rect l="l" t="t" r="r" b="b"/>
            <a:pathLst>
              <a:path w="1765" h="613">
                <a:moveTo>
                  <a:pt x="63" y="257"/>
                </a:moveTo>
                <a:cubicBezTo>
                  <a:pt x="39" y="244"/>
                  <a:pt x="19" y="234"/>
                  <a:pt x="7" y="208"/>
                </a:cubicBezTo>
                <a:cubicBezTo>
                  <a:pt x="2" y="197"/>
                  <a:pt x="2" y="185"/>
                  <a:pt x="0" y="174"/>
                </a:cubicBezTo>
                <a:cubicBezTo>
                  <a:pt x="0" y="172"/>
                  <a:pt x="0" y="171"/>
                  <a:pt x="0" y="170"/>
                </a:cubicBezTo>
                <a:cubicBezTo>
                  <a:pt x="7" y="224"/>
                  <a:pt x="21" y="270"/>
                  <a:pt x="34" y="323"/>
                </a:cubicBezTo>
                <a:cubicBezTo>
                  <a:pt x="49" y="385"/>
                  <a:pt x="59" y="447"/>
                  <a:pt x="74" y="508"/>
                </a:cubicBezTo>
                <a:cubicBezTo>
                  <a:pt x="81" y="537"/>
                  <a:pt x="89" y="553"/>
                  <a:pt x="104" y="574"/>
                </a:cubicBezTo>
                <a:cubicBezTo>
                  <a:pt x="142" y="568"/>
                  <a:pt x="145" y="561"/>
                  <a:pt x="174" y="531"/>
                </a:cubicBezTo>
                <a:cubicBezTo>
                  <a:pt x="208" y="497"/>
                  <a:pt x="237" y="457"/>
                  <a:pt x="273" y="425"/>
                </a:cubicBezTo>
                <a:cubicBezTo>
                  <a:pt x="286" y="413"/>
                  <a:pt x="319" y="384"/>
                  <a:pt x="341" y="392"/>
                </a:cubicBezTo>
                <a:cubicBezTo>
                  <a:pt x="368" y="402"/>
                  <a:pt x="383" y="435"/>
                  <a:pt x="404" y="455"/>
                </a:cubicBezTo>
                <a:cubicBezTo>
                  <a:pt x="422" y="471"/>
                  <a:pt x="456" y="486"/>
                  <a:pt x="481" y="476"/>
                </a:cubicBezTo>
                <a:cubicBezTo>
                  <a:pt x="511" y="465"/>
                  <a:pt x="508" y="435"/>
                  <a:pt x="509" y="406"/>
                </a:cubicBezTo>
                <a:cubicBezTo>
                  <a:pt x="510" y="365"/>
                  <a:pt x="509" y="329"/>
                  <a:pt x="494" y="290"/>
                </a:cubicBezTo>
                <a:cubicBezTo>
                  <a:pt x="483" y="259"/>
                  <a:pt x="469" y="230"/>
                  <a:pt x="457" y="199"/>
                </a:cubicBezTo>
                <a:cubicBezTo>
                  <a:pt x="456" y="197"/>
                  <a:pt x="455" y="194"/>
                  <a:pt x="454" y="192"/>
                </a:cubicBezTo>
                <a:cubicBezTo>
                  <a:pt x="485" y="214"/>
                  <a:pt x="507" y="228"/>
                  <a:pt x="545" y="235"/>
                </a:cubicBezTo>
                <a:cubicBezTo>
                  <a:pt x="584" y="243"/>
                  <a:pt x="624" y="241"/>
                  <a:pt x="664" y="241"/>
                </a:cubicBezTo>
                <a:cubicBezTo>
                  <a:pt x="693" y="241"/>
                  <a:pt x="699" y="238"/>
                  <a:pt x="718" y="258"/>
                </a:cubicBezTo>
                <a:cubicBezTo>
                  <a:pt x="742" y="283"/>
                  <a:pt x="749" y="341"/>
                  <a:pt x="752" y="372"/>
                </a:cubicBezTo>
                <a:cubicBezTo>
                  <a:pt x="757" y="424"/>
                  <a:pt x="723" y="560"/>
                  <a:pt x="755" y="519"/>
                </a:cubicBezTo>
                <a:cubicBezTo>
                  <a:pt x="757" y="511"/>
                  <a:pt x="759" y="503"/>
                  <a:pt x="761" y="496"/>
                </a:cubicBezTo>
                <a:moveTo>
                  <a:pt x="740" y="96"/>
                </a:moveTo>
                <a:cubicBezTo>
                  <a:pt x="737" y="87"/>
                  <a:pt x="732" y="75"/>
                  <a:pt x="730" y="65"/>
                </a:cubicBezTo>
                <a:cubicBezTo>
                  <a:pt x="730" y="75"/>
                  <a:pt x="732" y="79"/>
                  <a:pt x="740" y="84"/>
                </a:cubicBezTo>
                <a:moveTo>
                  <a:pt x="993" y="43"/>
                </a:moveTo>
                <a:cubicBezTo>
                  <a:pt x="996" y="50"/>
                  <a:pt x="988" y="0"/>
                  <a:pt x="1002" y="60"/>
                </a:cubicBezTo>
                <a:cubicBezTo>
                  <a:pt x="1018" y="131"/>
                  <a:pt x="1020" y="208"/>
                  <a:pt x="1029" y="280"/>
                </a:cubicBezTo>
                <a:cubicBezTo>
                  <a:pt x="1039" y="356"/>
                  <a:pt x="1043" y="436"/>
                  <a:pt x="1062" y="511"/>
                </a:cubicBezTo>
                <a:cubicBezTo>
                  <a:pt x="1071" y="547"/>
                  <a:pt x="1080" y="575"/>
                  <a:pt x="1081" y="612"/>
                </a:cubicBezTo>
                <a:moveTo>
                  <a:pt x="834" y="410"/>
                </a:moveTo>
                <a:cubicBezTo>
                  <a:pt x="887" y="392"/>
                  <a:pt x="942" y="381"/>
                  <a:pt x="1004" y="374"/>
                </a:cubicBezTo>
                <a:cubicBezTo>
                  <a:pt x="1131" y="360"/>
                  <a:pt x="1260" y="361"/>
                  <a:pt x="1386" y="344"/>
                </a:cubicBezTo>
                <a:cubicBezTo>
                  <a:pt x="1435" y="337"/>
                  <a:pt x="1518" y="329"/>
                  <a:pt x="1549" y="282"/>
                </a:cubicBezTo>
                <a:cubicBezTo>
                  <a:pt x="1580" y="234"/>
                  <a:pt x="1530" y="179"/>
                  <a:pt x="1502" y="147"/>
                </a:cubicBezTo>
                <a:cubicBezTo>
                  <a:pt x="1487" y="128"/>
                  <a:pt x="1471" y="118"/>
                  <a:pt x="1455" y="107"/>
                </a:cubicBezTo>
                <a:cubicBezTo>
                  <a:pt x="1455" y="178"/>
                  <a:pt x="1452" y="248"/>
                  <a:pt x="1466" y="318"/>
                </a:cubicBezTo>
                <a:cubicBezTo>
                  <a:pt x="1477" y="373"/>
                  <a:pt x="1498" y="434"/>
                  <a:pt x="1526" y="483"/>
                </a:cubicBezTo>
                <a:cubicBezTo>
                  <a:pt x="1537" y="502"/>
                  <a:pt x="1547" y="505"/>
                  <a:pt x="1560" y="516"/>
                </a:cubicBezTo>
                <a:cubicBezTo>
                  <a:pt x="1573" y="496"/>
                  <a:pt x="1588" y="467"/>
                  <a:pt x="1601" y="444"/>
                </a:cubicBezTo>
                <a:cubicBezTo>
                  <a:pt x="1620" y="410"/>
                  <a:pt x="1644" y="360"/>
                  <a:pt x="1687" y="353"/>
                </a:cubicBezTo>
                <a:cubicBezTo>
                  <a:pt x="1730" y="347"/>
                  <a:pt x="1742" y="383"/>
                  <a:pt x="1750" y="417"/>
                </a:cubicBezTo>
                <a:cubicBezTo>
                  <a:pt x="1763" y="471"/>
                  <a:pt x="1760" y="531"/>
                  <a:pt x="1764" y="5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"/>
          <p:cNvSpPr/>
          <p:nvPr/>
        </p:nvSpPr>
        <p:spPr>
          <a:xfrm>
            <a:off x="1488960" y="828000"/>
            <a:ext cx="1741320" cy="228240"/>
          </a:xfrm>
          <a:custGeom>
            <a:avLst/>
            <a:gdLst/>
            <a:ahLst/>
            <a:rect l="l" t="t" r="r" b="b"/>
            <a:pathLst>
              <a:path w="4838" h="635">
                <a:moveTo>
                  <a:pt x="0" y="517"/>
                </a:moveTo>
                <a:cubicBezTo>
                  <a:pt x="14" y="498"/>
                  <a:pt x="19" y="494"/>
                  <a:pt x="33" y="475"/>
                </a:cubicBezTo>
                <a:cubicBezTo>
                  <a:pt x="59" y="439"/>
                  <a:pt x="75" y="412"/>
                  <a:pt x="78" y="367"/>
                </a:cubicBezTo>
                <a:cubicBezTo>
                  <a:pt x="81" y="325"/>
                  <a:pt x="78" y="281"/>
                  <a:pt x="78" y="239"/>
                </a:cubicBezTo>
                <a:cubicBezTo>
                  <a:pt x="108" y="257"/>
                  <a:pt x="139" y="282"/>
                  <a:pt x="168" y="305"/>
                </a:cubicBezTo>
                <a:cubicBezTo>
                  <a:pt x="215" y="343"/>
                  <a:pt x="262" y="381"/>
                  <a:pt x="306" y="423"/>
                </a:cubicBezTo>
                <a:cubicBezTo>
                  <a:pt x="342" y="458"/>
                  <a:pt x="371" y="506"/>
                  <a:pt x="409" y="539"/>
                </a:cubicBezTo>
                <a:cubicBezTo>
                  <a:pt x="424" y="552"/>
                  <a:pt x="426" y="556"/>
                  <a:pt x="446" y="557"/>
                </a:cubicBezTo>
                <a:cubicBezTo>
                  <a:pt x="476" y="559"/>
                  <a:pt x="500" y="518"/>
                  <a:pt x="519" y="499"/>
                </a:cubicBezTo>
                <a:cubicBezTo>
                  <a:pt x="559" y="457"/>
                  <a:pt x="641" y="341"/>
                  <a:pt x="707" y="350"/>
                </a:cubicBezTo>
                <a:cubicBezTo>
                  <a:pt x="735" y="354"/>
                  <a:pt x="729" y="372"/>
                  <a:pt x="749" y="388"/>
                </a:cubicBezTo>
                <a:cubicBezTo>
                  <a:pt x="785" y="417"/>
                  <a:pt x="806" y="418"/>
                  <a:pt x="852" y="420"/>
                </a:cubicBezTo>
                <a:cubicBezTo>
                  <a:pt x="894" y="422"/>
                  <a:pt x="965" y="423"/>
                  <a:pt x="993" y="383"/>
                </a:cubicBezTo>
                <a:cubicBezTo>
                  <a:pt x="1015" y="352"/>
                  <a:pt x="1023" y="324"/>
                  <a:pt x="989" y="298"/>
                </a:cubicBezTo>
                <a:cubicBezTo>
                  <a:pt x="928" y="253"/>
                  <a:pt x="787" y="239"/>
                  <a:pt x="728" y="290"/>
                </a:cubicBezTo>
                <a:cubicBezTo>
                  <a:pt x="692" y="323"/>
                  <a:pt x="676" y="387"/>
                  <a:pt x="688" y="433"/>
                </a:cubicBezTo>
                <a:cubicBezTo>
                  <a:pt x="706" y="503"/>
                  <a:pt x="811" y="509"/>
                  <a:pt x="867" y="512"/>
                </a:cubicBezTo>
                <a:cubicBezTo>
                  <a:pt x="992" y="519"/>
                  <a:pt x="1107" y="504"/>
                  <a:pt x="1225" y="463"/>
                </a:cubicBezTo>
                <a:cubicBezTo>
                  <a:pt x="1274" y="445"/>
                  <a:pt x="1396" y="404"/>
                  <a:pt x="1413" y="343"/>
                </a:cubicBezTo>
                <a:cubicBezTo>
                  <a:pt x="1427" y="291"/>
                  <a:pt x="1403" y="260"/>
                  <a:pt x="1364" y="230"/>
                </a:cubicBezTo>
                <a:cubicBezTo>
                  <a:pt x="1331" y="205"/>
                  <a:pt x="1311" y="213"/>
                  <a:pt x="1276" y="211"/>
                </a:cubicBezTo>
                <a:cubicBezTo>
                  <a:pt x="1270" y="251"/>
                  <a:pt x="1255" y="286"/>
                  <a:pt x="1282" y="326"/>
                </a:cubicBezTo>
                <a:cubicBezTo>
                  <a:pt x="1343" y="414"/>
                  <a:pt x="1488" y="411"/>
                  <a:pt x="1541" y="503"/>
                </a:cubicBezTo>
                <a:cubicBezTo>
                  <a:pt x="1564" y="543"/>
                  <a:pt x="1546" y="564"/>
                  <a:pt x="1521" y="592"/>
                </a:cubicBezTo>
                <a:cubicBezTo>
                  <a:pt x="1501" y="613"/>
                  <a:pt x="1395" y="634"/>
                  <a:pt x="1377" y="606"/>
                </a:cubicBezTo>
                <a:cubicBezTo>
                  <a:pt x="1377" y="587"/>
                  <a:pt x="1377" y="580"/>
                  <a:pt x="1377" y="567"/>
                </a:cubicBezTo>
                <a:moveTo>
                  <a:pt x="1535" y="76"/>
                </a:moveTo>
                <a:cubicBezTo>
                  <a:pt x="1557" y="114"/>
                  <a:pt x="1578" y="151"/>
                  <a:pt x="1596" y="193"/>
                </a:cubicBezTo>
                <a:cubicBezTo>
                  <a:pt x="1626" y="261"/>
                  <a:pt x="1641" y="332"/>
                  <a:pt x="1653" y="405"/>
                </a:cubicBezTo>
                <a:cubicBezTo>
                  <a:pt x="1661" y="453"/>
                  <a:pt x="1671" y="503"/>
                  <a:pt x="1675" y="552"/>
                </a:cubicBezTo>
                <a:cubicBezTo>
                  <a:pt x="1675" y="556"/>
                  <a:pt x="1675" y="560"/>
                  <a:pt x="1675" y="564"/>
                </a:cubicBezTo>
                <a:moveTo>
                  <a:pt x="1547" y="347"/>
                </a:moveTo>
                <a:cubicBezTo>
                  <a:pt x="1608" y="325"/>
                  <a:pt x="1668" y="309"/>
                  <a:pt x="1733" y="301"/>
                </a:cubicBezTo>
                <a:cubicBezTo>
                  <a:pt x="1781" y="296"/>
                  <a:pt x="1796" y="295"/>
                  <a:pt x="1827" y="294"/>
                </a:cubicBezTo>
                <a:moveTo>
                  <a:pt x="1869" y="460"/>
                </a:moveTo>
                <a:cubicBezTo>
                  <a:pt x="1874" y="450"/>
                  <a:pt x="1882" y="436"/>
                  <a:pt x="1887" y="423"/>
                </a:cubicBezTo>
                <a:cubicBezTo>
                  <a:pt x="1897" y="397"/>
                  <a:pt x="1907" y="369"/>
                  <a:pt x="1914" y="343"/>
                </a:cubicBezTo>
                <a:cubicBezTo>
                  <a:pt x="1919" y="325"/>
                  <a:pt x="1920" y="301"/>
                  <a:pt x="1933" y="286"/>
                </a:cubicBezTo>
                <a:cubicBezTo>
                  <a:pt x="1944" y="273"/>
                  <a:pt x="1956" y="277"/>
                  <a:pt x="1971" y="276"/>
                </a:cubicBezTo>
                <a:cubicBezTo>
                  <a:pt x="2004" y="274"/>
                  <a:pt x="2033" y="319"/>
                  <a:pt x="2053" y="341"/>
                </a:cubicBezTo>
                <a:cubicBezTo>
                  <a:pt x="2108" y="399"/>
                  <a:pt x="2162" y="453"/>
                  <a:pt x="2239" y="482"/>
                </a:cubicBezTo>
                <a:cubicBezTo>
                  <a:pt x="2293" y="502"/>
                  <a:pt x="2376" y="511"/>
                  <a:pt x="2432" y="496"/>
                </a:cubicBezTo>
                <a:cubicBezTo>
                  <a:pt x="2488" y="482"/>
                  <a:pt x="2552" y="428"/>
                  <a:pt x="2564" y="369"/>
                </a:cubicBezTo>
                <a:cubicBezTo>
                  <a:pt x="2569" y="343"/>
                  <a:pt x="2564" y="311"/>
                  <a:pt x="2564" y="283"/>
                </a:cubicBezTo>
                <a:cubicBezTo>
                  <a:pt x="2579" y="315"/>
                  <a:pt x="2595" y="341"/>
                  <a:pt x="2616" y="370"/>
                </a:cubicBezTo>
                <a:cubicBezTo>
                  <a:pt x="2638" y="401"/>
                  <a:pt x="2653" y="426"/>
                  <a:pt x="2690" y="435"/>
                </a:cubicBezTo>
                <a:cubicBezTo>
                  <a:pt x="2693" y="435"/>
                  <a:pt x="2695" y="435"/>
                  <a:pt x="2698" y="435"/>
                </a:cubicBezTo>
                <a:moveTo>
                  <a:pt x="2507" y="15"/>
                </a:moveTo>
                <a:cubicBezTo>
                  <a:pt x="2505" y="11"/>
                  <a:pt x="2504" y="6"/>
                  <a:pt x="2502" y="2"/>
                </a:cubicBezTo>
                <a:cubicBezTo>
                  <a:pt x="2503" y="0"/>
                  <a:pt x="2543" y="57"/>
                  <a:pt x="2550" y="66"/>
                </a:cubicBezTo>
                <a:cubicBezTo>
                  <a:pt x="2560" y="79"/>
                  <a:pt x="2570" y="93"/>
                  <a:pt x="2580" y="106"/>
                </a:cubicBezTo>
                <a:moveTo>
                  <a:pt x="3101" y="222"/>
                </a:moveTo>
                <a:cubicBezTo>
                  <a:pt x="3072" y="194"/>
                  <a:pt x="3044" y="197"/>
                  <a:pt x="3003" y="197"/>
                </a:cubicBezTo>
                <a:cubicBezTo>
                  <a:pt x="2936" y="196"/>
                  <a:pt x="2893" y="240"/>
                  <a:pt x="2861" y="297"/>
                </a:cubicBezTo>
                <a:cubicBezTo>
                  <a:pt x="2840" y="336"/>
                  <a:pt x="2811" y="419"/>
                  <a:pt x="2830" y="464"/>
                </a:cubicBezTo>
                <a:cubicBezTo>
                  <a:pt x="2850" y="512"/>
                  <a:pt x="2932" y="509"/>
                  <a:pt x="2972" y="506"/>
                </a:cubicBezTo>
                <a:cubicBezTo>
                  <a:pt x="2989" y="504"/>
                  <a:pt x="3007" y="501"/>
                  <a:pt x="3024" y="499"/>
                </a:cubicBezTo>
                <a:moveTo>
                  <a:pt x="3211" y="63"/>
                </a:moveTo>
                <a:cubicBezTo>
                  <a:pt x="3200" y="107"/>
                  <a:pt x="3203" y="151"/>
                  <a:pt x="3203" y="198"/>
                </a:cubicBezTo>
                <a:cubicBezTo>
                  <a:pt x="3203" y="273"/>
                  <a:pt x="3218" y="340"/>
                  <a:pt x="3236" y="413"/>
                </a:cubicBezTo>
                <a:cubicBezTo>
                  <a:pt x="3245" y="450"/>
                  <a:pt x="3254" y="482"/>
                  <a:pt x="3254" y="520"/>
                </a:cubicBezTo>
                <a:moveTo>
                  <a:pt x="3130" y="419"/>
                </a:moveTo>
                <a:cubicBezTo>
                  <a:pt x="3126" y="399"/>
                  <a:pt x="3121" y="395"/>
                  <a:pt x="3143" y="388"/>
                </a:cubicBezTo>
                <a:cubicBezTo>
                  <a:pt x="3185" y="375"/>
                  <a:pt x="3232" y="374"/>
                  <a:pt x="3276" y="367"/>
                </a:cubicBezTo>
                <a:cubicBezTo>
                  <a:pt x="3327" y="359"/>
                  <a:pt x="3377" y="347"/>
                  <a:pt x="3428" y="341"/>
                </a:cubicBezTo>
                <a:cubicBezTo>
                  <a:pt x="3455" y="338"/>
                  <a:pt x="3507" y="329"/>
                  <a:pt x="3529" y="349"/>
                </a:cubicBezTo>
                <a:cubicBezTo>
                  <a:pt x="3553" y="371"/>
                  <a:pt x="3567" y="407"/>
                  <a:pt x="3580" y="436"/>
                </a:cubicBezTo>
                <a:cubicBezTo>
                  <a:pt x="3589" y="455"/>
                  <a:pt x="3599" y="476"/>
                  <a:pt x="3607" y="496"/>
                </a:cubicBezTo>
                <a:cubicBezTo>
                  <a:pt x="3607" y="497"/>
                  <a:pt x="3607" y="498"/>
                  <a:pt x="3607" y="499"/>
                </a:cubicBezTo>
                <a:moveTo>
                  <a:pt x="3461" y="111"/>
                </a:moveTo>
                <a:cubicBezTo>
                  <a:pt x="3475" y="56"/>
                  <a:pt x="3460" y="66"/>
                  <a:pt x="3517" y="51"/>
                </a:cubicBezTo>
                <a:cubicBezTo>
                  <a:pt x="3564" y="38"/>
                  <a:pt x="3603" y="71"/>
                  <a:pt x="3638" y="97"/>
                </a:cubicBezTo>
                <a:cubicBezTo>
                  <a:pt x="3703" y="146"/>
                  <a:pt x="3787" y="211"/>
                  <a:pt x="3800" y="298"/>
                </a:cubicBezTo>
                <a:cubicBezTo>
                  <a:pt x="3806" y="342"/>
                  <a:pt x="3800" y="389"/>
                  <a:pt x="3790" y="430"/>
                </a:cubicBezTo>
                <a:cubicBezTo>
                  <a:pt x="3782" y="464"/>
                  <a:pt x="3765" y="514"/>
                  <a:pt x="3776" y="549"/>
                </a:cubicBezTo>
                <a:cubicBezTo>
                  <a:pt x="3787" y="583"/>
                  <a:pt x="3816" y="574"/>
                  <a:pt x="3846" y="575"/>
                </a:cubicBezTo>
                <a:cubicBezTo>
                  <a:pt x="3891" y="576"/>
                  <a:pt x="3925" y="539"/>
                  <a:pt x="3946" y="503"/>
                </a:cubicBezTo>
                <a:cubicBezTo>
                  <a:pt x="3963" y="471"/>
                  <a:pt x="3974" y="407"/>
                  <a:pt x="3958" y="373"/>
                </a:cubicBezTo>
                <a:cubicBezTo>
                  <a:pt x="3926" y="303"/>
                  <a:pt x="3693" y="270"/>
                  <a:pt x="3769" y="272"/>
                </a:cubicBezTo>
                <a:cubicBezTo>
                  <a:pt x="3833" y="274"/>
                  <a:pt x="3897" y="278"/>
                  <a:pt x="3962" y="279"/>
                </a:cubicBezTo>
                <a:cubicBezTo>
                  <a:pt x="4016" y="280"/>
                  <a:pt x="4070" y="281"/>
                  <a:pt x="4123" y="291"/>
                </a:cubicBezTo>
                <a:cubicBezTo>
                  <a:pt x="4184" y="302"/>
                  <a:pt x="4248" y="317"/>
                  <a:pt x="4302" y="349"/>
                </a:cubicBezTo>
                <a:cubicBezTo>
                  <a:pt x="4349" y="377"/>
                  <a:pt x="4354" y="401"/>
                  <a:pt x="4359" y="450"/>
                </a:cubicBezTo>
                <a:cubicBezTo>
                  <a:pt x="4362" y="485"/>
                  <a:pt x="4360" y="507"/>
                  <a:pt x="4338" y="533"/>
                </a:cubicBezTo>
                <a:cubicBezTo>
                  <a:pt x="4327" y="546"/>
                  <a:pt x="4310" y="550"/>
                  <a:pt x="4293" y="549"/>
                </a:cubicBezTo>
                <a:cubicBezTo>
                  <a:pt x="4267" y="547"/>
                  <a:pt x="4260" y="544"/>
                  <a:pt x="4246" y="519"/>
                </a:cubicBezTo>
                <a:cubicBezTo>
                  <a:pt x="4229" y="488"/>
                  <a:pt x="4232" y="453"/>
                  <a:pt x="4231" y="419"/>
                </a:cubicBezTo>
                <a:cubicBezTo>
                  <a:pt x="4230" y="362"/>
                  <a:pt x="4269" y="323"/>
                  <a:pt x="4311" y="287"/>
                </a:cubicBezTo>
                <a:cubicBezTo>
                  <a:pt x="4370" y="238"/>
                  <a:pt x="4453" y="204"/>
                  <a:pt x="4532" y="219"/>
                </a:cubicBezTo>
                <a:cubicBezTo>
                  <a:pt x="4631" y="238"/>
                  <a:pt x="4639" y="329"/>
                  <a:pt x="4639" y="409"/>
                </a:cubicBezTo>
                <a:cubicBezTo>
                  <a:pt x="4639" y="453"/>
                  <a:pt x="4625" y="496"/>
                  <a:pt x="4630" y="540"/>
                </a:cubicBezTo>
                <a:cubicBezTo>
                  <a:pt x="4635" y="580"/>
                  <a:pt x="4645" y="587"/>
                  <a:pt x="4685" y="598"/>
                </a:cubicBezTo>
                <a:cubicBezTo>
                  <a:pt x="4726" y="609"/>
                  <a:pt x="4795" y="610"/>
                  <a:pt x="4837" y="601"/>
                </a:cubicBezTo>
                <a:cubicBezTo>
                  <a:pt x="4837" y="599"/>
                  <a:pt x="4837" y="596"/>
                  <a:pt x="4837" y="59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>
            <a:off x="3593520" y="969840"/>
            <a:ext cx="413280" cy="103680"/>
          </a:xfrm>
          <a:custGeom>
            <a:avLst/>
            <a:gdLst/>
            <a:ahLst/>
            <a:rect l="l" t="t" r="r" b="b"/>
            <a:pathLst>
              <a:path w="1149" h="289">
                <a:moveTo>
                  <a:pt x="270" y="72"/>
                </a:moveTo>
                <a:cubicBezTo>
                  <a:pt x="285" y="59"/>
                  <a:pt x="298" y="51"/>
                  <a:pt x="310" y="33"/>
                </a:cubicBezTo>
                <a:cubicBezTo>
                  <a:pt x="310" y="31"/>
                  <a:pt x="310" y="30"/>
                  <a:pt x="310" y="28"/>
                </a:cubicBezTo>
                <a:cubicBezTo>
                  <a:pt x="305" y="27"/>
                  <a:pt x="267" y="21"/>
                  <a:pt x="254" y="21"/>
                </a:cubicBezTo>
                <a:cubicBezTo>
                  <a:pt x="182" y="21"/>
                  <a:pt x="118" y="47"/>
                  <a:pt x="66" y="99"/>
                </a:cubicBezTo>
                <a:cubicBezTo>
                  <a:pt x="42" y="124"/>
                  <a:pt x="0" y="192"/>
                  <a:pt x="20" y="229"/>
                </a:cubicBezTo>
                <a:cubicBezTo>
                  <a:pt x="50" y="288"/>
                  <a:pt x="172" y="276"/>
                  <a:pt x="222" y="277"/>
                </a:cubicBezTo>
                <a:cubicBezTo>
                  <a:pt x="306" y="279"/>
                  <a:pt x="398" y="285"/>
                  <a:pt x="469" y="232"/>
                </a:cubicBezTo>
                <a:cubicBezTo>
                  <a:pt x="511" y="202"/>
                  <a:pt x="510" y="141"/>
                  <a:pt x="479" y="104"/>
                </a:cubicBezTo>
                <a:cubicBezTo>
                  <a:pt x="429" y="44"/>
                  <a:pt x="349" y="18"/>
                  <a:pt x="273" y="15"/>
                </a:cubicBezTo>
                <a:cubicBezTo>
                  <a:pt x="289" y="34"/>
                  <a:pt x="282" y="44"/>
                  <a:pt x="318" y="55"/>
                </a:cubicBezTo>
                <a:cubicBezTo>
                  <a:pt x="374" y="73"/>
                  <a:pt x="464" y="78"/>
                  <a:pt x="520" y="58"/>
                </a:cubicBezTo>
                <a:cubicBezTo>
                  <a:pt x="555" y="45"/>
                  <a:pt x="581" y="24"/>
                  <a:pt x="619" y="21"/>
                </a:cubicBezTo>
                <a:cubicBezTo>
                  <a:pt x="662" y="18"/>
                  <a:pt x="706" y="15"/>
                  <a:pt x="742" y="38"/>
                </a:cubicBezTo>
                <a:cubicBezTo>
                  <a:pt x="789" y="67"/>
                  <a:pt x="821" y="116"/>
                  <a:pt x="843" y="165"/>
                </a:cubicBezTo>
                <a:cubicBezTo>
                  <a:pt x="857" y="196"/>
                  <a:pt x="859" y="224"/>
                  <a:pt x="861" y="257"/>
                </a:cubicBezTo>
                <a:cubicBezTo>
                  <a:pt x="861" y="259"/>
                  <a:pt x="861" y="261"/>
                  <a:pt x="861" y="263"/>
                </a:cubicBezTo>
                <a:cubicBezTo>
                  <a:pt x="833" y="257"/>
                  <a:pt x="830" y="267"/>
                  <a:pt x="810" y="243"/>
                </a:cubicBezTo>
                <a:cubicBezTo>
                  <a:pt x="793" y="222"/>
                  <a:pt x="801" y="160"/>
                  <a:pt x="810" y="138"/>
                </a:cubicBezTo>
                <a:cubicBezTo>
                  <a:pt x="834" y="80"/>
                  <a:pt x="899" y="16"/>
                  <a:pt x="961" y="7"/>
                </a:cubicBezTo>
                <a:cubicBezTo>
                  <a:pt x="1009" y="0"/>
                  <a:pt x="1039" y="9"/>
                  <a:pt x="1066" y="52"/>
                </a:cubicBezTo>
                <a:cubicBezTo>
                  <a:pt x="1104" y="111"/>
                  <a:pt x="1076" y="199"/>
                  <a:pt x="1114" y="251"/>
                </a:cubicBezTo>
                <a:cubicBezTo>
                  <a:pt x="1128" y="271"/>
                  <a:pt x="1128" y="257"/>
                  <a:pt x="1148" y="2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>
            <a:off x="4385520" y="892080"/>
            <a:ext cx="953280" cy="182520"/>
          </a:xfrm>
          <a:custGeom>
            <a:avLst/>
            <a:gdLst/>
            <a:ahLst/>
            <a:rect l="l" t="t" r="r" b="b"/>
            <a:pathLst>
              <a:path w="2649" h="508">
                <a:moveTo>
                  <a:pt x="9" y="130"/>
                </a:moveTo>
                <a:cubicBezTo>
                  <a:pt x="2" y="122"/>
                  <a:pt x="0" y="125"/>
                  <a:pt x="4" y="135"/>
                </a:cubicBezTo>
                <a:cubicBezTo>
                  <a:pt x="25" y="195"/>
                  <a:pt x="88" y="245"/>
                  <a:pt x="140" y="279"/>
                </a:cubicBezTo>
                <a:cubicBezTo>
                  <a:pt x="187" y="308"/>
                  <a:pt x="236" y="323"/>
                  <a:pt x="290" y="325"/>
                </a:cubicBezTo>
                <a:cubicBezTo>
                  <a:pt x="326" y="326"/>
                  <a:pt x="354" y="326"/>
                  <a:pt x="371" y="289"/>
                </a:cubicBezTo>
                <a:cubicBezTo>
                  <a:pt x="386" y="258"/>
                  <a:pt x="382" y="217"/>
                  <a:pt x="357" y="195"/>
                </a:cubicBezTo>
                <a:cubicBezTo>
                  <a:pt x="314" y="156"/>
                  <a:pt x="257" y="151"/>
                  <a:pt x="202" y="152"/>
                </a:cubicBezTo>
                <a:cubicBezTo>
                  <a:pt x="131" y="153"/>
                  <a:pt x="88" y="201"/>
                  <a:pt x="60" y="266"/>
                </a:cubicBezTo>
                <a:cubicBezTo>
                  <a:pt x="39" y="313"/>
                  <a:pt x="21" y="395"/>
                  <a:pt x="60" y="439"/>
                </a:cubicBezTo>
                <a:cubicBezTo>
                  <a:pt x="107" y="491"/>
                  <a:pt x="198" y="503"/>
                  <a:pt x="263" y="507"/>
                </a:cubicBezTo>
                <a:cubicBezTo>
                  <a:pt x="323" y="507"/>
                  <a:pt x="344" y="507"/>
                  <a:pt x="384" y="507"/>
                </a:cubicBezTo>
                <a:moveTo>
                  <a:pt x="1004" y="57"/>
                </a:moveTo>
                <a:cubicBezTo>
                  <a:pt x="988" y="64"/>
                  <a:pt x="986" y="67"/>
                  <a:pt x="973" y="79"/>
                </a:cubicBezTo>
                <a:cubicBezTo>
                  <a:pt x="895" y="150"/>
                  <a:pt x="818" y="219"/>
                  <a:pt x="744" y="296"/>
                </a:cubicBezTo>
                <a:cubicBezTo>
                  <a:pt x="704" y="336"/>
                  <a:pt x="665" y="377"/>
                  <a:pt x="621" y="411"/>
                </a:cubicBezTo>
                <a:moveTo>
                  <a:pt x="734" y="0"/>
                </a:moveTo>
                <a:cubicBezTo>
                  <a:pt x="759" y="16"/>
                  <a:pt x="776" y="37"/>
                  <a:pt x="795" y="64"/>
                </a:cubicBezTo>
                <a:cubicBezTo>
                  <a:pt x="837" y="127"/>
                  <a:pt x="879" y="191"/>
                  <a:pt x="929" y="247"/>
                </a:cubicBezTo>
                <a:cubicBezTo>
                  <a:pt x="972" y="293"/>
                  <a:pt x="986" y="308"/>
                  <a:pt x="1022" y="329"/>
                </a:cubicBezTo>
                <a:moveTo>
                  <a:pt x="1520" y="209"/>
                </a:moveTo>
                <a:cubicBezTo>
                  <a:pt x="1520" y="170"/>
                  <a:pt x="1528" y="145"/>
                  <a:pt x="1481" y="140"/>
                </a:cubicBezTo>
                <a:cubicBezTo>
                  <a:pt x="1412" y="133"/>
                  <a:pt x="1361" y="162"/>
                  <a:pt x="1310" y="205"/>
                </a:cubicBezTo>
                <a:cubicBezTo>
                  <a:pt x="1267" y="241"/>
                  <a:pt x="1228" y="292"/>
                  <a:pt x="1237" y="352"/>
                </a:cubicBezTo>
                <a:cubicBezTo>
                  <a:pt x="1246" y="412"/>
                  <a:pt x="1340" y="414"/>
                  <a:pt x="1386" y="417"/>
                </a:cubicBezTo>
                <a:cubicBezTo>
                  <a:pt x="1446" y="421"/>
                  <a:pt x="1512" y="419"/>
                  <a:pt x="1557" y="373"/>
                </a:cubicBezTo>
                <a:cubicBezTo>
                  <a:pt x="1586" y="344"/>
                  <a:pt x="1593" y="304"/>
                  <a:pt x="1599" y="266"/>
                </a:cubicBezTo>
                <a:cubicBezTo>
                  <a:pt x="1601" y="256"/>
                  <a:pt x="1602" y="244"/>
                  <a:pt x="1604" y="234"/>
                </a:cubicBezTo>
                <a:cubicBezTo>
                  <a:pt x="1607" y="272"/>
                  <a:pt x="1608" y="307"/>
                  <a:pt x="1615" y="342"/>
                </a:cubicBezTo>
                <a:cubicBezTo>
                  <a:pt x="1623" y="383"/>
                  <a:pt x="1637" y="420"/>
                  <a:pt x="1678" y="438"/>
                </a:cubicBezTo>
                <a:cubicBezTo>
                  <a:pt x="1685" y="439"/>
                  <a:pt x="1692" y="441"/>
                  <a:pt x="1699" y="442"/>
                </a:cubicBezTo>
                <a:moveTo>
                  <a:pt x="1809" y="263"/>
                </a:moveTo>
                <a:cubicBezTo>
                  <a:pt x="1822" y="228"/>
                  <a:pt x="1834" y="187"/>
                  <a:pt x="1872" y="175"/>
                </a:cubicBezTo>
                <a:cubicBezTo>
                  <a:pt x="1905" y="165"/>
                  <a:pt x="1915" y="204"/>
                  <a:pt x="1924" y="227"/>
                </a:cubicBezTo>
                <a:cubicBezTo>
                  <a:pt x="1945" y="281"/>
                  <a:pt x="1958" y="332"/>
                  <a:pt x="1968" y="387"/>
                </a:cubicBezTo>
                <a:cubicBezTo>
                  <a:pt x="1971" y="405"/>
                  <a:pt x="1975" y="424"/>
                  <a:pt x="1979" y="442"/>
                </a:cubicBezTo>
                <a:cubicBezTo>
                  <a:pt x="1981" y="417"/>
                  <a:pt x="1984" y="394"/>
                  <a:pt x="1990" y="371"/>
                </a:cubicBezTo>
                <a:cubicBezTo>
                  <a:pt x="2006" y="311"/>
                  <a:pt x="2030" y="244"/>
                  <a:pt x="2078" y="202"/>
                </a:cubicBezTo>
                <a:cubicBezTo>
                  <a:pt x="2095" y="187"/>
                  <a:pt x="2144" y="159"/>
                  <a:pt x="2169" y="175"/>
                </a:cubicBezTo>
                <a:cubicBezTo>
                  <a:pt x="2204" y="198"/>
                  <a:pt x="2206" y="268"/>
                  <a:pt x="2209" y="303"/>
                </a:cubicBezTo>
                <a:cubicBezTo>
                  <a:pt x="2211" y="327"/>
                  <a:pt x="2212" y="352"/>
                  <a:pt x="2214" y="375"/>
                </a:cubicBezTo>
                <a:lnTo>
                  <a:pt x="2214" y="376"/>
                </a:lnTo>
                <a:cubicBezTo>
                  <a:pt x="2225" y="366"/>
                  <a:pt x="2240" y="353"/>
                  <a:pt x="2251" y="338"/>
                </a:cubicBezTo>
                <a:cubicBezTo>
                  <a:pt x="2289" y="286"/>
                  <a:pt x="2329" y="227"/>
                  <a:pt x="2379" y="185"/>
                </a:cubicBezTo>
                <a:cubicBezTo>
                  <a:pt x="2414" y="155"/>
                  <a:pt x="2445" y="143"/>
                  <a:pt x="2490" y="141"/>
                </a:cubicBezTo>
                <a:cubicBezTo>
                  <a:pt x="2544" y="139"/>
                  <a:pt x="2560" y="172"/>
                  <a:pt x="2576" y="219"/>
                </a:cubicBezTo>
                <a:cubicBezTo>
                  <a:pt x="2609" y="317"/>
                  <a:pt x="2590" y="419"/>
                  <a:pt x="2648" y="5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>
            <a:off x="5707080" y="889920"/>
            <a:ext cx="485640" cy="216360"/>
          </a:xfrm>
          <a:custGeom>
            <a:avLst/>
            <a:gdLst/>
            <a:ahLst/>
            <a:rect l="l" t="t" r="r" b="b"/>
            <a:pathLst>
              <a:path w="1350" h="602">
                <a:moveTo>
                  <a:pt x="19" y="118"/>
                </a:moveTo>
                <a:cubicBezTo>
                  <a:pt x="11" y="107"/>
                  <a:pt x="8" y="104"/>
                  <a:pt x="3" y="96"/>
                </a:cubicBezTo>
                <a:cubicBezTo>
                  <a:pt x="4" y="144"/>
                  <a:pt x="9" y="185"/>
                  <a:pt x="20" y="233"/>
                </a:cubicBezTo>
                <a:cubicBezTo>
                  <a:pt x="41" y="321"/>
                  <a:pt x="64" y="409"/>
                  <a:pt x="102" y="493"/>
                </a:cubicBezTo>
                <a:cubicBezTo>
                  <a:pt x="119" y="530"/>
                  <a:pt x="144" y="579"/>
                  <a:pt x="180" y="601"/>
                </a:cubicBezTo>
                <a:cubicBezTo>
                  <a:pt x="182" y="601"/>
                  <a:pt x="184" y="601"/>
                  <a:pt x="186" y="601"/>
                </a:cubicBezTo>
                <a:moveTo>
                  <a:pt x="0" y="30"/>
                </a:moveTo>
                <a:cubicBezTo>
                  <a:pt x="84" y="16"/>
                  <a:pt x="171" y="0"/>
                  <a:pt x="251" y="40"/>
                </a:cubicBezTo>
                <a:cubicBezTo>
                  <a:pt x="316" y="73"/>
                  <a:pt x="349" y="148"/>
                  <a:pt x="334" y="219"/>
                </a:cubicBezTo>
                <a:cubicBezTo>
                  <a:pt x="319" y="288"/>
                  <a:pt x="248" y="328"/>
                  <a:pt x="185" y="346"/>
                </a:cubicBezTo>
                <a:cubicBezTo>
                  <a:pt x="150" y="356"/>
                  <a:pt x="114" y="354"/>
                  <a:pt x="78" y="355"/>
                </a:cubicBezTo>
                <a:moveTo>
                  <a:pt x="429" y="181"/>
                </a:moveTo>
                <a:cubicBezTo>
                  <a:pt x="473" y="192"/>
                  <a:pt x="481" y="186"/>
                  <a:pt x="499" y="238"/>
                </a:cubicBezTo>
                <a:cubicBezTo>
                  <a:pt x="519" y="295"/>
                  <a:pt x="517" y="352"/>
                  <a:pt x="580" y="380"/>
                </a:cubicBezTo>
                <a:cubicBezTo>
                  <a:pt x="643" y="408"/>
                  <a:pt x="762" y="416"/>
                  <a:pt x="827" y="389"/>
                </a:cubicBezTo>
                <a:cubicBezTo>
                  <a:pt x="867" y="372"/>
                  <a:pt x="885" y="324"/>
                  <a:pt x="872" y="284"/>
                </a:cubicBezTo>
                <a:cubicBezTo>
                  <a:pt x="856" y="235"/>
                  <a:pt x="792" y="196"/>
                  <a:pt x="745" y="186"/>
                </a:cubicBezTo>
                <a:cubicBezTo>
                  <a:pt x="682" y="173"/>
                  <a:pt x="616" y="185"/>
                  <a:pt x="566" y="226"/>
                </a:cubicBezTo>
                <a:cubicBezTo>
                  <a:pt x="507" y="274"/>
                  <a:pt x="482" y="335"/>
                  <a:pt x="478" y="408"/>
                </a:cubicBezTo>
                <a:cubicBezTo>
                  <a:pt x="473" y="485"/>
                  <a:pt x="534" y="517"/>
                  <a:pt x="602" y="537"/>
                </a:cubicBezTo>
                <a:cubicBezTo>
                  <a:pt x="676" y="559"/>
                  <a:pt x="775" y="561"/>
                  <a:pt x="850" y="543"/>
                </a:cubicBezTo>
                <a:cubicBezTo>
                  <a:pt x="926" y="525"/>
                  <a:pt x="1008" y="479"/>
                  <a:pt x="1050" y="412"/>
                </a:cubicBezTo>
                <a:cubicBezTo>
                  <a:pt x="1085" y="356"/>
                  <a:pt x="1086" y="282"/>
                  <a:pt x="1088" y="218"/>
                </a:cubicBezTo>
                <a:cubicBezTo>
                  <a:pt x="1089" y="175"/>
                  <a:pt x="1088" y="133"/>
                  <a:pt x="1088" y="90"/>
                </a:cubicBezTo>
                <a:cubicBezTo>
                  <a:pt x="1105" y="127"/>
                  <a:pt x="1122" y="159"/>
                  <a:pt x="1148" y="192"/>
                </a:cubicBezTo>
                <a:cubicBezTo>
                  <a:pt x="1185" y="240"/>
                  <a:pt x="1229" y="285"/>
                  <a:pt x="1254" y="340"/>
                </a:cubicBezTo>
                <a:cubicBezTo>
                  <a:pt x="1271" y="378"/>
                  <a:pt x="1270" y="415"/>
                  <a:pt x="1270" y="455"/>
                </a:cubicBezTo>
                <a:cubicBezTo>
                  <a:pt x="1270" y="471"/>
                  <a:pt x="1262" y="512"/>
                  <a:pt x="1278" y="523"/>
                </a:cubicBezTo>
                <a:cubicBezTo>
                  <a:pt x="1300" y="538"/>
                  <a:pt x="1324" y="534"/>
                  <a:pt x="1349" y="5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2"/>
          <p:cNvSpPr/>
          <p:nvPr/>
        </p:nvSpPr>
        <p:spPr>
          <a:xfrm>
            <a:off x="6426360" y="817560"/>
            <a:ext cx="514440" cy="301680"/>
          </a:xfrm>
          <a:custGeom>
            <a:avLst/>
            <a:gdLst/>
            <a:ahLst/>
            <a:rect l="l" t="t" r="r" b="b"/>
            <a:pathLst>
              <a:path w="1430" h="839">
                <a:moveTo>
                  <a:pt x="384" y="420"/>
                </a:moveTo>
                <a:cubicBezTo>
                  <a:pt x="345" y="382"/>
                  <a:pt x="327" y="376"/>
                  <a:pt x="272" y="375"/>
                </a:cubicBezTo>
                <a:cubicBezTo>
                  <a:pt x="194" y="374"/>
                  <a:pt x="140" y="392"/>
                  <a:pt x="76" y="440"/>
                </a:cubicBezTo>
                <a:cubicBezTo>
                  <a:pt x="25" y="478"/>
                  <a:pt x="5" y="508"/>
                  <a:pt x="0" y="569"/>
                </a:cubicBezTo>
                <a:cubicBezTo>
                  <a:pt x="49" y="618"/>
                  <a:pt x="99" y="611"/>
                  <a:pt x="169" y="612"/>
                </a:cubicBezTo>
                <a:cubicBezTo>
                  <a:pt x="271" y="613"/>
                  <a:pt x="398" y="585"/>
                  <a:pt x="450" y="483"/>
                </a:cubicBezTo>
                <a:cubicBezTo>
                  <a:pt x="483" y="418"/>
                  <a:pt x="475" y="309"/>
                  <a:pt x="463" y="240"/>
                </a:cubicBezTo>
                <a:cubicBezTo>
                  <a:pt x="451" y="173"/>
                  <a:pt x="433" y="70"/>
                  <a:pt x="388" y="15"/>
                </a:cubicBezTo>
                <a:cubicBezTo>
                  <a:pt x="381" y="10"/>
                  <a:pt x="373" y="5"/>
                  <a:pt x="366" y="0"/>
                </a:cubicBezTo>
                <a:cubicBezTo>
                  <a:pt x="298" y="7"/>
                  <a:pt x="277" y="49"/>
                  <a:pt x="248" y="111"/>
                </a:cubicBezTo>
                <a:cubicBezTo>
                  <a:pt x="210" y="193"/>
                  <a:pt x="184" y="302"/>
                  <a:pt x="200" y="394"/>
                </a:cubicBezTo>
                <a:cubicBezTo>
                  <a:pt x="216" y="489"/>
                  <a:pt x="288" y="534"/>
                  <a:pt x="362" y="580"/>
                </a:cubicBezTo>
                <a:moveTo>
                  <a:pt x="863" y="451"/>
                </a:moveTo>
                <a:cubicBezTo>
                  <a:pt x="844" y="411"/>
                  <a:pt x="796" y="410"/>
                  <a:pt x="749" y="422"/>
                </a:cubicBezTo>
                <a:cubicBezTo>
                  <a:pt x="686" y="438"/>
                  <a:pt x="595" y="486"/>
                  <a:pt x="560" y="544"/>
                </a:cubicBezTo>
                <a:cubicBezTo>
                  <a:pt x="527" y="600"/>
                  <a:pt x="570" y="630"/>
                  <a:pt x="619" y="645"/>
                </a:cubicBezTo>
                <a:cubicBezTo>
                  <a:pt x="671" y="661"/>
                  <a:pt x="761" y="670"/>
                  <a:pt x="815" y="656"/>
                </a:cubicBezTo>
                <a:cubicBezTo>
                  <a:pt x="859" y="645"/>
                  <a:pt x="884" y="610"/>
                  <a:pt x="888" y="567"/>
                </a:cubicBezTo>
                <a:cubicBezTo>
                  <a:pt x="891" y="534"/>
                  <a:pt x="888" y="500"/>
                  <a:pt x="884" y="468"/>
                </a:cubicBezTo>
                <a:cubicBezTo>
                  <a:pt x="882" y="479"/>
                  <a:pt x="878" y="509"/>
                  <a:pt x="878" y="522"/>
                </a:cubicBezTo>
                <a:cubicBezTo>
                  <a:pt x="877" y="571"/>
                  <a:pt x="872" y="613"/>
                  <a:pt x="906" y="652"/>
                </a:cubicBezTo>
                <a:cubicBezTo>
                  <a:pt x="939" y="689"/>
                  <a:pt x="981" y="694"/>
                  <a:pt x="1027" y="698"/>
                </a:cubicBezTo>
                <a:moveTo>
                  <a:pt x="1124" y="461"/>
                </a:moveTo>
                <a:cubicBezTo>
                  <a:pt x="1124" y="440"/>
                  <a:pt x="1124" y="435"/>
                  <a:pt x="1124" y="422"/>
                </a:cubicBezTo>
                <a:cubicBezTo>
                  <a:pt x="1124" y="442"/>
                  <a:pt x="1117" y="448"/>
                  <a:pt x="1124" y="467"/>
                </a:cubicBezTo>
                <a:cubicBezTo>
                  <a:pt x="1140" y="511"/>
                  <a:pt x="1195" y="539"/>
                  <a:pt x="1236" y="553"/>
                </a:cubicBezTo>
                <a:cubicBezTo>
                  <a:pt x="1266" y="563"/>
                  <a:pt x="1324" y="573"/>
                  <a:pt x="1354" y="559"/>
                </a:cubicBezTo>
                <a:cubicBezTo>
                  <a:pt x="1385" y="545"/>
                  <a:pt x="1414" y="505"/>
                  <a:pt x="1423" y="473"/>
                </a:cubicBezTo>
                <a:cubicBezTo>
                  <a:pt x="1429" y="453"/>
                  <a:pt x="1427" y="430"/>
                  <a:pt x="1429" y="409"/>
                </a:cubicBezTo>
                <a:cubicBezTo>
                  <a:pt x="1417" y="452"/>
                  <a:pt x="1400" y="493"/>
                  <a:pt x="1385" y="536"/>
                </a:cubicBezTo>
                <a:cubicBezTo>
                  <a:pt x="1363" y="600"/>
                  <a:pt x="1360" y="662"/>
                  <a:pt x="1359" y="729"/>
                </a:cubicBezTo>
                <a:cubicBezTo>
                  <a:pt x="1359" y="766"/>
                  <a:pt x="1356" y="803"/>
                  <a:pt x="1365" y="8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3"/>
          <p:cNvSpPr/>
          <p:nvPr/>
        </p:nvSpPr>
        <p:spPr>
          <a:xfrm>
            <a:off x="7201800" y="817560"/>
            <a:ext cx="633240" cy="316440"/>
          </a:xfrm>
          <a:custGeom>
            <a:avLst/>
            <a:gdLst/>
            <a:ahLst/>
            <a:rect l="l" t="t" r="r" b="b"/>
            <a:pathLst>
              <a:path w="1760" h="880">
                <a:moveTo>
                  <a:pt x="259" y="260"/>
                </a:moveTo>
                <a:cubicBezTo>
                  <a:pt x="276" y="241"/>
                  <a:pt x="286" y="230"/>
                  <a:pt x="294" y="208"/>
                </a:cubicBezTo>
                <a:cubicBezTo>
                  <a:pt x="228" y="215"/>
                  <a:pt x="167" y="242"/>
                  <a:pt x="109" y="275"/>
                </a:cubicBezTo>
                <a:cubicBezTo>
                  <a:pt x="52" y="307"/>
                  <a:pt x="12" y="337"/>
                  <a:pt x="6" y="404"/>
                </a:cubicBezTo>
                <a:cubicBezTo>
                  <a:pt x="0" y="471"/>
                  <a:pt x="100" y="485"/>
                  <a:pt x="149" y="491"/>
                </a:cubicBezTo>
                <a:cubicBezTo>
                  <a:pt x="212" y="500"/>
                  <a:pt x="300" y="510"/>
                  <a:pt x="346" y="455"/>
                </a:cubicBezTo>
                <a:cubicBezTo>
                  <a:pt x="372" y="424"/>
                  <a:pt x="368" y="351"/>
                  <a:pt x="350" y="318"/>
                </a:cubicBezTo>
                <a:cubicBezTo>
                  <a:pt x="324" y="270"/>
                  <a:pt x="278" y="254"/>
                  <a:pt x="228" y="251"/>
                </a:cubicBezTo>
                <a:cubicBezTo>
                  <a:pt x="193" y="249"/>
                  <a:pt x="171" y="263"/>
                  <a:pt x="179" y="303"/>
                </a:cubicBezTo>
                <a:cubicBezTo>
                  <a:pt x="182" y="310"/>
                  <a:pt x="185" y="317"/>
                  <a:pt x="188" y="324"/>
                </a:cubicBezTo>
                <a:moveTo>
                  <a:pt x="440" y="310"/>
                </a:moveTo>
                <a:cubicBezTo>
                  <a:pt x="453" y="291"/>
                  <a:pt x="464" y="264"/>
                  <a:pt x="488" y="259"/>
                </a:cubicBezTo>
                <a:cubicBezTo>
                  <a:pt x="521" y="252"/>
                  <a:pt x="537" y="271"/>
                  <a:pt x="550" y="300"/>
                </a:cubicBezTo>
                <a:cubicBezTo>
                  <a:pt x="583" y="370"/>
                  <a:pt x="589" y="458"/>
                  <a:pt x="593" y="535"/>
                </a:cubicBezTo>
                <a:cubicBezTo>
                  <a:pt x="595" y="569"/>
                  <a:pt x="599" y="611"/>
                  <a:pt x="582" y="627"/>
                </a:cubicBezTo>
                <a:cubicBezTo>
                  <a:pt x="571" y="607"/>
                  <a:pt x="566" y="588"/>
                  <a:pt x="566" y="557"/>
                </a:cubicBezTo>
                <a:cubicBezTo>
                  <a:pt x="565" y="509"/>
                  <a:pt x="574" y="474"/>
                  <a:pt x="597" y="430"/>
                </a:cubicBezTo>
                <a:cubicBezTo>
                  <a:pt x="613" y="400"/>
                  <a:pt x="635" y="355"/>
                  <a:pt x="667" y="338"/>
                </a:cubicBezTo>
                <a:cubicBezTo>
                  <a:pt x="681" y="335"/>
                  <a:pt x="685" y="334"/>
                  <a:pt x="694" y="335"/>
                </a:cubicBezTo>
                <a:cubicBezTo>
                  <a:pt x="717" y="371"/>
                  <a:pt x="720" y="412"/>
                  <a:pt x="732" y="454"/>
                </a:cubicBezTo>
                <a:cubicBezTo>
                  <a:pt x="747" y="509"/>
                  <a:pt x="767" y="565"/>
                  <a:pt x="806" y="607"/>
                </a:cubicBezTo>
                <a:cubicBezTo>
                  <a:pt x="833" y="635"/>
                  <a:pt x="867" y="658"/>
                  <a:pt x="904" y="666"/>
                </a:cubicBezTo>
                <a:moveTo>
                  <a:pt x="1042" y="0"/>
                </a:moveTo>
                <a:cubicBezTo>
                  <a:pt x="1055" y="1"/>
                  <a:pt x="1050" y="23"/>
                  <a:pt x="1049" y="56"/>
                </a:cubicBezTo>
                <a:cubicBezTo>
                  <a:pt x="1047" y="129"/>
                  <a:pt x="1031" y="201"/>
                  <a:pt x="1025" y="275"/>
                </a:cubicBezTo>
                <a:cubicBezTo>
                  <a:pt x="1019" y="342"/>
                  <a:pt x="1021" y="409"/>
                  <a:pt x="1021" y="477"/>
                </a:cubicBezTo>
                <a:cubicBezTo>
                  <a:pt x="1021" y="514"/>
                  <a:pt x="1021" y="557"/>
                  <a:pt x="1050" y="584"/>
                </a:cubicBezTo>
                <a:cubicBezTo>
                  <a:pt x="1063" y="591"/>
                  <a:pt x="1067" y="593"/>
                  <a:pt x="1077" y="591"/>
                </a:cubicBezTo>
                <a:moveTo>
                  <a:pt x="1183" y="272"/>
                </a:moveTo>
                <a:cubicBezTo>
                  <a:pt x="1189" y="284"/>
                  <a:pt x="1197" y="300"/>
                  <a:pt x="1203" y="314"/>
                </a:cubicBezTo>
                <a:cubicBezTo>
                  <a:pt x="1217" y="348"/>
                  <a:pt x="1240" y="368"/>
                  <a:pt x="1274" y="383"/>
                </a:cubicBezTo>
                <a:cubicBezTo>
                  <a:pt x="1309" y="399"/>
                  <a:pt x="1368" y="411"/>
                  <a:pt x="1399" y="385"/>
                </a:cubicBezTo>
                <a:cubicBezTo>
                  <a:pt x="1423" y="364"/>
                  <a:pt x="1441" y="330"/>
                  <a:pt x="1455" y="303"/>
                </a:cubicBezTo>
                <a:cubicBezTo>
                  <a:pt x="1462" y="290"/>
                  <a:pt x="1468" y="280"/>
                  <a:pt x="1476" y="267"/>
                </a:cubicBezTo>
                <a:cubicBezTo>
                  <a:pt x="1446" y="322"/>
                  <a:pt x="1410" y="372"/>
                  <a:pt x="1384" y="430"/>
                </a:cubicBezTo>
                <a:cubicBezTo>
                  <a:pt x="1341" y="526"/>
                  <a:pt x="1319" y="628"/>
                  <a:pt x="1307" y="731"/>
                </a:cubicBezTo>
                <a:cubicBezTo>
                  <a:pt x="1304" y="766"/>
                  <a:pt x="1321" y="839"/>
                  <a:pt x="1301" y="871"/>
                </a:cubicBezTo>
                <a:cubicBezTo>
                  <a:pt x="1295" y="877"/>
                  <a:pt x="1292" y="879"/>
                  <a:pt x="1285" y="878"/>
                </a:cubicBezTo>
                <a:cubicBezTo>
                  <a:pt x="1258" y="871"/>
                  <a:pt x="1251" y="869"/>
                  <a:pt x="1235" y="839"/>
                </a:cubicBezTo>
                <a:cubicBezTo>
                  <a:pt x="1219" y="806"/>
                  <a:pt x="1218" y="770"/>
                  <a:pt x="1218" y="735"/>
                </a:cubicBezTo>
                <a:cubicBezTo>
                  <a:pt x="1218" y="696"/>
                  <a:pt x="1215" y="671"/>
                  <a:pt x="1248" y="646"/>
                </a:cubicBezTo>
                <a:cubicBezTo>
                  <a:pt x="1276" y="625"/>
                  <a:pt x="1347" y="613"/>
                  <a:pt x="1381" y="628"/>
                </a:cubicBezTo>
                <a:cubicBezTo>
                  <a:pt x="1399" y="636"/>
                  <a:pt x="1417" y="659"/>
                  <a:pt x="1432" y="672"/>
                </a:cubicBezTo>
                <a:moveTo>
                  <a:pt x="1739" y="718"/>
                </a:moveTo>
                <a:cubicBezTo>
                  <a:pt x="1759" y="718"/>
                  <a:pt x="1740" y="729"/>
                  <a:pt x="1731" y="735"/>
                </a:cubicBezTo>
                <a:cubicBezTo>
                  <a:pt x="1720" y="742"/>
                  <a:pt x="1708" y="748"/>
                  <a:pt x="1695" y="749"/>
                </a:cubicBezTo>
                <a:cubicBezTo>
                  <a:pt x="1695" y="728"/>
                  <a:pt x="1691" y="715"/>
                  <a:pt x="1712" y="703"/>
                </a:cubicBezTo>
                <a:cubicBezTo>
                  <a:pt x="1722" y="699"/>
                  <a:pt x="1733" y="696"/>
                  <a:pt x="1743" y="69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>
            <a:off x="2513160" y="966240"/>
            <a:ext cx="3578040" cy="119160"/>
          </a:xfrm>
          <a:custGeom>
            <a:avLst/>
            <a:gdLst/>
            <a:ahLst/>
            <a:rect l="l" t="t" r="r" b="b"/>
            <a:pathLst>
              <a:path w="9940" h="332">
                <a:moveTo>
                  <a:pt x="0" y="153"/>
                </a:moveTo>
                <a:cubicBezTo>
                  <a:pt x="9939" y="13"/>
                  <a:pt x="1867" y="98"/>
                  <a:pt x="2517" y="92"/>
                </a:cubicBezTo>
                <a:cubicBezTo>
                  <a:pt x="2549" y="92"/>
                  <a:pt x="2559" y="116"/>
                  <a:pt x="2589" y="131"/>
                </a:cubicBezTo>
                <a:cubicBezTo>
                  <a:pt x="2645" y="159"/>
                  <a:pt x="2721" y="192"/>
                  <a:pt x="2777" y="146"/>
                </a:cubicBezTo>
                <a:cubicBezTo>
                  <a:pt x="2803" y="125"/>
                  <a:pt x="2796" y="99"/>
                  <a:pt x="2810" y="77"/>
                </a:cubicBezTo>
                <a:cubicBezTo>
                  <a:pt x="2779" y="52"/>
                  <a:pt x="2764" y="0"/>
                  <a:pt x="2718" y="37"/>
                </a:cubicBezTo>
                <a:cubicBezTo>
                  <a:pt x="2668" y="76"/>
                  <a:pt x="2652" y="204"/>
                  <a:pt x="2690" y="260"/>
                </a:cubicBezTo>
                <a:cubicBezTo>
                  <a:pt x="2739" y="331"/>
                  <a:pt x="2879" y="290"/>
                  <a:pt x="2936" y="2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5"/>
          <p:cNvSpPr/>
          <p:nvPr/>
        </p:nvSpPr>
        <p:spPr>
          <a:xfrm>
            <a:off x="1093680" y="1336320"/>
            <a:ext cx="260280" cy="225360"/>
          </a:xfrm>
          <a:custGeom>
            <a:avLst/>
            <a:gdLst/>
            <a:ahLst/>
            <a:rect l="l" t="t" r="r" b="b"/>
            <a:pathLst>
              <a:path w="724" h="627">
                <a:moveTo>
                  <a:pt x="40" y="179"/>
                </a:moveTo>
                <a:cubicBezTo>
                  <a:pt x="27" y="171"/>
                  <a:pt x="20" y="164"/>
                  <a:pt x="10" y="153"/>
                </a:cubicBezTo>
                <a:cubicBezTo>
                  <a:pt x="6" y="149"/>
                  <a:pt x="3" y="148"/>
                  <a:pt x="0" y="146"/>
                </a:cubicBezTo>
                <a:cubicBezTo>
                  <a:pt x="42" y="146"/>
                  <a:pt x="93" y="155"/>
                  <a:pt x="132" y="139"/>
                </a:cubicBezTo>
                <a:cubicBezTo>
                  <a:pt x="162" y="127"/>
                  <a:pt x="209" y="102"/>
                  <a:pt x="226" y="72"/>
                </a:cubicBezTo>
                <a:cubicBezTo>
                  <a:pt x="233" y="61"/>
                  <a:pt x="236" y="33"/>
                  <a:pt x="225" y="23"/>
                </a:cubicBezTo>
                <a:cubicBezTo>
                  <a:pt x="204" y="4"/>
                  <a:pt x="170" y="2"/>
                  <a:pt x="143" y="1"/>
                </a:cubicBezTo>
                <a:cubicBezTo>
                  <a:pt x="97" y="0"/>
                  <a:pt x="74" y="25"/>
                  <a:pt x="49" y="62"/>
                </a:cubicBezTo>
                <a:cubicBezTo>
                  <a:pt x="18" y="109"/>
                  <a:pt x="16" y="155"/>
                  <a:pt x="15" y="208"/>
                </a:cubicBezTo>
                <a:cubicBezTo>
                  <a:pt x="14" y="257"/>
                  <a:pt x="14" y="296"/>
                  <a:pt x="55" y="329"/>
                </a:cubicBezTo>
                <a:cubicBezTo>
                  <a:pt x="92" y="358"/>
                  <a:pt x="144" y="360"/>
                  <a:pt x="188" y="361"/>
                </a:cubicBezTo>
                <a:cubicBezTo>
                  <a:pt x="227" y="361"/>
                  <a:pt x="239" y="361"/>
                  <a:pt x="265" y="361"/>
                </a:cubicBezTo>
                <a:moveTo>
                  <a:pt x="451" y="291"/>
                </a:moveTo>
                <a:cubicBezTo>
                  <a:pt x="462" y="293"/>
                  <a:pt x="472" y="296"/>
                  <a:pt x="483" y="297"/>
                </a:cubicBezTo>
                <a:cubicBezTo>
                  <a:pt x="498" y="298"/>
                  <a:pt x="511" y="300"/>
                  <a:pt x="520" y="290"/>
                </a:cubicBezTo>
                <a:cubicBezTo>
                  <a:pt x="530" y="278"/>
                  <a:pt x="532" y="267"/>
                  <a:pt x="533" y="251"/>
                </a:cubicBezTo>
                <a:cubicBezTo>
                  <a:pt x="533" y="242"/>
                  <a:pt x="533" y="231"/>
                  <a:pt x="533" y="222"/>
                </a:cubicBezTo>
                <a:cubicBezTo>
                  <a:pt x="535" y="259"/>
                  <a:pt x="539" y="293"/>
                  <a:pt x="545" y="330"/>
                </a:cubicBezTo>
                <a:cubicBezTo>
                  <a:pt x="555" y="390"/>
                  <a:pt x="566" y="451"/>
                  <a:pt x="572" y="512"/>
                </a:cubicBezTo>
                <a:cubicBezTo>
                  <a:pt x="576" y="549"/>
                  <a:pt x="578" y="585"/>
                  <a:pt x="578" y="622"/>
                </a:cubicBezTo>
                <a:lnTo>
                  <a:pt x="578" y="623"/>
                </a:lnTo>
                <a:cubicBezTo>
                  <a:pt x="560" y="623"/>
                  <a:pt x="545" y="626"/>
                  <a:pt x="530" y="616"/>
                </a:cubicBezTo>
                <a:cubicBezTo>
                  <a:pt x="510" y="602"/>
                  <a:pt x="510" y="580"/>
                  <a:pt x="509" y="559"/>
                </a:cubicBezTo>
                <a:cubicBezTo>
                  <a:pt x="559" y="559"/>
                  <a:pt x="607" y="558"/>
                  <a:pt x="657" y="552"/>
                </a:cubicBezTo>
                <a:cubicBezTo>
                  <a:pt x="690" y="548"/>
                  <a:pt x="701" y="547"/>
                  <a:pt x="723" y="5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6"/>
          <p:cNvSpPr/>
          <p:nvPr/>
        </p:nvSpPr>
        <p:spPr>
          <a:xfrm>
            <a:off x="1487520" y="1521000"/>
            <a:ext cx="19440" cy="106200"/>
          </a:xfrm>
          <a:custGeom>
            <a:avLst/>
            <a:gdLst/>
            <a:ahLst/>
            <a:rect l="l" t="t" r="r" b="b"/>
            <a:pathLst>
              <a:path w="55" h="296">
                <a:moveTo>
                  <a:pt x="28" y="0"/>
                </a:moveTo>
                <a:cubicBezTo>
                  <a:pt x="48" y="41"/>
                  <a:pt x="52" y="74"/>
                  <a:pt x="53" y="120"/>
                </a:cubicBezTo>
                <a:cubicBezTo>
                  <a:pt x="54" y="178"/>
                  <a:pt x="39" y="217"/>
                  <a:pt x="13" y="268"/>
                </a:cubicBezTo>
                <a:cubicBezTo>
                  <a:pt x="9" y="277"/>
                  <a:pt x="4" y="286"/>
                  <a:pt x="0" y="29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7"/>
          <p:cNvSpPr/>
          <p:nvPr/>
        </p:nvSpPr>
        <p:spPr>
          <a:xfrm>
            <a:off x="1689840" y="1357200"/>
            <a:ext cx="718560" cy="244440"/>
          </a:xfrm>
          <a:custGeom>
            <a:avLst/>
            <a:gdLst/>
            <a:ahLst/>
            <a:rect l="l" t="t" r="r" b="b"/>
            <a:pathLst>
              <a:path w="1997" h="680">
                <a:moveTo>
                  <a:pt x="94" y="101"/>
                </a:moveTo>
                <a:cubicBezTo>
                  <a:pt x="64" y="103"/>
                  <a:pt x="44" y="105"/>
                  <a:pt x="38" y="140"/>
                </a:cubicBezTo>
                <a:cubicBezTo>
                  <a:pt x="32" y="173"/>
                  <a:pt x="44" y="188"/>
                  <a:pt x="74" y="200"/>
                </a:cubicBezTo>
                <a:cubicBezTo>
                  <a:pt x="121" y="219"/>
                  <a:pt x="214" y="228"/>
                  <a:pt x="257" y="200"/>
                </a:cubicBezTo>
                <a:cubicBezTo>
                  <a:pt x="285" y="182"/>
                  <a:pt x="290" y="147"/>
                  <a:pt x="284" y="116"/>
                </a:cubicBezTo>
                <a:cubicBezTo>
                  <a:pt x="275" y="70"/>
                  <a:pt x="225" y="39"/>
                  <a:pt x="184" y="22"/>
                </a:cubicBezTo>
                <a:cubicBezTo>
                  <a:pt x="147" y="6"/>
                  <a:pt x="90" y="0"/>
                  <a:pt x="57" y="28"/>
                </a:cubicBezTo>
                <a:cubicBezTo>
                  <a:pt x="8" y="70"/>
                  <a:pt x="3" y="131"/>
                  <a:pt x="2" y="190"/>
                </a:cubicBezTo>
                <a:cubicBezTo>
                  <a:pt x="0" y="265"/>
                  <a:pt x="22" y="304"/>
                  <a:pt x="90" y="341"/>
                </a:cubicBezTo>
                <a:cubicBezTo>
                  <a:pt x="157" y="378"/>
                  <a:pt x="238" y="378"/>
                  <a:pt x="312" y="379"/>
                </a:cubicBezTo>
                <a:cubicBezTo>
                  <a:pt x="331" y="379"/>
                  <a:pt x="351" y="379"/>
                  <a:pt x="370" y="379"/>
                </a:cubicBezTo>
                <a:moveTo>
                  <a:pt x="552" y="296"/>
                </a:moveTo>
                <a:cubicBezTo>
                  <a:pt x="569" y="286"/>
                  <a:pt x="597" y="273"/>
                  <a:pt x="620" y="266"/>
                </a:cubicBezTo>
                <a:cubicBezTo>
                  <a:pt x="658" y="254"/>
                  <a:pt x="698" y="247"/>
                  <a:pt x="737" y="249"/>
                </a:cubicBezTo>
                <a:cubicBezTo>
                  <a:pt x="742" y="250"/>
                  <a:pt x="747" y="250"/>
                  <a:pt x="752" y="251"/>
                </a:cubicBezTo>
                <a:cubicBezTo>
                  <a:pt x="761" y="307"/>
                  <a:pt x="751" y="339"/>
                  <a:pt x="717" y="387"/>
                </a:cubicBezTo>
                <a:cubicBezTo>
                  <a:pt x="688" y="428"/>
                  <a:pt x="646" y="462"/>
                  <a:pt x="621" y="506"/>
                </a:cubicBezTo>
                <a:cubicBezTo>
                  <a:pt x="616" y="519"/>
                  <a:pt x="614" y="521"/>
                  <a:pt x="615" y="530"/>
                </a:cubicBezTo>
                <a:cubicBezTo>
                  <a:pt x="650" y="533"/>
                  <a:pt x="688" y="536"/>
                  <a:pt x="725" y="529"/>
                </a:cubicBezTo>
                <a:cubicBezTo>
                  <a:pt x="776" y="520"/>
                  <a:pt x="827" y="504"/>
                  <a:pt x="877" y="490"/>
                </a:cubicBezTo>
                <a:moveTo>
                  <a:pt x="1180" y="398"/>
                </a:moveTo>
                <a:cubicBezTo>
                  <a:pt x="1180" y="444"/>
                  <a:pt x="1181" y="488"/>
                  <a:pt x="1173" y="533"/>
                </a:cubicBezTo>
                <a:cubicBezTo>
                  <a:pt x="1168" y="560"/>
                  <a:pt x="1154" y="607"/>
                  <a:pt x="1164" y="635"/>
                </a:cubicBezTo>
                <a:cubicBezTo>
                  <a:pt x="1169" y="650"/>
                  <a:pt x="1200" y="643"/>
                  <a:pt x="1210" y="643"/>
                </a:cubicBezTo>
                <a:moveTo>
                  <a:pt x="1321" y="197"/>
                </a:moveTo>
                <a:cubicBezTo>
                  <a:pt x="1308" y="170"/>
                  <a:pt x="1320" y="197"/>
                  <a:pt x="1324" y="204"/>
                </a:cubicBezTo>
                <a:cubicBezTo>
                  <a:pt x="1344" y="235"/>
                  <a:pt x="1365" y="268"/>
                  <a:pt x="1398" y="286"/>
                </a:cubicBezTo>
                <a:cubicBezTo>
                  <a:pt x="1429" y="303"/>
                  <a:pt x="1467" y="303"/>
                  <a:pt x="1501" y="301"/>
                </a:cubicBezTo>
                <a:cubicBezTo>
                  <a:pt x="1534" y="299"/>
                  <a:pt x="1550" y="283"/>
                  <a:pt x="1553" y="251"/>
                </a:cubicBezTo>
                <a:cubicBezTo>
                  <a:pt x="1557" y="206"/>
                  <a:pt x="1523" y="186"/>
                  <a:pt x="1484" y="172"/>
                </a:cubicBezTo>
                <a:cubicBezTo>
                  <a:pt x="1446" y="158"/>
                  <a:pt x="1367" y="144"/>
                  <a:pt x="1328" y="162"/>
                </a:cubicBezTo>
                <a:cubicBezTo>
                  <a:pt x="1275" y="187"/>
                  <a:pt x="1264" y="255"/>
                  <a:pt x="1261" y="306"/>
                </a:cubicBezTo>
                <a:cubicBezTo>
                  <a:pt x="1257" y="372"/>
                  <a:pt x="1290" y="406"/>
                  <a:pt x="1349" y="431"/>
                </a:cubicBezTo>
                <a:cubicBezTo>
                  <a:pt x="1430" y="466"/>
                  <a:pt x="1522" y="457"/>
                  <a:pt x="1608" y="457"/>
                </a:cubicBezTo>
                <a:moveTo>
                  <a:pt x="1740" y="348"/>
                </a:moveTo>
                <a:cubicBezTo>
                  <a:pt x="1739" y="341"/>
                  <a:pt x="1730" y="341"/>
                  <a:pt x="1743" y="333"/>
                </a:cubicBezTo>
                <a:cubicBezTo>
                  <a:pt x="1772" y="314"/>
                  <a:pt x="1817" y="313"/>
                  <a:pt x="1850" y="312"/>
                </a:cubicBezTo>
                <a:cubicBezTo>
                  <a:pt x="1877" y="311"/>
                  <a:pt x="1917" y="303"/>
                  <a:pt x="1932" y="330"/>
                </a:cubicBezTo>
                <a:cubicBezTo>
                  <a:pt x="1946" y="355"/>
                  <a:pt x="1941" y="393"/>
                  <a:pt x="1925" y="415"/>
                </a:cubicBezTo>
                <a:cubicBezTo>
                  <a:pt x="1907" y="439"/>
                  <a:pt x="1877" y="452"/>
                  <a:pt x="1853" y="470"/>
                </a:cubicBezTo>
                <a:cubicBezTo>
                  <a:pt x="1851" y="472"/>
                  <a:pt x="1849" y="473"/>
                  <a:pt x="1847" y="475"/>
                </a:cubicBezTo>
                <a:cubicBezTo>
                  <a:pt x="1860" y="485"/>
                  <a:pt x="1850" y="483"/>
                  <a:pt x="1880" y="492"/>
                </a:cubicBezTo>
                <a:cubicBezTo>
                  <a:pt x="1915" y="503"/>
                  <a:pt x="1974" y="518"/>
                  <a:pt x="1984" y="559"/>
                </a:cubicBezTo>
                <a:cubicBezTo>
                  <a:pt x="1996" y="607"/>
                  <a:pt x="1956" y="629"/>
                  <a:pt x="1919" y="648"/>
                </a:cubicBezTo>
                <a:cubicBezTo>
                  <a:pt x="1888" y="664"/>
                  <a:pt x="1858" y="672"/>
                  <a:pt x="1825" y="6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8"/>
          <p:cNvSpPr/>
          <p:nvPr/>
        </p:nvSpPr>
        <p:spPr>
          <a:xfrm>
            <a:off x="4546080" y="1303200"/>
            <a:ext cx="319320" cy="304920"/>
          </a:xfrm>
          <a:custGeom>
            <a:avLst/>
            <a:gdLst/>
            <a:ahLst/>
            <a:rect l="l" t="t" r="r" b="b"/>
            <a:pathLst>
              <a:path w="888" h="848">
                <a:moveTo>
                  <a:pt x="311" y="370"/>
                </a:moveTo>
                <a:cubicBezTo>
                  <a:pt x="339" y="370"/>
                  <a:pt x="366" y="370"/>
                  <a:pt x="393" y="367"/>
                </a:cubicBezTo>
                <a:cubicBezTo>
                  <a:pt x="394" y="367"/>
                  <a:pt x="394" y="366"/>
                  <a:pt x="395" y="366"/>
                </a:cubicBezTo>
                <a:cubicBezTo>
                  <a:pt x="387" y="363"/>
                  <a:pt x="386" y="353"/>
                  <a:pt x="363" y="351"/>
                </a:cubicBezTo>
                <a:cubicBezTo>
                  <a:pt x="295" y="345"/>
                  <a:pt x="229" y="350"/>
                  <a:pt x="167" y="376"/>
                </a:cubicBezTo>
                <a:cubicBezTo>
                  <a:pt x="109" y="398"/>
                  <a:pt x="40" y="438"/>
                  <a:pt x="9" y="495"/>
                </a:cubicBezTo>
                <a:cubicBezTo>
                  <a:pt x="3" y="517"/>
                  <a:pt x="0" y="523"/>
                  <a:pt x="2" y="538"/>
                </a:cubicBezTo>
                <a:cubicBezTo>
                  <a:pt x="39" y="551"/>
                  <a:pt x="79" y="565"/>
                  <a:pt x="127" y="557"/>
                </a:cubicBezTo>
                <a:cubicBezTo>
                  <a:pt x="233" y="539"/>
                  <a:pt x="326" y="456"/>
                  <a:pt x="363" y="355"/>
                </a:cubicBezTo>
                <a:cubicBezTo>
                  <a:pt x="391" y="279"/>
                  <a:pt x="385" y="199"/>
                  <a:pt x="385" y="121"/>
                </a:cubicBezTo>
                <a:cubicBezTo>
                  <a:pt x="385" y="80"/>
                  <a:pt x="385" y="41"/>
                  <a:pt x="385" y="0"/>
                </a:cubicBezTo>
                <a:cubicBezTo>
                  <a:pt x="385" y="32"/>
                  <a:pt x="386" y="40"/>
                  <a:pt x="385" y="72"/>
                </a:cubicBezTo>
                <a:cubicBezTo>
                  <a:pt x="382" y="160"/>
                  <a:pt x="370" y="261"/>
                  <a:pt x="384" y="349"/>
                </a:cubicBezTo>
                <a:cubicBezTo>
                  <a:pt x="398" y="440"/>
                  <a:pt x="448" y="513"/>
                  <a:pt x="514" y="571"/>
                </a:cubicBezTo>
                <a:moveTo>
                  <a:pt x="784" y="571"/>
                </a:moveTo>
                <a:cubicBezTo>
                  <a:pt x="804" y="601"/>
                  <a:pt x="820" y="630"/>
                  <a:pt x="829" y="666"/>
                </a:cubicBezTo>
                <a:cubicBezTo>
                  <a:pt x="839" y="707"/>
                  <a:pt x="836" y="748"/>
                  <a:pt x="845" y="790"/>
                </a:cubicBezTo>
                <a:cubicBezTo>
                  <a:pt x="852" y="824"/>
                  <a:pt x="862" y="829"/>
                  <a:pt x="887" y="8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9"/>
          <p:cNvSpPr/>
          <p:nvPr/>
        </p:nvSpPr>
        <p:spPr>
          <a:xfrm>
            <a:off x="5067360" y="1297080"/>
            <a:ext cx="1387440" cy="345960"/>
          </a:xfrm>
          <a:custGeom>
            <a:avLst/>
            <a:gdLst/>
            <a:ahLst/>
            <a:rect l="l" t="t" r="r" b="b"/>
            <a:pathLst>
              <a:path w="3855" h="962">
                <a:moveTo>
                  <a:pt x="113" y="601"/>
                </a:moveTo>
                <a:cubicBezTo>
                  <a:pt x="100" y="635"/>
                  <a:pt x="99" y="672"/>
                  <a:pt x="88" y="707"/>
                </a:cubicBezTo>
                <a:cubicBezTo>
                  <a:pt x="72" y="759"/>
                  <a:pt x="48" y="807"/>
                  <a:pt x="21" y="854"/>
                </a:cubicBezTo>
                <a:cubicBezTo>
                  <a:pt x="8" y="874"/>
                  <a:pt x="5" y="878"/>
                  <a:pt x="0" y="891"/>
                </a:cubicBezTo>
                <a:moveTo>
                  <a:pt x="671" y="311"/>
                </a:moveTo>
                <a:cubicBezTo>
                  <a:pt x="663" y="310"/>
                  <a:pt x="619" y="300"/>
                  <a:pt x="599" y="304"/>
                </a:cubicBezTo>
                <a:cubicBezTo>
                  <a:pt x="529" y="317"/>
                  <a:pt x="461" y="361"/>
                  <a:pt x="412" y="412"/>
                </a:cubicBezTo>
                <a:cubicBezTo>
                  <a:pt x="386" y="440"/>
                  <a:pt x="352" y="490"/>
                  <a:pt x="365" y="532"/>
                </a:cubicBezTo>
                <a:cubicBezTo>
                  <a:pt x="379" y="576"/>
                  <a:pt x="459" y="575"/>
                  <a:pt x="494" y="576"/>
                </a:cubicBezTo>
                <a:cubicBezTo>
                  <a:pt x="559" y="579"/>
                  <a:pt x="623" y="583"/>
                  <a:pt x="675" y="535"/>
                </a:cubicBezTo>
                <a:cubicBezTo>
                  <a:pt x="726" y="488"/>
                  <a:pt x="716" y="415"/>
                  <a:pt x="716" y="353"/>
                </a:cubicBezTo>
                <a:cubicBezTo>
                  <a:pt x="716" y="272"/>
                  <a:pt x="692" y="202"/>
                  <a:pt x="675" y="123"/>
                </a:cubicBezTo>
                <a:cubicBezTo>
                  <a:pt x="666" y="82"/>
                  <a:pt x="660" y="41"/>
                  <a:pt x="650" y="0"/>
                </a:cubicBezTo>
                <a:cubicBezTo>
                  <a:pt x="630" y="39"/>
                  <a:pt x="611" y="91"/>
                  <a:pt x="601" y="139"/>
                </a:cubicBezTo>
                <a:cubicBezTo>
                  <a:pt x="581" y="230"/>
                  <a:pt x="573" y="325"/>
                  <a:pt x="580" y="418"/>
                </a:cubicBezTo>
                <a:cubicBezTo>
                  <a:pt x="585" y="484"/>
                  <a:pt x="612" y="531"/>
                  <a:pt x="650" y="583"/>
                </a:cubicBezTo>
                <a:moveTo>
                  <a:pt x="923" y="532"/>
                </a:moveTo>
                <a:cubicBezTo>
                  <a:pt x="955" y="522"/>
                  <a:pt x="1012" y="509"/>
                  <a:pt x="1045" y="521"/>
                </a:cubicBezTo>
                <a:cubicBezTo>
                  <a:pt x="1080" y="534"/>
                  <a:pt x="1055" y="601"/>
                  <a:pt x="1044" y="620"/>
                </a:cubicBezTo>
                <a:cubicBezTo>
                  <a:pt x="1018" y="667"/>
                  <a:pt x="971" y="701"/>
                  <a:pt x="957" y="754"/>
                </a:cubicBezTo>
                <a:cubicBezTo>
                  <a:pt x="947" y="792"/>
                  <a:pt x="963" y="807"/>
                  <a:pt x="1000" y="813"/>
                </a:cubicBezTo>
                <a:cubicBezTo>
                  <a:pt x="1075" y="825"/>
                  <a:pt x="1168" y="823"/>
                  <a:pt x="1243" y="816"/>
                </a:cubicBezTo>
                <a:cubicBezTo>
                  <a:pt x="1264" y="812"/>
                  <a:pt x="1285" y="809"/>
                  <a:pt x="1306" y="805"/>
                </a:cubicBezTo>
                <a:moveTo>
                  <a:pt x="1548" y="618"/>
                </a:moveTo>
                <a:cubicBezTo>
                  <a:pt x="1564" y="653"/>
                  <a:pt x="1582" y="683"/>
                  <a:pt x="1587" y="723"/>
                </a:cubicBezTo>
                <a:cubicBezTo>
                  <a:pt x="1591" y="759"/>
                  <a:pt x="1573" y="825"/>
                  <a:pt x="1594" y="857"/>
                </a:cubicBezTo>
                <a:cubicBezTo>
                  <a:pt x="1608" y="866"/>
                  <a:pt x="1613" y="869"/>
                  <a:pt x="1626" y="866"/>
                </a:cubicBezTo>
                <a:moveTo>
                  <a:pt x="2093" y="321"/>
                </a:moveTo>
                <a:cubicBezTo>
                  <a:pt x="2030" y="284"/>
                  <a:pt x="1967" y="263"/>
                  <a:pt x="1889" y="285"/>
                </a:cubicBezTo>
                <a:cubicBezTo>
                  <a:pt x="1815" y="307"/>
                  <a:pt x="1722" y="373"/>
                  <a:pt x="1698" y="450"/>
                </a:cubicBezTo>
                <a:cubicBezTo>
                  <a:pt x="1677" y="519"/>
                  <a:pt x="1715" y="559"/>
                  <a:pt x="1778" y="579"/>
                </a:cubicBezTo>
                <a:cubicBezTo>
                  <a:pt x="1846" y="600"/>
                  <a:pt x="1963" y="606"/>
                  <a:pt x="2030" y="579"/>
                </a:cubicBezTo>
                <a:cubicBezTo>
                  <a:pt x="2105" y="549"/>
                  <a:pt x="2116" y="482"/>
                  <a:pt x="2119" y="412"/>
                </a:cubicBezTo>
                <a:cubicBezTo>
                  <a:pt x="2122" y="330"/>
                  <a:pt x="2105" y="256"/>
                  <a:pt x="2081" y="178"/>
                </a:cubicBezTo>
                <a:cubicBezTo>
                  <a:pt x="2071" y="147"/>
                  <a:pt x="2061" y="102"/>
                  <a:pt x="2042" y="75"/>
                </a:cubicBezTo>
                <a:cubicBezTo>
                  <a:pt x="2040" y="75"/>
                  <a:pt x="2038" y="75"/>
                  <a:pt x="2036" y="75"/>
                </a:cubicBezTo>
                <a:cubicBezTo>
                  <a:pt x="2014" y="118"/>
                  <a:pt x="2005" y="160"/>
                  <a:pt x="2003" y="208"/>
                </a:cubicBezTo>
                <a:cubicBezTo>
                  <a:pt x="1999" y="288"/>
                  <a:pt x="2011" y="346"/>
                  <a:pt x="2051" y="416"/>
                </a:cubicBezTo>
                <a:cubicBezTo>
                  <a:pt x="2081" y="468"/>
                  <a:pt x="2120" y="509"/>
                  <a:pt x="2161" y="552"/>
                </a:cubicBezTo>
                <a:moveTo>
                  <a:pt x="2321" y="618"/>
                </a:moveTo>
                <a:cubicBezTo>
                  <a:pt x="2356" y="618"/>
                  <a:pt x="2463" y="599"/>
                  <a:pt x="2486" y="627"/>
                </a:cubicBezTo>
                <a:cubicBezTo>
                  <a:pt x="2495" y="638"/>
                  <a:pt x="2495" y="679"/>
                  <a:pt x="2491" y="691"/>
                </a:cubicBezTo>
                <a:cubicBezTo>
                  <a:pt x="2481" y="718"/>
                  <a:pt x="2453" y="737"/>
                  <a:pt x="2440" y="762"/>
                </a:cubicBezTo>
                <a:cubicBezTo>
                  <a:pt x="2433" y="776"/>
                  <a:pt x="2433" y="797"/>
                  <a:pt x="2434" y="813"/>
                </a:cubicBezTo>
                <a:cubicBezTo>
                  <a:pt x="2436" y="832"/>
                  <a:pt x="2448" y="860"/>
                  <a:pt x="2440" y="879"/>
                </a:cubicBezTo>
                <a:cubicBezTo>
                  <a:pt x="2425" y="918"/>
                  <a:pt x="2362" y="926"/>
                  <a:pt x="2327" y="933"/>
                </a:cubicBezTo>
                <a:cubicBezTo>
                  <a:pt x="2312" y="936"/>
                  <a:pt x="2296" y="938"/>
                  <a:pt x="2281" y="941"/>
                </a:cubicBezTo>
                <a:moveTo>
                  <a:pt x="2917" y="700"/>
                </a:moveTo>
                <a:cubicBezTo>
                  <a:pt x="2918" y="734"/>
                  <a:pt x="2910" y="757"/>
                  <a:pt x="2883" y="795"/>
                </a:cubicBezTo>
                <a:cubicBezTo>
                  <a:pt x="2849" y="842"/>
                  <a:pt x="2802" y="884"/>
                  <a:pt x="2777" y="937"/>
                </a:cubicBezTo>
                <a:cubicBezTo>
                  <a:pt x="2775" y="945"/>
                  <a:pt x="2772" y="953"/>
                  <a:pt x="2770" y="961"/>
                </a:cubicBezTo>
                <a:moveTo>
                  <a:pt x="3342" y="531"/>
                </a:moveTo>
                <a:cubicBezTo>
                  <a:pt x="3336" y="509"/>
                  <a:pt x="3350" y="512"/>
                  <a:pt x="3324" y="501"/>
                </a:cubicBezTo>
                <a:cubicBezTo>
                  <a:pt x="3295" y="489"/>
                  <a:pt x="3234" y="496"/>
                  <a:pt x="3206" y="505"/>
                </a:cubicBezTo>
                <a:cubicBezTo>
                  <a:pt x="3158" y="521"/>
                  <a:pt x="3101" y="559"/>
                  <a:pt x="3074" y="603"/>
                </a:cubicBezTo>
                <a:cubicBezTo>
                  <a:pt x="3066" y="625"/>
                  <a:pt x="3063" y="631"/>
                  <a:pt x="3065" y="647"/>
                </a:cubicBezTo>
                <a:cubicBezTo>
                  <a:pt x="3095" y="668"/>
                  <a:pt x="3110" y="673"/>
                  <a:pt x="3159" y="672"/>
                </a:cubicBezTo>
                <a:cubicBezTo>
                  <a:pt x="3224" y="671"/>
                  <a:pt x="3273" y="642"/>
                  <a:pt x="3318" y="598"/>
                </a:cubicBezTo>
                <a:cubicBezTo>
                  <a:pt x="3368" y="549"/>
                  <a:pt x="3379" y="489"/>
                  <a:pt x="3387" y="422"/>
                </a:cubicBezTo>
                <a:cubicBezTo>
                  <a:pt x="3396" y="348"/>
                  <a:pt x="3392" y="273"/>
                  <a:pt x="3392" y="199"/>
                </a:cubicBezTo>
                <a:cubicBezTo>
                  <a:pt x="3392" y="163"/>
                  <a:pt x="3395" y="123"/>
                  <a:pt x="3381" y="89"/>
                </a:cubicBezTo>
                <a:cubicBezTo>
                  <a:pt x="3379" y="89"/>
                  <a:pt x="3378" y="89"/>
                  <a:pt x="3376" y="89"/>
                </a:cubicBezTo>
                <a:cubicBezTo>
                  <a:pt x="3352" y="139"/>
                  <a:pt x="3334" y="185"/>
                  <a:pt x="3326" y="243"/>
                </a:cubicBezTo>
                <a:cubicBezTo>
                  <a:pt x="3315" y="328"/>
                  <a:pt x="3312" y="423"/>
                  <a:pt x="3345" y="503"/>
                </a:cubicBezTo>
                <a:cubicBezTo>
                  <a:pt x="3370" y="564"/>
                  <a:pt x="3414" y="610"/>
                  <a:pt x="3461" y="655"/>
                </a:cubicBezTo>
                <a:moveTo>
                  <a:pt x="3621" y="571"/>
                </a:moveTo>
                <a:cubicBezTo>
                  <a:pt x="3621" y="544"/>
                  <a:pt x="3622" y="573"/>
                  <a:pt x="3621" y="583"/>
                </a:cubicBezTo>
                <a:cubicBezTo>
                  <a:pt x="3616" y="633"/>
                  <a:pt x="3600" y="677"/>
                  <a:pt x="3600" y="727"/>
                </a:cubicBezTo>
                <a:cubicBezTo>
                  <a:pt x="3600" y="764"/>
                  <a:pt x="3628" y="775"/>
                  <a:pt x="3662" y="778"/>
                </a:cubicBezTo>
                <a:cubicBezTo>
                  <a:pt x="3704" y="782"/>
                  <a:pt x="3743" y="777"/>
                  <a:pt x="3781" y="761"/>
                </a:cubicBezTo>
                <a:cubicBezTo>
                  <a:pt x="3805" y="751"/>
                  <a:pt x="3827" y="736"/>
                  <a:pt x="3851" y="726"/>
                </a:cubicBezTo>
                <a:cubicBezTo>
                  <a:pt x="3852" y="726"/>
                  <a:pt x="3853" y="726"/>
                  <a:pt x="3854" y="726"/>
                </a:cubicBezTo>
                <a:cubicBezTo>
                  <a:pt x="3854" y="761"/>
                  <a:pt x="3849" y="794"/>
                  <a:pt x="3847" y="829"/>
                </a:cubicBezTo>
                <a:cubicBezTo>
                  <a:pt x="3847" y="837"/>
                  <a:pt x="3847" y="846"/>
                  <a:pt x="3847" y="85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0"/>
          <p:cNvSpPr/>
          <p:nvPr/>
        </p:nvSpPr>
        <p:spPr>
          <a:xfrm>
            <a:off x="6575400" y="1276200"/>
            <a:ext cx="439560" cy="349200"/>
          </a:xfrm>
          <a:custGeom>
            <a:avLst/>
            <a:gdLst/>
            <a:ahLst/>
            <a:rect l="l" t="t" r="r" b="b"/>
            <a:pathLst>
              <a:path w="1222" h="971">
                <a:moveTo>
                  <a:pt x="45" y="813"/>
                </a:moveTo>
                <a:cubicBezTo>
                  <a:pt x="54" y="820"/>
                  <a:pt x="60" y="835"/>
                  <a:pt x="53" y="855"/>
                </a:cubicBezTo>
                <a:cubicBezTo>
                  <a:pt x="40" y="890"/>
                  <a:pt x="8" y="917"/>
                  <a:pt x="0" y="954"/>
                </a:cubicBezTo>
                <a:cubicBezTo>
                  <a:pt x="0" y="959"/>
                  <a:pt x="0" y="965"/>
                  <a:pt x="0" y="970"/>
                </a:cubicBezTo>
                <a:moveTo>
                  <a:pt x="526" y="510"/>
                </a:moveTo>
                <a:cubicBezTo>
                  <a:pt x="521" y="455"/>
                  <a:pt x="512" y="452"/>
                  <a:pt x="456" y="451"/>
                </a:cubicBezTo>
                <a:cubicBezTo>
                  <a:pt x="373" y="449"/>
                  <a:pt x="304" y="486"/>
                  <a:pt x="238" y="534"/>
                </a:cubicBezTo>
                <a:cubicBezTo>
                  <a:pt x="204" y="558"/>
                  <a:pt x="145" y="615"/>
                  <a:pt x="167" y="666"/>
                </a:cubicBezTo>
                <a:cubicBezTo>
                  <a:pt x="191" y="721"/>
                  <a:pt x="284" y="717"/>
                  <a:pt x="330" y="719"/>
                </a:cubicBezTo>
                <a:cubicBezTo>
                  <a:pt x="403" y="721"/>
                  <a:pt x="460" y="702"/>
                  <a:pt x="499" y="636"/>
                </a:cubicBezTo>
                <a:cubicBezTo>
                  <a:pt x="540" y="567"/>
                  <a:pt x="543" y="475"/>
                  <a:pt x="548" y="397"/>
                </a:cubicBezTo>
                <a:cubicBezTo>
                  <a:pt x="555" y="287"/>
                  <a:pt x="554" y="176"/>
                  <a:pt x="556" y="66"/>
                </a:cubicBezTo>
                <a:cubicBezTo>
                  <a:pt x="556" y="44"/>
                  <a:pt x="556" y="22"/>
                  <a:pt x="556" y="0"/>
                </a:cubicBezTo>
                <a:cubicBezTo>
                  <a:pt x="544" y="62"/>
                  <a:pt x="521" y="122"/>
                  <a:pt x="506" y="183"/>
                </a:cubicBezTo>
                <a:cubicBezTo>
                  <a:pt x="479" y="291"/>
                  <a:pt x="459" y="418"/>
                  <a:pt x="474" y="531"/>
                </a:cubicBezTo>
                <a:cubicBezTo>
                  <a:pt x="486" y="574"/>
                  <a:pt x="489" y="587"/>
                  <a:pt x="506" y="612"/>
                </a:cubicBezTo>
                <a:moveTo>
                  <a:pt x="801" y="503"/>
                </a:moveTo>
                <a:cubicBezTo>
                  <a:pt x="804" y="494"/>
                  <a:pt x="806" y="484"/>
                  <a:pt x="809" y="476"/>
                </a:cubicBezTo>
                <a:cubicBezTo>
                  <a:pt x="789" y="508"/>
                  <a:pt x="784" y="532"/>
                  <a:pt x="783" y="569"/>
                </a:cubicBezTo>
                <a:cubicBezTo>
                  <a:pt x="782" y="623"/>
                  <a:pt x="809" y="650"/>
                  <a:pt x="844" y="688"/>
                </a:cubicBezTo>
                <a:cubicBezTo>
                  <a:pt x="878" y="725"/>
                  <a:pt x="926" y="755"/>
                  <a:pt x="935" y="809"/>
                </a:cubicBezTo>
                <a:cubicBezTo>
                  <a:pt x="941" y="848"/>
                  <a:pt x="921" y="864"/>
                  <a:pt x="889" y="881"/>
                </a:cubicBezTo>
                <a:cubicBezTo>
                  <a:pt x="863" y="895"/>
                  <a:pt x="834" y="903"/>
                  <a:pt x="805" y="906"/>
                </a:cubicBezTo>
                <a:cubicBezTo>
                  <a:pt x="800" y="906"/>
                  <a:pt x="799" y="906"/>
                  <a:pt x="796" y="906"/>
                </a:cubicBezTo>
                <a:moveTo>
                  <a:pt x="952" y="478"/>
                </a:moveTo>
                <a:cubicBezTo>
                  <a:pt x="982" y="473"/>
                  <a:pt x="1014" y="475"/>
                  <a:pt x="1045" y="473"/>
                </a:cubicBezTo>
                <a:cubicBezTo>
                  <a:pt x="1104" y="469"/>
                  <a:pt x="1162" y="468"/>
                  <a:pt x="1221" y="46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1"/>
          <p:cNvSpPr/>
          <p:nvPr/>
        </p:nvSpPr>
        <p:spPr>
          <a:xfrm>
            <a:off x="1571760" y="2262240"/>
            <a:ext cx="998280" cy="173160"/>
          </a:xfrm>
          <a:custGeom>
            <a:avLst/>
            <a:gdLst/>
            <a:ahLst/>
            <a:rect l="l" t="t" r="r" b="b"/>
            <a:pathLst>
              <a:path w="2774" h="482">
                <a:moveTo>
                  <a:pt x="304" y="38"/>
                </a:moveTo>
                <a:cubicBezTo>
                  <a:pt x="292" y="22"/>
                  <a:pt x="281" y="10"/>
                  <a:pt x="264" y="0"/>
                </a:cubicBezTo>
                <a:cubicBezTo>
                  <a:pt x="263" y="0"/>
                  <a:pt x="262" y="0"/>
                  <a:pt x="261" y="0"/>
                </a:cubicBezTo>
                <a:cubicBezTo>
                  <a:pt x="257" y="39"/>
                  <a:pt x="255" y="81"/>
                  <a:pt x="257" y="121"/>
                </a:cubicBezTo>
                <a:cubicBezTo>
                  <a:pt x="261" y="207"/>
                  <a:pt x="296" y="283"/>
                  <a:pt x="340" y="356"/>
                </a:cubicBezTo>
                <a:cubicBezTo>
                  <a:pt x="360" y="387"/>
                  <a:pt x="382" y="419"/>
                  <a:pt x="387" y="456"/>
                </a:cubicBezTo>
                <a:cubicBezTo>
                  <a:pt x="387" y="469"/>
                  <a:pt x="387" y="473"/>
                  <a:pt x="387" y="481"/>
                </a:cubicBezTo>
                <a:moveTo>
                  <a:pt x="4" y="378"/>
                </a:moveTo>
                <a:cubicBezTo>
                  <a:pt x="30" y="343"/>
                  <a:pt x="0" y="342"/>
                  <a:pt x="61" y="309"/>
                </a:cubicBezTo>
                <a:cubicBezTo>
                  <a:pt x="186" y="239"/>
                  <a:pt x="411" y="285"/>
                  <a:pt x="515" y="187"/>
                </a:cubicBezTo>
                <a:cubicBezTo>
                  <a:pt x="533" y="170"/>
                  <a:pt x="517" y="151"/>
                  <a:pt x="526" y="135"/>
                </a:cubicBezTo>
                <a:cubicBezTo>
                  <a:pt x="523" y="167"/>
                  <a:pt x="517" y="200"/>
                  <a:pt x="518" y="234"/>
                </a:cubicBezTo>
                <a:cubicBezTo>
                  <a:pt x="519" y="284"/>
                  <a:pt x="520" y="318"/>
                  <a:pt x="560" y="351"/>
                </a:cubicBezTo>
                <a:cubicBezTo>
                  <a:pt x="599" y="383"/>
                  <a:pt x="690" y="376"/>
                  <a:pt x="732" y="359"/>
                </a:cubicBezTo>
                <a:cubicBezTo>
                  <a:pt x="787" y="337"/>
                  <a:pt x="804" y="270"/>
                  <a:pt x="850" y="249"/>
                </a:cubicBezTo>
                <a:cubicBezTo>
                  <a:pt x="875" y="236"/>
                  <a:pt x="897" y="250"/>
                  <a:pt x="919" y="256"/>
                </a:cubicBezTo>
                <a:cubicBezTo>
                  <a:pt x="1009" y="279"/>
                  <a:pt x="1071" y="311"/>
                  <a:pt x="1167" y="273"/>
                </a:cubicBezTo>
                <a:cubicBezTo>
                  <a:pt x="1210" y="256"/>
                  <a:pt x="1236" y="208"/>
                  <a:pt x="1275" y="193"/>
                </a:cubicBezTo>
                <a:cubicBezTo>
                  <a:pt x="1325" y="174"/>
                  <a:pt x="1389" y="188"/>
                  <a:pt x="1442" y="176"/>
                </a:cubicBezTo>
                <a:cubicBezTo>
                  <a:pt x="1456" y="172"/>
                  <a:pt x="1459" y="171"/>
                  <a:pt x="1466" y="165"/>
                </a:cubicBezTo>
                <a:cubicBezTo>
                  <a:pt x="1455" y="159"/>
                  <a:pt x="1457" y="137"/>
                  <a:pt x="1422" y="128"/>
                </a:cubicBezTo>
                <a:cubicBezTo>
                  <a:pt x="1361" y="112"/>
                  <a:pt x="1268" y="105"/>
                  <a:pt x="1212" y="137"/>
                </a:cubicBezTo>
                <a:cubicBezTo>
                  <a:pt x="1165" y="164"/>
                  <a:pt x="1135" y="223"/>
                  <a:pt x="1148" y="280"/>
                </a:cubicBezTo>
                <a:cubicBezTo>
                  <a:pt x="1165" y="350"/>
                  <a:pt x="1239" y="367"/>
                  <a:pt x="1303" y="376"/>
                </a:cubicBezTo>
                <a:cubicBezTo>
                  <a:pt x="1396" y="389"/>
                  <a:pt x="1505" y="387"/>
                  <a:pt x="1597" y="369"/>
                </a:cubicBezTo>
                <a:cubicBezTo>
                  <a:pt x="1687" y="352"/>
                  <a:pt x="1869" y="313"/>
                  <a:pt x="1906" y="210"/>
                </a:cubicBezTo>
                <a:cubicBezTo>
                  <a:pt x="1923" y="164"/>
                  <a:pt x="1894" y="119"/>
                  <a:pt x="1874" y="82"/>
                </a:cubicBezTo>
                <a:cubicBezTo>
                  <a:pt x="1862" y="58"/>
                  <a:pt x="1846" y="33"/>
                  <a:pt x="1834" y="11"/>
                </a:cubicBezTo>
                <a:cubicBezTo>
                  <a:pt x="1863" y="22"/>
                  <a:pt x="1881" y="18"/>
                  <a:pt x="1909" y="41"/>
                </a:cubicBezTo>
                <a:cubicBezTo>
                  <a:pt x="1992" y="109"/>
                  <a:pt x="1992" y="188"/>
                  <a:pt x="2038" y="274"/>
                </a:cubicBezTo>
                <a:cubicBezTo>
                  <a:pt x="2059" y="312"/>
                  <a:pt x="2067" y="310"/>
                  <a:pt x="2106" y="316"/>
                </a:cubicBezTo>
                <a:cubicBezTo>
                  <a:pt x="2147" y="322"/>
                  <a:pt x="2184" y="300"/>
                  <a:pt x="2216" y="277"/>
                </a:cubicBezTo>
                <a:cubicBezTo>
                  <a:pt x="2282" y="227"/>
                  <a:pt x="2298" y="150"/>
                  <a:pt x="2347" y="90"/>
                </a:cubicBezTo>
                <a:cubicBezTo>
                  <a:pt x="2352" y="90"/>
                  <a:pt x="2353" y="90"/>
                  <a:pt x="2356" y="90"/>
                </a:cubicBezTo>
                <a:cubicBezTo>
                  <a:pt x="2381" y="150"/>
                  <a:pt x="2373" y="182"/>
                  <a:pt x="2448" y="196"/>
                </a:cubicBezTo>
                <a:cubicBezTo>
                  <a:pt x="2486" y="203"/>
                  <a:pt x="2538" y="197"/>
                  <a:pt x="2569" y="172"/>
                </a:cubicBezTo>
                <a:cubicBezTo>
                  <a:pt x="2590" y="155"/>
                  <a:pt x="2614" y="133"/>
                  <a:pt x="2603" y="101"/>
                </a:cubicBezTo>
                <a:cubicBezTo>
                  <a:pt x="2591" y="66"/>
                  <a:pt x="2563" y="52"/>
                  <a:pt x="2527" y="44"/>
                </a:cubicBezTo>
                <a:cubicBezTo>
                  <a:pt x="2474" y="32"/>
                  <a:pt x="2426" y="51"/>
                  <a:pt x="2393" y="94"/>
                </a:cubicBezTo>
                <a:cubicBezTo>
                  <a:pt x="2363" y="132"/>
                  <a:pt x="2338" y="213"/>
                  <a:pt x="2356" y="263"/>
                </a:cubicBezTo>
                <a:cubicBezTo>
                  <a:pt x="2380" y="326"/>
                  <a:pt x="2453" y="348"/>
                  <a:pt x="2512" y="366"/>
                </a:cubicBezTo>
                <a:cubicBezTo>
                  <a:pt x="2598" y="392"/>
                  <a:pt x="2684" y="395"/>
                  <a:pt x="2773" y="39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2"/>
          <p:cNvSpPr/>
          <p:nvPr/>
        </p:nvSpPr>
        <p:spPr>
          <a:xfrm>
            <a:off x="2855520" y="2103480"/>
            <a:ext cx="1557360" cy="239040"/>
          </a:xfrm>
          <a:custGeom>
            <a:avLst/>
            <a:gdLst/>
            <a:ahLst/>
            <a:rect l="l" t="t" r="r" b="b"/>
            <a:pathLst>
              <a:path w="4327" h="665">
                <a:moveTo>
                  <a:pt x="5" y="436"/>
                </a:moveTo>
                <a:cubicBezTo>
                  <a:pt x="0" y="435"/>
                  <a:pt x="1" y="437"/>
                  <a:pt x="1" y="431"/>
                </a:cubicBezTo>
                <a:cubicBezTo>
                  <a:pt x="1" y="425"/>
                  <a:pt x="2" y="427"/>
                  <a:pt x="8" y="423"/>
                </a:cubicBezTo>
                <a:cubicBezTo>
                  <a:pt x="13" y="420"/>
                  <a:pt x="19" y="418"/>
                  <a:pt x="25" y="417"/>
                </a:cubicBezTo>
                <a:cubicBezTo>
                  <a:pt x="38" y="412"/>
                  <a:pt x="52" y="412"/>
                  <a:pt x="65" y="412"/>
                </a:cubicBezTo>
                <a:cubicBezTo>
                  <a:pt x="82" y="412"/>
                  <a:pt x="100" y="412"/>
                  <a:pt x="117" y="412"/>
                </a:cubicBezTo>
                <a:cubicBezTo>
                  <a:pt x="108" y="417"/>
                  <a:pt x="99" y="421"/>
                  <a:pt x="90" y="426"/>
                </a:cubicBezTo>
                <a:cubicBezTo>
                  <a:pt x="84" y="430"/>
                  <a:pt x="82" y="431"/>
                  <a:pt x="77" y="433"/>
                </a:cubicBezTo>
                <a:moveTo>
                  <a:pt x="16" y="443"/>
                </a:moveTo>
                <a:cubicBezTo>
                  <a:pt x="10" y="453"/>
                  <a:pt x="9" y="441"/>
                  <a:pt x="8" y="468"/>
                </a:cubicBezTo>
                <a:cubicBezTo>
                  <a:pt x="6" y="506"/>
                  <a:pt x="8" y="544"/>
                  <a:pt x="16" y="581"/>
                </a:cubicBezTo>
                <a:cubicBezTo>
                  <a:pt x="22" y="610"/>
                  <a:pt x="32" y="635"/>
                  <a:pt x="59" y="650"/>
                </a:cubicBezTo>
                <a:cubicBezTo>
                  <a:pt x="85" y="664"/>
                  <a:pt x="116" y="660"/>
                  <a:pt x="144" y="660"/>
                </a:cubicBezTo>
                <a:cubicBezTo>
                  <a:pt x="171" y="660"/>
                  <a:pt x="199" y="661"/>
                  <a:pt x="221" y="642"/>
                </a:cubicBezTo>
                <a:cubicBezTo>
                  <a:pt x="232" y="632"/>
                  <a:pt x="238" y="615"/>
                  <a:pt x="250" y="607"/>
                </a:cubicBezTo>
                <a:cubicBezTo>
                  <a:pt x="261" y="599"/>
                  <a:pt x="263" y="601"/>
                  <a:pt x="278" y="600"/>
                </a:cubicBezTo>
                <a:cubicBezTo>
                  <a:pt x="309" y="597"/>
                  <a:pt x="345" y="621"/>
                  <a:pt x="376" y="627"/>
                </a:cubicBezTo>
                <a:cubicBezTo>
                  <a:pt x="428" y="637"/>
                  <a:pt x="483" y="632"/>
                  <a:pt x="535" y="632"/>
                </a:cubicBezTo>
                <a:cubicBezTo>
                  <a:pt x="571" y="632"/>
                  <a:pt x="631" y="627"/>
                  <a:pt x="651" y="589"/>
                </a:cubicBezTo>
                <a:cubicBezTo>
                  <a:pt x="671" y="552"/>
                  <a:pt x="642" y="507"/>
                  <a:pt x="620" y="482"/>
                </a:cubicBezTo>
                <a:cubicBezTo>
                  <a:pt x="580" y="435"/>
                  <a:pt x="527" y="391"/>
                  <a:pt x="472" y="364"/>
                </a:cubicBezTo>
                <a:cubicBezTo>
                  <a:pt x="443" y="350"/>
                  <a:pt x="423" y="352"/>
                  <a:pt x="395" y="356"/>
                </a:cubicBezTo>
                <a:cubicBezTo>
                  <a:pt x="395" y="406"/>
                  <a:pt x="404" y="428"/>
                  <a:pt x="451" y="455"/>
                </a:cubicBezTo>
                <a:cubicBezTo>
                  <a:pt x="465" y="461"/>
                  <a:pt x="480" y="467"/>
                  <a:pt x="494" y="473"/>
                </a:cubicBezTo>
                <a:moveTo>
                  <a:pt x="820" y="408"/>
                </a:moveTo>
                <a:cubicBezTo>
                  <a:pt x="823" y="404"/>
                  <a:pt x="829" y="397"/>
                  <a:pt x="832" y="394"/>
                </a:cubicBezTo>
                <a:cubicBezTo>
                  <a:pt x="842" y="414"/>
                  <a:pt x="853" y="441"/>
                  <a:pt x="859" y="466"/>
                </a:cubicBezTo>
                <a:cubicBezTo>
                  <a:pt x="869" y="507"/>
                  <a:pt x="874" y="550"/>
                  <a:pt x="892" y="589"/>
                </a:cubicBezTo>
                <a:cubicBezTo>
                  <a:pt x="901" y="610"/>
                  <a:pt x="911" y="616"/>
                  <a:pt x="932" y="617"/>
                </a:cubicBezTo>
                <a:moveTo>
                  <a:pt x="786" y="148"/>
                </a:moveTo>
                <a:cubicBezTo>
                  <a:pt x="775" y="145"/>
                  <a:pt x="779" y="182"/>
                  <a:pt x="781" y="193"/>
                </a:cubicBezTo>
                <a:cubicBezTo>
                  <a:pt x="788" y="225"/>
                  <a:pt x="809" y="256"/>
                  <a:pt x="836" y="274"/>
                </a:cubicBezTo>
                <a:cubicBezTo>
                  <a:pt x="843" y="277"/>
                  <a:pt x="850" y="281"/>
                  <a:pt x="857" y="284"/>
                </a:cubicBezTo>
                <a:moveTo>
                  <a:pt x="993" y="179"/>
                </a:moveTo>
                <a:cubicBezTo>
                  <a:pt x="1025" y="181"/>
                  <a:pt x="1031" y="181"/>
                  <a:pt x="1053" y="210"/>
                </a:cubicBezTo>
                <a:cubicBezTo>
                  <a:pt x="1090" y="257"/>
                  <a:pt x="1110" y="322"/>
                  <a:pt x="1126" y="380"/>
                </a:cubicBezTo>
                <a:cubicBezTo>
                  <a:pt x="1141" y="430"/>
                  <a:pt x="1148" y="487"/>
                  <a:pt x="1174" y="533"/>
                </a:cubicBezTo>
                <a:cubicBezTo>
                  <a:pt x="1181" y="547"/>
                  <a:pt x="1195" y="561"/>
                  <a:pt x="1205" y="571"/>
                </a:cubicBezTo>
                <a:moveTo>
                  <a:pt x="1244" y="146"/>
                </a:moveTo>
                <a:cubicBezTo>
                  <a:pt x="1259" y="137"/>
                  <a:pt x="1265" y="130"/>
                  <a:pt x="1284" y="165"/>
                </a:cubicBezTo>
                <a:cubicBezTo>
                  <a:pt x="1317" y="225"/>
                  <a:pt x="1325" y="295"/>
                  <a:pt x="1340" y="362"/>
                </a:cubicBezTo>
                <a:cubicBezTo>
                  <a:pt x="1353" y="418"/>
                  <a:pt x="1367" y="485"/>
                  <a:pt x="1406" y="529"/>
                </a:cubicBezTo>
                <a:cubicBezTo>
                  <a:pt x="1430" y="557"/>
                  <a:pt x="1453" y="558"/>
                  <a:pt x="1487" y="564"/>
                </a:cubicBezTo>
                <a:moveTo>
                  <a:pt x="1767" y="153"/>
                </a:moveTo>
                <a:cubicBezTo>
                  <a:pt x="1764" y="160"/>
                  <a:pt x="1767" y="183"/>
                  <a:pt x="1778" y="216"/>
                </a:cubicBezTo>
                <a:cubicBezTo>
                  <a:pt x="1794" y="262"/>
                  <a:pt x="1809" y="310"/>
                  <a:pt x="1837" y="352"/>
                </a:cubicBezTo>
                <a:cubicBezTo>
                  <a:pt x="1868" y="400"/>
                  <a:pt x="1909" y="417"/>
                  <a:pt x="1964" y="418"/>
                </a:cubicBezTo>
                <a:cubicBezTo>
                  <a:pt x="2001" y="418"/>
                  <a:pt x="2034" y="411"/>
                  <a:pt x="2070" y="408"/>
                </a:cubicBezTo>
                <a:cubicBezTo>
                  <a:pt x="2087" y="407"/>
                  <a:pt x="2102" y="410"/>
                  <a:pt x="2118" y="411"/>
                </a:cubicBezTo>
                <a:cubicBezTo>
                  <a:pt x="2118" y="453"/>
                  <a:pt x="2102" y="462"/>
                  <a:pt x="2061" y="480"/>
                </a:cubicBezTo>
                <a:cubicBezTo>
                  <a:pt x="2001" y="505"/>
                  <a:pt x="1937" y="503"/>
                  <a:pt x="1873" y="504"/>
                </a:cubicBezTo>
                <a:cubicBezTo>
                  <a:pt x="1832" y="504"/>
                  <a:pt x="1810" y="517"/>
                  <a:pt x="1807" y="475"/>
                </a:cubicBezTo>
                <a:moveTo>
                  <a:pt x="2348" y="202"/>
                </a:moveTo>
                <a:cubicBezTo>
                  <a:pt x="2375" y="215"/>
                  <a:pt x="2371" y="214"/>
                  <a:pt x="2372" y="253"/>
                </a:cubicBezTo>
                <a:cubicBezTo>
                  <a:pt x="2373" y="284"/>
                  <a:pt x="2372" y="317"/>
                  <a:pt x="2373" y="349"/>
                </a:cubicBezTo>
                <a:cubicBezTo>
                  <a:pt x="2401" y="354"/>
                  <a:pt x="2439" y="359"/>
                  <a:pt x="2467" y="353"/>
                </a:cubicBezTo>
                <a:cubicBezTo>
                  <a:pt x="2496" y="347"/>
                  <a:pt x="2546" y="321"/>
                  <a:pt x="2557" y="291"/>
                </a:cubicBezTo>
                <a:cubicBezTo>
                  <a:pt x="2557" y="285"/>
                  <a:pt x="2557" y="279"/>
                  <a:pt x="2557" y="273"/>
                </a:cubicBezTo>
                <a:cubicBezTo>
                  <a:pt x="2545" y="230"/>
                  <a:pt x="2510" y="237"/>
                  <a:pt x="2466" y="236"/>
                </a:cubicBezTo>
                <a:cubicBezTo>
                  <a:pt x="2398" y="235"/>
                  <a:pt x="2326" y="255"/>
                  <a:pt x="2287" y="316"/>
                </a:cubicBezTo>
                <a:cubicBezTo>
                  <a:pt x="2250" y="375"/>
                  <a:pt x="2274" y="431"/>
                  <a:pt x="2329" y="462"/>
                </a:cubicBezTo>
                <a:cubicBezTo>
                  <a:pt x="2416" y="510"/>
                  <a:pt x="2526" y="508"/>
                  <a:pt x="2622" y="509"/>
                </a:cubicBezTo>
                <a:cubicBezTo>
                  <a:pt x="2721" y="509"/>
                  <a:pt x="2755" y="509"/>
                  <a:pt x="2821" y="509"/>
                </a:cubicBezTo>
                <a:moveTo>
                  <a:pt x="3243" y="80"/>
                </a:moveTo>
                <a:cubicBezTo>
                  <a:pt x="3235" y="72"/>
                  <a:pt x="3230" y="65"/>
                  <a:pt x="3223" y="58"/>
                </a:cubicBezTo>
                <a:cubicBezTo>
                  <a:pt x="3260" y="115"/>
                  <a:pt x="3293" y="174"/>
                  <a:pt x="3326" y="234"/>
                </a:cubicBezTo>
                <a:cubicBezTo>
                  <a:pt x="3342" y="262"/>
                  <a:pt x="3356" y="292"/>
                  <a:pt x="3370" y="321"/>
                </a:cubicBezTo>
                <a:cubicBezTo>
                  <a:pt x="3374" y="299"/>
                  <a:pt x="3378" y="266"/>
                  <a:pt x="3383" y="243"/>
                </a:cubicBezTo>
                <a:cubicBezTo>
                  <a:pt x="3395" y="178"/>
                  <a:pt x="3415" y="108"/>
                  <a:pt x="3453" y="54"/>
                </a:cubicBezTo>
                <a:cubicBezTo>
                  <a:pt x="3464" y="38"/>
                  <a:pt x="3500" y="0"/>
                  <a:pt x="3526" y="17"/>
                </a:cubicBezTo>
                <a:cubicBezTo>
                  <a:pt x="3558" y="37"/>
                  <a:pt x="3577" y="136"/>
                  <a:pt x="3592" y="169"/>
                </a:cubicBezTo>
                <a:cubicBezTo>
                  <a:pt x="3612" y="213"/>
                  <a:pt x="3640" y="269"/>
                  <a:pt x="3694" y="280"/>
                </a:cubicBezTo>
                <a:cubicBezTo>
                  <a:pt x="3730" y="287"/>
                  <a:pt x="3770" y="282"/>
                  <a:pt x="3803" y="267"/>
                </a:cubicBezTo>
                <a:cubicBezTo>
                  <a:pt x="3878" y="235"/>
                  <a:pt x="3924" y="175"/>
                  <a:pt x="3945" y="98"/>
                </a:cubicBezTo>
                <a:cubicBezTo>
                  <a:pt x="3946" y="95"/>
                  <a:pt x="3951" y="83"/>
                  <a:pt x="3950" y="80"/>
                </a:cubicBezTo>
                <a:cubicBezTo>
                  <a:pt x="3948" y="76"/>
                  <a:pt x="3933" y="76"/>
                  <a:pt x="3932" y="74"/>
                </a:cubicBezTo>
                <a:cubicBezTo>
                  <a:pt x="3930" y="71"/>
                  <a:pt x="3928" y="71"/>
                  <a:pt x="3926" y="65"/>
                </a:cubicBezTo>
                <a:cubicBezTo>
                  <a:pt x="3922" y="54"/>
                  <a:pt x="3923" y="40"/>
                  <a:pt x="3917" y="31"/>
                </a:cubicBezTo>
                <a:cubicBezTo>
                  <a:pt x="3915" y="31"/>
                  <a:pt x="3914" y="31"/>
                  <a:pt x="3912" y="31"/>
                </a:cubicBezTo>
                <a:cubicBezTo>
                  <a:pt x="3909" y="40"/>
                  <a:pt x="3903" y="23"/>
                  <a:pt x="3901" y="53"/>
                </a:cubicBezTo>
                <a:cubicBezTo>
                  <a:pt x="3898" y="102"/>
                  <a:pt x="3887" y="181"/>
                  <a:pt x="3909" y="227"/>
                </a:cubicBezTo>
                <a:cubicBezTo>
                  <a:pt x="3930" y="270"/>
                  <a:pt x="3981" y="286"/>
                  <a:pt x="4025" y="292"/>
                </a:cubicBezTo>
                <a:cubicBezTo>
                  <a:pt x="4084" y="301"/>
                  <a:pt x="4160" y="305"/>
                  <a:pt x="4218" y="292"/>
                </a:cubicBezTo>
                <a:cubicBezTo>
                  <a:pt x="4267" y="281"/>
                  <a:pt x="4310" y="254"/>
                  <a:pt x="4317" y="202"/>
                </a:cubicBezTo>
                <a:cubicBezTo>
                  <a:pt x="4326" y="136"/>
                  <a:pt x="4248" y="90"/>
                  <a:pt x="4196" y="65"/>
                </a:cubicBezTo>
                <a:cubicBezTo>
                  <a:pt x="4139" y="39"/>
                  <a:pt x="4055" y="24"/>
                  <a:pt x="3997" y="54"/>
                </a:cubicBezTo>
                <a:cubicBezTo>
                  <a:pt x="3970" y="77"/>
                  <a:pt x="3961" y="83"/>
                  <a:pt x="3953" y="1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3"/>
          <p:cNvSpPr/>
          <p:nvPr/>
        </p:nvSpPr>
        <p:spPr>
          <a:xfrm>
            <a:off x="4613040" y="1785960"/>
            <a:ext cx="4407480" cy="441360"/>
          </a:xfrm>
          <a:custGeom>
            <a:avLst/>
            <a:gdLst/>
            <a:ahLst/>
            <a:rect l="l" t="t" r="r" b="b"/>
            <a:pathLst>
              <a:path w="12244" h="1227">
                <a:moveTo>
                  <a:pt x="25" y="1033"/>
                </a:moveTo>
                <a:cubicBezTo>
                  <a:pt x="22" y="1036"/>
                  <a:pt x="19" y="1039"/>
                  <a:pt x="16" y="1042"/>
                </a:cubicBezTo>
                <a:cubicBezTo>
                  <a:pt x="20" y="1048"/>
                  <a:pt x="0" y="1065"/>
                  <a:pt x="6" y="1061"/>
                </a:cubicBezTo>
                <a:cubicBezTo>
                  <a:pt x="14" y="1054"/>
                  <a:pt x="17" y="1052"/>
                  <a:pt x="22" y="1044"/>
                </a:cubicBezTo>
                <a:cubicBezTo>
                  <a:pt x="59" y="987"/>
                  <a:pt x="79" y="880"/>
                  <a:pt x="153" y="857"/>
                </a:cubicBezTo>
                <a:cubicBezTo>
                  <a:pt x="194" y="844"/>
                  <a:pt x="217" y="860"/>
                  <a:pt x="238" y="893"/>
                </a:cubicBezTo>
                <a:cubicBezTo>
                  <a:pt x="264" y="934"/>
                  <a:pt x="255" y="990"/>
                  <a:pt x="280" y="1030"/>
                </a:cubicBezTo>
                <a:cubicBezTo>
                  <a:pt x="297" y="1056"/>
                  <a:pt x="313" y="1067"/>
                  <a:pt x="345" y="1064"/>
                </a:cubicBezTo>
                <a:cubicBezTo>
                  <a:pt x="392" y="1060"/>
                  <a:pt x="421" y="1031"/>
                  <a:pt x="453" y="997"/>
                </a:cubicBezTo>
                <a:cubicBezTo>
                  <a:pt x="486" y="961"/>
                  <a:pt x="504" y="916"/>
                  <a:pt x="534" y="879"/>
                </a:cubicBezTo>
                <a:cubicBezTo>
                  <a:pt x="555" y="853"/>
                  <a:pt x="562" y="842"/>
                  <a:pt x="595" y="841"/>
                </a:cubicBezTo>
                <a:cubicBezTo>
                  <a:pt x="625" y="840"/>
                  <a:pt x="632" y="863"/>
                  <a:pt x="654" y="878"/>
                </a:cubicBezTo>
                <a:cubicBezTo>
                  <a:pt x="692" y="903"/>
                  <a:pt x="718" y="910"/>
                  <a:pt x="764" y="912"/>
                </a:cubicBezTo>
                <a:cubicBezTo>
                  <a:pt x="805" y="913"/>
                  <a:pt x="842" y="918"/>
                  <a:pt x="869" y="881"/>
                </a:cubicBezTo>
                <a:cubicBezTo>
                  <a:pt x="883" y="861"/>
                  <a:pt x="885" y="823"/>
                  <a:pt x="874" y="801"/>
                </a:cubicBezTo>
                <a:cubicBezTo>
                  <a:pt x="838" y="732"/>
                  <a:pt x="682" y="771"/>
                  <a:pt x="641" y="805"/>
                </a:cubicBezTo>
                <a:cubicBezTo>
                  <a:pt x="585" y="853"/>
                  <a:pt x="559" y="924"/>
                  <a:pt x="565" y="996"/>
                </a:cubicBezTo>
                <a:cubicBezTo>
                  <a:pt x="571" y="1075"/>
                  <a:pt x="656" y="1100"/>
                  <a:pt x="723" y="1113"/>
                </a:cubicBezTo>
                <a:cubicBezTo>
                  <a:pt x="808" y="1129"/>
                  <a:pt x="916" y="1129"/>
                  <a:pt x="1001" y="1110"/>
                </a:cubicBezTo>
                <a:cubicBezTo>
                  <a:pt x="1072" y="1094"/>
                  <a:pt x="1148" y="1062"/>
                  <a:pt x="1175" y="989"/>
                </a:cubicBezTo>
                <a:cubicBezTo>
                  <a:pt x="1193" y="939"/>
                  <a:pt x="1183" y="875"/>
                  <a:pt x="1183" y="822"/>
                </a:cubicBezTo>
                <a:cubicBezTo>
                  <a:pt x="1183" y="812"/>
                  <a:pt x="1184" y="798"/>
                  <a:pt x="1184" y="788"/>
                </a:cubicBezTo>
                <a:cubicBezTo>
                  <a:pt x="1198" y="821"/>
                  <a:pt x="1207" y="868"/>
                  <a:pt x="1214" y="909"/>
                </a:cubicBezTo>
                <a:cubicBezTo>
                  <a:pt x="1232" y="1020"/>
                  <a:pt x="1241" y="1122"/>
                  <a:pt x="1284" y="1226"/>
                </a:cubicBezTo>
                <a:cubicBezTo>
                  <a:pt x="1279" y="1208"/>
                  <a:pt x="1284" y="1210"/>
                  <a:pt x="1277" y="1193"/>
                </a:cubicBezTo>
                <a:cubicBezTo>
                  <a:pt x="1236" y="1090"/>
                  <a:pt x="1183" y="966"/>
                  <a:pt x="1209" y="852"/>
                </a:cubicBezTo>
                <a:cubicBezTo>
                  <a:pt x="1219" y="805"/>
                  <a:pt x="1280" y="753"/>
                  <a:pt x="1329" y="782"/>
                </a:cubicBezTo>
                <a:cubicBezTo>
                  <a:pt x="1379" y="811"/>
                  <a:pt x="1353" y="962"/>
                  <a:pt x="1336" y="1000"/>
                </a:cubicBezTo>
                <a:cubicBezTo>
                  <a:pt x="1308" y="1063"/>
                  <a:pt x="1263" y="1086"/>
                  <a:pt x="1202" y="1102"/>
                </a:cubicBezTo>
                <a:cubicBezTo>
                  <a:pt x="1200" y="1102"/>
                  <a:pt x="1199" y="1102"/>
                  <a:pt x="1197" y="1102"/>
                </a:cubicBezTo>
                <a:moveTo>
                  <a:pt x="1415" y="805"/>
                </a:moveTo>
                <a:cubicBezTo>
                  <a:pt x="1422" y="867"/>
                  <a:pt x="1435" y="925"/>
                  <a:pt x="1484" y="968"/>
                </a:cubicBezTo>
                <a:cubicBezTo>
                  <a:pt x="1518" y="998"/>
                  <a:pt x="1557" y="1000"/>
                  <a:pt x="1600" y="1001"/>
                </a:cubicBezTo>
                <a:cubicBezTo>
                  <a:pt x="1644" y="1002"/>
                  <a:pt x="1672" y="969"/>
                  <a:pt x="1685" y="927"/>
                </a:cubicBezTo>
                <a:cubicBezTo>
                  <a:pt x="1696" y="893"/>
                  <a:pt x="1698" y="838"/>
                  <a:pt x="1675" y="808"/>
                </a:cubicBezTo>
                <a:cubicBezTo>
                  <a:pt x="1644" y="768"/>
                  <a:pt x="1563" y="756"/>
                  <a:pt x="1520" y="782"/>
                </a:cubicBezTo>
                <a:cubicBezTo>
                  <a:pt x="1452" y="822"/>
                  <a:pt x="1388" y="955"/>
                  <a:pt x="1420" y="1033"/>
                </a:cubicBezTo>
                <a:cubicBezTo>
                  <a:pt x="1446" y="1098"/>
                  <a:pt x="1548" y="1100"/>
                  <a:pt x="1602" y="1102"/>
                </a:cubicBezTo>
                <a:cubicBezTo>
                  <a:pt x="1715" y="1107"/>
                  <a:pt x="1828" y="1091"/>
                  <a:pt x="1931" y="1042"/>
                </a:cubicBezTo>
                <a:cubicBezTo>
                  <a:pt x="2021" y="1001"/>
                  <a:pt x="2096" y="934"/>
                  <a:pt x="2113" y="831"/>
                </a:cubicBezTo>
                <a:cubicBezTo>
                  <a:pt x="2125" y="758"/>
                  <a:pt x="2113" y="677"/>
                  <a:pt x="2083" y="611"/>
                </a:cubicBezTo>
                <a:cubicBezTo>
                  <a:pt x="2061" y="562"/>
                  <a:pt x="2052" y="559"/>
                  <a:pt x="2009" y="546"/>
                </a:cubicBezTo>
                <a:cubicBezTo>
                  <a:pt x="1967" y="594"/>
                  <a:pt x="1961" y="631"/>
                  <a:pt x="1959" y="695"/>
                </a:cubicBezTo>
                <a:cubicBezTo>
                  <a:pt x="1957" y="779"/>
                  <a:pt x="2000" y="841"/>
                  <a:pt x="2046" y="907"/>
                </a:cubicBezTo>
                <a:cubicBezTo>
                  <a:pt x="2074" y="949"/>
                  <a:pt x="2108" y="988"/>
                  <a:pt x="2143" y="1023"/>
                </a:cubicBezTo>
                <a:cubicBezTo>
                  <a:pt x="2146" y="1025"/>
                  <a:pt x="2148" y="1028"/>
                  <a:pt x="2151" y="1030"/>
                </a:cubicBezTo>
                <a:moveTo>
                  <a:pt x="1918" y="871"/>
                </a:moveTo>
                <a:cubicBezTo>
                  <a:pt x="1957" y="847"/>
                  <a:pt x="2011" y="845"/>
                  <a:pt x="2058" y="837"/>
                </a:cubicBezTo>
                <a:cubicBezTo>
                  <a:pt x="2135" y="822"/>
                  <a:pt x="2212" y="804"/>
                  <a:pt x="2289" y="790"/>
                </a:cubicBezTo>
                <a:cubicBezTo>
                  <a:pt x="2325" y="784"/>
                  <a:pt x="2461" y="750"/>
                  <a:pt x="2491" y="788"/>
                </a:cubicBezTo>
                <a:cubicBezTo>
                  <a:pt x="2519" y="824"/>
                  <a:pt x="2504" y="906"/>
                  <a:pt x="2504" y="949"/>
                </a:cubicBezTo>
                <a:cubicBezTo>
                  <a:pt x="2504" y="979"/>
                  <a:pt x="2514" y="1037"/>
                  <a:pt x="2499" y="1067"/>
                </a:cubicBezTo>
                <a:cubicBezTo>
                  <a:pt x="2498" y="1075"/>
                  <a:pt x="2497" y="1078"/>
                  <a:pt x="2489" y="1075"/>
                </a:cubicBezTo>
                <a:moveTo>
                  <a:pt x="2268" y="642"/>
                </a:moveTo>
                <a:cubicBezTo>
                  <a:pt x="2280" y="593"/>
                  <a:pt x="2303" y="587"/>
                  <a:pt x="2356" y="584"/>
                </a:cubicBezTo>
                <a:cubicBezTo>
                  <a:pt x="2392" y="582"/>
                  <a:pt x="2428" y="584"/>
                  <a:pt x="2464" y="584"/>
                </a:cubicBezTo>
                <a:moveTo>
                  <a:pt x="2684" y="542"/>
                </a:moveTo>
                <a:cubicBezTo>
                  <a:pt x="2684" y="564"/>
                  <a:pt x="2684" y="577"/>
                  <a:pt x="2684" y="599"/>
                </a:cubicBezTo>
                <a:cubicBezTo>
                  <a:pt x="2684" y="742"/>
                  <a:pt x="2720" y="903"/>
                  <a:pt x="2825" y="1008"/>
                </a:cubicBezTo>
                <a:cubicBezTo>
                  <a:pt x="2846" y="1025"/>
                  <a:pt x="2850" y="1029"/>
                  <a:pt x="2866" y="1034"/>
                </a:cubicBezTo>
                <a:moveTo>
                  <a:pt x="2762" y="872"/>
                </a:moveTo>
                <a:cubicBezTo>
                  <a:pt x="2770" y="827"/>
                  <a:pt x="2799" y="824"/>
                  <a:pt x="2841" y="809"/>
                </a:cubicBezTo>
                <a:cubicBezTo>
                  <a:pt x="2924" y="780"/>
                  <a:pt x="3011" y="761"/>
                  <a:pt x="3096" y="740"/>
                </a:cubicBezTo>
                <a:cubicBezTo>
                  <a:pt x="3129" y="732"/>
                  <a:pt x="3169" y="716"/>
                  <a:pt x="3205" y="721"/>
                </a:cubicBezTo>
                <a:cubicBezTo>
                  <a:pt x="3206" y="722"/>
                  <a:pt x="3207" y="722"/>
                  <a:pt x="3208" y="723"/>
                </a:cubicBezTo>
                <a:cubicBezTo>
                  <a:pt x="3208" y="773"/>
                  <a:pt x="3183" y="903"/>
                  <a:pt x="3214" y="943"/>
                </a:cubicBezTo>
                <a:cubicBezTo>
                  <a:pt x="3219" y="950"/>
                  <a:pt x="3220" y="953"/>
                  <a:pt x="3226" y="951"/>
                </a:cubicBezTo>
                <a:moveTo>
                  <a:pt x="3045" y="509"/>
                </a:moveTo>
                <a:cubicBezTo>
                  <a:pt x="3057" y="507"/>
                  <a:pt x="3097" y="495"/>
                  <a:pt x="3126" y="503"/>
                </a:cubicBezTo>
                <a:cubicBezTo>
                  <a:pt x="3220" y="527"/>
                  <a:pt x="3367" y="570"/>
                  <a:pt x="3448" y="625"/>
                </a:cubicBezTo>
                <a:cubicBezTo>
                  <a:pt x="3468" y="638"/>
                  <a:pt x="3471" y="646"/>
                  <a:pt x="3475" y="671"/>
                </a:cubicBezTo>
                <a:cubicBezTo>
                  <a:pt x="3483" y="720"/>
                  <a:pt x="3447" y="835"/>
                  <a:pt x="3495" y="868"/>
                </a:cubicBezTo>
                <a:cubicBezTo>
                  <a:pt x="3529" y="891"/>
                  <a:pt x="3609" y="890"/>
                  <a:pt x="3647" y="881"/>
                </a:cubicBezTo>
                <a:cubicBezTo>
                  <a:pt x="3720" y="865"/>
                  <a:pt x="3801" y="816"/>
                  <a:pt x="3812" y="737"/>
                </a:cubicBezTo>
                <a:cubicBezTo>
                  <a:pt x="3820" y="680"/>
                  <a:pt x="3802" y="637"/>
                  <a:pt x="3751" y="611"/>
                </a:cubicBezTo>
                <a:cubicBezTo>
                  <a:pt x="3710" y="590"/>
                  <a:pt x="3636" y="585"/>
                  <a:pt x="3594" y="606"/>
                </a:cubicBezTo>
                <a:cubicBezTo>
                  <a:pt x="3545" y="630"/>
                  <a:pt x="3559" y="676"/>
                  <a:pt x="3600" y="691"/>
                </a:cubicBezTo>
                <a:cubicBezTo>
                  <a:pt x="3647" y="709"/>
                  <a:pt x="3734" y="711"/>
                  <a:pt x="3782" y="695"/>
                </a:cubicBezTo>
                <a:cubicBezTo>
                  <a:pt x="3840" y="676"/>
                  <a:pt x="3875" y="645"/>
                  <a:pt x="3942" y="653"/>
                </a:cubicBezTo>
                <a:cubicBezTo>
                  <a:pt x="3992" y="659"/>
                  <a:pt x="4009" y="678"/>
                  <a:pt x="4036" y="723"/>
                </a:cubicBezTo>
                <a:cubicBezTo>
                  <a:pt x="4076" y="791"/>
                  <a:pt x="4109" y="870"/>
                  <a:pt x="4124" y="948"/>
                </a:cubicBezTo>
                <a:cubicBezTo>
                  <a:pt x="4129" y="971"/>
                  <a:pt x="4127" y="994"/>
                  <a:pt x="4128" y="1017"/>
                </a:cubicBezTo>
                <a:cubicBezTo>
                  <a:pt x="4122" y="1006"/>
                  <a:pt x="4112" y="1021"/>
                  <a:pt x="4106" y="993"/>
                </a:cubicBezTo>
                <a:cubicBezTo>
                  <a:pt x="4097" y="946"/>
                  <a:pt x="4099" y="887"/>
                  <a:pt x="4112" y="842"/>
                </a:cubicBezTo>
                <a:cubicBezTo>
                  <a:pt x="4138" y="752"/>
                  <a:pt x="4217" y="661"/>
                  <a:pt x="4313" y="647"/>
                </a:cubicBezTo>
                <a:cubicBezTo>
                  <a:pt x="4358" y="641"/>
                  <a:pt x="4386" y="646"/>
                  <a:pt x="4410" y="685"/>
                </a:cubicBezTo>
                <a:cubicBezTo>
                  <a:pt x="4438" y="732"/>
                  <a:pt x="4430" y="796"/>
                  <a:pt x="4430" y="848"/>
                </a:cubicBezTo>
                <a:cubicBezTo>
                  <a:pt x="4430" y="895"/>
                  <a:pt x="4412" y="935"/>
                  <a:pt x="4401" y="981"/>
                </a:cubicBezTo>
                <a:moveTo>
                  <a:pt x="4755" y="617"/>
                </a:moveTo>
                <a:cubicBezTo>
                  <a:pt x="4756" y="603"/>
                  <a:pt x="4771" y="580"/>
                  <a:pt x="4758" y="579"/>
                </a:cubicBezTo>
                <a:cubicBezTo>
                  <a:pt x="4700" y="573"/>
                  <a:pt x="4594" y="645"/>
                  <a:pt x="4551" y="678"/>
                </a:cubicBezTo>
                <a:cubicBezTo>
                  <a:pt x="4504" y="714"/>
                  <a:pt x="4461" y="795"/>
                  <a:pt x="4486" y="858"/>
                </a:cubicBezTo>
                <a:cubicBezTo>
                  <a:pt x="4512" y="923"/>
                  <a:pt x="4598" y="962"/>
                  <a:pt x="4653" y="996"/>
                </a:cubicBezTo>
                <a:cubicBezTo>
                  <a:pt x="4690" y="1019"/>
                  <a:pt x="4704" y="1026"/>
                  <a:pt x="4720" y="1060"/>
                </a:cubicBezTo>
                <a:cubicBezTo>
                  <a:pt x="4649" y="1075"/>
                  <a:pt x="4582" y="1078"/>
                  <a:pt x="4510" y="1079"/>
                </a:cubicBezTo>
                <a:moveTo>
                  <a:pt x="5208" y="707"/>
                </a:moveTo>
                <a:cubicBezTo>
                  <a:pt x="5194" y="689"/>
                  <a:pt x="5203" y="670"/>
                  <a:pt x="5195" y="685"/>
                </a:cubicBezTo>
                <a:cubicBezTo>
                  <a:pt x="5176" y="723"/>
                  <a:pt x="5170" y="784"/>
                  <a:pt x="5167" y="826"/>
                </a:cubicBezTo>
                <a:cubicBezTo>
                  <a:pt x="5163" y="892"/>
                  <a:pt x="5169" y="925"/>
                  <a:pt x="5235" y="949"/>
                </a:cubicBezTo>
                <a:cubicBezTo>
                  <a:pt x="5281" y="965"/>
                  <a:pt x="5361" y="974"/>
                  <a:pt x="5398" y="936"/>
                </a:cubicBezTo>
                <a:cubicBezTo>
                  <a:pt x="5434" y="900"/>
                  <a:pt x="5436" y="812"/>
                  <a:pt x="5420" y="767"/>
                </a:cubicBezTo>
                <a:cubicBezTo>
                  <a:pt x="5403" y="716"/>
                  <a:pt x="5357" y="655"/>
                  <a:pt x="5316" y="621"/>
                </a:cubicBezTo>
                <a:cubicBezTo>
                  <a:pt x="5284" y="594"/>
                  <a:pt x="5285" y="616"/>
                  <a:pt x="5266" y="622"/>
                </a:cubicBezTo>
                <a:cubicBezTo>
                  <a:pt x="5277" y="682"/>
                  <a:pt x="5328" y="696"/>
                  <a:pt x="5387" y="710"/>
                </a:cubicBezTo>
                <a:cubicBezTo>
                  <a:pt x="5488" y="735"/>
                  <a:pt x="5638" y="748"/>
                  <a:pt x="5736" y="705"/>
                </a:cubicBezTo>
                <a:cubicBezTo>
                  <a:pt x="5806" y="675"/>
                  <a:pt x="5819" y="607"/>
                  <a:pt x="5821" y="539"/>
                </a:cubicBezTo>
                <a:cubicBezTo>
                  <a:pt x="5822" y="477"/>
                  <a:pt x="5824" y="430"/>
                  <a:pt x="5774" y="387"/>
                </a:cubicBezTo>
                <a:cubicBezTo>
                  <a:pt x="5734" y="353"/>
                  <a:pt x="5676" y="364"/>
                  <a:pt x="5645" y="402"/>
                </a:cubicBezTo>
                <a:cubicBezTo>
                  <a:pt x="5586" y="471"/>
                  <a:pt x="5580" y="562"/>
                  <a:pt x="5580" y="648"/>
                </a:cubicBezTo>
                <a:cubicBezTo>
                  <a:pt x="5581" y="763"/>
                  <a:pt x="5632" y="853"/>
                  <a:pt x="5702" y="940"/>
                </a:cubicBezTo>
                <a:cubicBezTo>
                  <a:pt x="5746" y="996"/>
                  <a:pt x="5805" y="1036"/>
                  <a:pt x="5848" y="1092"/>
                </a:cubicBezTo>
                <a:cubicBezTo>
                  <a:pt x="5850" y="1096"/>
                  <a:pt x="5852" y="1100"/>
                  <a:pt x="5854" y="1104"/>
                </a:cubicBezTo>
                <a:moveTo>
                  <a:pt x="5554" y="944"/>
                </a:moveTo>
                <a:cubicBezTo>
                  <a:pt x="5632" y="928"/>
                  <a:pt x="5708" y="927"/>
                  <a:pt x="5788" y="926"/>
                </a:cubicBezTo>
                <a:cubicBezTo>
                  <a:pt x="5872" y="925"/>
                  <a:pt x="5954" y="924"/>
                  <a:pt x="6038" y="920"/>
                </a:cubicBezTo>
                <a:moveTo>
                  <a:pt x="6662" y="575"/>
                </a:moveTo>
                <a:cubicBezTo>
                  <a:pt x="6626" y="571"/>
                  <a:pt x="6628" y="575"/>
                  <a:pt x="6604" y="584"/>
                </a:cubicBezTo>
                <a:cubicBezTo>
                  <a:pt x="6608" y="627"/>
                  <a:pt x="6602" y="640"/>
                  <a:pt x="6649" y="660"/>
                </a:cubicBezTo>
                <a:cubicBezTo>
                  <a:pt x="6703" y="684"/>
                  <a:pt x="6837" y="709"/>
                  <a:pt x="6888" y="667"/>
                </a:cubicBezTo>
                <a:cubicBezTo>
                  <a:pt x="6922" y="639"/>
                  <a:pt x="6913" y="572"/>
                  <a:pt x="6883" y="548"/>
                </a:cubicBezTo>
                <a:cubicBezTo>
                  <a:pt x="6827" y="503"/>
                  <a:pt x="6732" y="522"/>
                  <a:pt x="6676" y="554"/>
                </a:cubicBezTo>
                <a:cubicBezTo>
                  <a:pt x="6612" y="590"/>
                  <a:pt x="6561" y="642"/>
                  <a:pt x="6552" y="717"/>
                </a:cubicBezTo>
                <a:cubicBezTo>
                  <a:pt x="6541" y="805"/>
                  <a:pt x="6636" y="842"/>
                  <a:pt x="6706" y="858"/>
                </a:cubicBezTo>
                <a:cubicBezTo>
                  <a:pt x="6815" y="883"/>
                  <a:pt x="6959" y="884"/>
                  <a:pt x="7068" y="861"/>
                </a:cubicBezTo>
                <a:cubicBezTo>
                  <a:pt x="7186" y="837"/>
                  <a:pt x="7278" y="770"/>
                  <a:pt x="7344" y="670"/>
                </a:cubicBezTo>
                <a:cubicBezTo>
                  <a:pt x="7371" y="630"/>
                  <a:pt x="7389" y="588"/>
                  <a:pt x="7407" y="544"/>
                </a:cubicBezTo>
                <a:cubicBezTo>
                  <a:pt x="7356" y="577"/>
                  <a:pt x="7306" y="611"/>
                  <a:pt x="7263" y="657"/>
                </a:cubicBezTo>
                <a:cubicBezTo>
                  <a:pt x="7213" y="711"/>
                  <a:pt x="7186" y="774"/>
                  <a:pt x="7172" y="847"/>
                </a:cubicBezTo>
                <a:cubicBezTo>
                  <a:pt x="7168" y="867"/>
                  <a:pt x="7171" y="890"/>
                  <a:pt x="7164" y="909"/>
                </a:cubicBezTo>
                <a:cubicBezTo>
                  <a:pt x="7162" y="909"/>
                  <a:pt x="7160" y="909"/>
                  <a:pt x="7158" y="909"/>
                </a:cubicBezTo>
                <a:moveTo>
                  <a:pt x="7070" y="585"/>
                </a:moveTo>
                <a:cubicBezTo>
                  <a:pt x="7075" y="557"/>
                  <a:pt x="7091" y="546"/>
                  <a:pt x="7123" y="564"/>
                </a:cubicBezTo>
                <a:cubicBezTo>
                  <a:pt x="7191" y="602"/>
                  <a:pt x="7250" y="662"/>
                  <a:pt x="7318" y="703"/>
                </a:cubicBezTo>
                <a:cubicBezTo>
                  <a:pt x="7394" y="747"/>
                  <a:pt x="7420" y="762"/>
                  <a:pt x="7474" y="784"/>
                </a:cubicBezTo>
                <a:moveTo>
                  <a:pt x="7844" y="646"/>
                </a:moveTo>
                <a:cubicBezTo>
                  <a:pt x="7815" y="602"/>
                  <a:pt x="7789" y="553"/>
                  <a:pt x="7732" y="542"/>
                </a:cubicBezTo>
                <a:cubicBezTo>
                  <a:pt x="7667" y="530"/>
                  <a:pt x="7609" y="557"/>
                  <a:pt x="7565" y="605"/>
                </a:cubicBezTo>
                <a:cubicBezTo>
                  <a:pt x="7507" y="669"/>
                  <a:pt x="7513" y="758"/>
                  <a:pt x="7577" y="813"/>
                </a:cubicBezTo>
                <a:cubicBezTo>
                  <a:pt x="7618" y="849"/>
                  <a:pt x="7689" y="873"/>
                  <a:pt x="7743" y="860"/>
                </a:cubicBezTo>
                <a:cubicBezTo>
                  <a:pt x="7791" y="849"/>
                  <a:pt x="7815" y="798"/>
                  <a:pt x="7831" y="757"/>
                </a:cubicBezTo>
                <a:cubicBezTo>
                  <a:pt x="7844" y="723"/>
                  <a:pt x="7853" y="688"/>
                  <a:pt x="7865" y="654"/>
                </a:cubicBezTo>
                <a:cubicBezTo>
                  <a:pt x="7865" y="696"/>
                  <a:pt x="7864" y="733"/>
                  <a:pt x="7875" y="774"/>
                </a:cubicBezTo>
                <a:cubicBezTo>
                  <a:pt x="7886" y="814"/>
                  <a:pt x="7902" y="834"/>
                  <a:pt x="7929" y="865"/>
                </a:cubicBezTo>
                <a:moveTo>
                  <a:pt x="7999" y="612"/>
                </a:moveTo>
                <a:cubicBezTo>
                  <a:pt x="8009" y="602"/>
                  <a:pt x="8040" y="579"/>
                  <a:pt x="8057" y="596"/>
                </a:cubicBezTo>
                <a:cubicBezTo>
                  <a:pt x="8086" y="625"/>
                  <a:pt x="8085" y="692"/>
                  <a:pt x="8087" y="730"/>
                </a:cubicBezTo>
                <a:cubicBezTo>
                  <a:pt x="8089" y="776"/>
                  <a:pt x="8088" y="822"/>
                  <a:pt x="8088" y="869"/>
                </a:cubicBezTo>
                <a:cubicBezTo>
                  <a:pt x="8106" y="854"/>
                  <a:pt x="8120" y="833"/>
                  <a:pt x="8136" y="812"/>
                </a:cubicBezTo>
                <a:cubicBezTo>
                  <a:pt x="8160" y="781"/>
                  <a:pt x="8187" y="748"/>
                  <a:pt x="8218" y="722"/>
                </a:cubicBezTo>
                <a:cubicBezTo>
                  <a:pt x="8245" y="700"/>
                  <a:pt x="8283" y="679"/>
                  <a:pt x="8320" y="688"/>
                </a:cubicBezTo>
                <a:cubicBezTo>
                  <a:pt x="8359" y="698"/>
                  <a:pt x="8351" y="756"/>
                  <a:pt x="8351" y="785"/>
                </a:cubicBezTo>
                <a:cubicBezTo>
                  <a:pt x="8351" y="814"/>
                  <a:pt x="8354" y="844"/>
                  <a:pt x="8331" y="865"/>
                </a:cubicBezTo>
                <a:cubicBezTo>
                  <a:pt x="8324" y="867"/>
                  <a:pt x="8323" y="868"/>
                  <a:pt x="8318" y="867"/>
                </a:cubicBezTo>
                <a:cubicBezTo>
                  <a:pt x="8316" y="835"/>
                  <a:pt x="8310" y="812"/>
                  <a:pt x="8327" y="782"/>
                </a:cubicBezTo>
                <a:cubicBezTo>
                  <a:pt x="8348" y="744"/>
                  <a:pt x="8384" y="712"/>
                  <a:pt x="8415" y="683"/>
                </a:cubicBezTo>
                <a:cubicBezTo>
                  <a:pt x="8434" y="666"/>
                  <a:pt x="8464" y="633"/>
                  <a:pt x="8491" y="629"/>
                </a:cubicBezTo>
                <a:cubicBezTo>
                  <a:pt x="8520" y="624"/>
                  <a:pt x="8528" y="633"/>
                  <a:pt x="8543" y="657"/>
                </a:cubicBezTo>
                <a:cubicBezTo>
                  <a:pt x="8566" y="693"/>
                  <a:pt x="8570" y="738"/>
                  <a:pt x="8600" y="771"/>
                </a:cubicBezTo>
                <a:cubicBezTo>
                  <a:pt x="8634" y="802"/>
                  <a:pt x="8646" y="813"/>
                  <a:pt x="8678" y="820"/>
                </a:cubicBezTo>
                <a:moveTo>
                  <a:pt x="9015" y="611"/>
                </a:moveTo>
                <a:cubicBezTo>
                  <a:pt x="9015" y="584"/>
                  <a:pt x="9026" y="528"/>
                  <a:pt x="9009" y="505"/>
                </a:cubicBezTo>
                <a:cubicBezTo>
                  <a:pt x="8988" y="475"/>
                  <a:pt x="8943" y="500"/>
                  <a:pt x="8928" y="520"/>
                </a:cubicBezTo>
                <a:cubicBezTo>
                  <a:pt x="8896" y="562"/>
                  <a:pt x="8884" y="634"/>
                  <a:pt x="8894" y="685"/>
                </a:cubicBezTo>
                <a:cubicBezTo>
                  <a:pt x="8909" y="758"/>
                  <a:pt x="8968" y="815"/>
                  <a:pt x="9009" y="874"/>
                </a:cubicBezTo>
                <a:cubicBezTo>
                  <a:pt x="9031" y="905"/>
                  <a:pt x="9034" y="922"/>
                  <a:pt x="9037" y="959"/>
                </a:cubicBezTo>
                <a:cubicBezTo>
                  <a:pt x="8990" y="982"/>
                  <a:pt x="8960" y="981"/>
                  <a:pt x="8906" y="983"/>
                </a:cubicBezTo>
                <a:moveTo>
                  <a:pt x="9253" y="895"/>
                </a:moveTo>
                <a:cubicBezTo>
                  <a:pt x="9290" y="886"/>
                  <a:pt x="9320" y="882"/>
                  <a:pt x="9358" y="882"/>
                </a:cubicBezTo>
                <a:cubicBezTo>
                  <a:pt x="9362" y="882"/>
                  <a:pt x="9367" y="882"/>
                  <a:pt x="9371" y="882"/>
                </a:cubicBezTo>
                <a:cubicBezTo>
                  <a:pt x="9370" y="907"/>
                  <a:pt x="9339" y="904"/>
                  <a:pt x="9319" y="905"/>
                </a:cubicBezTo>
                <a:cubicBezTo>
                  <a:pt x="9286" y="907"/>
                  <a:pt x="9252" y="911"/>
                  <a:pt x="9227" y="893"/>
                </a:cubicBezTo>
                <a:cubicBezTo>
                  <a:pt x="9237" y="846"/>
                  <a:pt x="9314" y="852"/>
                  <a:pt x="9352" y="845"/>
                </a:cubicBezTo>
                <a:moveTo>
                  <a:pt x="9597" y="48"/>
                </a:moveTo>
                <a:cubicBezTo>
                  <a:pt x="9600" y="33"/>
                  <a:pt x="9570" y="34"/>
                  <a:pt x="9614" y="31"/>
                </a:cubicBezTo>
                <a:cubicBezTo>
                  <a:pt x="9723" y="23"/>
                  <a:pt x="9838" y="29"/>
                  <a:pt x="9947" y="40"/>
                </a:cubicBezTo>
                <a:cubicBezTo>
                  <a:pt x="9997" y="45"/>
                  <a:pt x="10046" y="53"/>
                  <a:pt x="10096" y="55"/>
                </a:cubicBezTo>
                <a:moveTo>
                  <a:pt x="9901" y="0"/>
                </a:moveTo>
                <a:cubicBezTo>
                  <a:pt x="9885" y="38"/>
                  <a:pt x="9876" y="81"/>
                  <a:pt x="9870" y="122"/>
                </a:cubicBezTo>
                <a:cubicBezTo>
                  <a:pt x="9861" y="184"/>
                  <a:pt x="9864" y="245"/>
                  <a:pt x="9864" y="308"/>
                </a:cubicBezTo>
                <a:cubicBezTo>
                  <a:pt x="9864" y="358"/>
                  <a:pt x="9868" y="395"/>
                  <a:pt x="9907" y="430"/>
                </a:cubicBezTo>
                <a:cubicBezTo>
                  <a:pt x="9929" y="450"/>
                  <a:pt x="9944" y="450"/>
                  <a:pt x="9972" y="453"/>
                </a:cubicBezTo>
                <a:moveTo>
                  <a:pt x="10121" y="302"/>
                </a:moveTo>
                <a:cubicBezTo>
                  <a:pt x="10139" y="257"/>
                  <a:pt x="10155" y="214"/>
                  <a:pt x="10178" y="174"/>
                </a:cubicBezTo>
                <a:cubicBezTo>
                  <a:pt x="10180" y="171"/>
                  <a:pt x="10182" y="166"/>
                  <a:pt x="10184" y="163"/>
                </a:cubicBezTo>
                <a:cubicBezTo>
                  <a:pt x="10188" y="186"/>
                  <a:pt x="10190" y="232"/>
                  <a:pt x="10189" y="262"/>
                </a:cubicBezTo>
                <a:cubicBezTo>
                  <a:pt x="10187" y="316"/>
                  <a:pt x="10161" y="397"/>
                  <a:pt x="10178" y="449"/>
                </a:cubicBezTo>
                <a:cubicBezTo>
                  <a:pt x="10191" y="488"/>
                  <a:pt x="10240" y="492"/>
                  <a:pt x="10274" y="494"/>
                </a:cubicBezTo>
                <a:cubicBezTo>
                  <a:pt x="10320" y="496"/>
                  <a:pt x="10345" y="485"/>
                  <a:pt x="10380" y="456"/>
                </a:cubicBezTo>
                <a:cubicBezTo>
                  <a:pt x="10413" y="429"/>
                  <a:pt x="10436" y="395"/>
                  <a:pt x="10463" y="362"/>
                </a:cubicBezTo>
                <a:cubicBezTo>
                  <a:pt x="10465" y="361"/>
                  <a:pt x="10466" y="359"/>
                  <a:pt x="10468" y="358"/>
                </a:cubicBezTo>
                <a:cubicBezTo>
                  <a:pt x="10468" y="394"/>
                  <a:pt x="10455" y="441"/>
                  <a:pt x="10490" y="460"/>
                </a:cubicBezTo>
                <a:cubicBezTo>
                  <a:pt x="10535" y="484"/>
                  <a:pt x="10593" y="482"/>
                  <a:pt x="10642" y="487"/>
                </a:cubicBezTo>
                <a:moveTo>
                  <a:pt x="10957" y="408"/>
                </a:moveTo>
                <a:cubicBezTo>
                  <a:pt x="10968" y="368"/>
                  <a:pt x="10975" y="334"/>
                  <a:pt x="10976" y="294"/>
                </a:cubicBezTo>
                <a:cubicBezTo>
                  <a:pt x="10927" y="284"/>
                  <a:pt x="10885" y="286"/>
                  <a:pt x="10839" y="311"/>
                </a:cubicBezTo>
                <a:cubicBezTo>
                  <a:pt x="10785" y="340"/>
                  <a:pt x="10752" y="379"/>
                  <a:pt x="10748" y="440"/>
                </a:cubicBezTo>
                <a:cubicBezTo>
                  <a:pt x="10745" y="493"/>
                  <a:pt x="10791" y="514"/>
                  <a:pt x="10836" y="528"/>
                </a:cubicBezTo>
                <a:cubicBezTo>
                  <a:pt x="10867" y="538"/>
                  <a:pt x="10921" y="546"/>
                  <a:pt x="10952" y="533"/>
                </a:cubicBezTo>
                <a:cubicBezTo>
                  <a:pt x="10961" y="529"/>
                  <a:pt x="10961" y="519"/>
                  <a:pt x="10972" y="519"/>
                </a:cubicBezTo>
                <a:cubicBezTo>
                  <a:pt x="10994" y="518"/>
                  <a:pt x="11010" y="530"/>
                  <a:pt x="11031" y="536"/>
                </a:cubicBezTo>
                <a:cubicBezTo>
                  <a:pt x="11093" y="555"/>
                  <a:pt x="11168" y="559"/>
                  <a:pt x="11233" y="553"/>
                </a:cubicBezTo>
                <a:cubicBezTo>
                  <a:pt x="11308" y="546"/>
                  <a:pt x="11350" y="512"/>
                  <a:pt x="11358" y="436"/>
                </a:cubicBezTo>
                <a:cubicBezTo>
                  <a:pt x="11366" y="353"/>
                  <a:pt x="11330" y="291"/>
                  <a:pt x="11294" y="219"/>
                </a:cubicBezTo>
                <a:cubicBezTo>
                  <a:pt x="11266" y="165"/>
                  <a:pt x="11241" y="103"/>
                  <a:pt x="11205" y="53"/>
                </a:cubicBezTo>
                <a:cubicBezTo>
                  <a:pt x="11199" y="48"/>
                  <a:pt x="11200" y="46"/>
                  <a:pt x="11196" y="46"/>
                </a:cubicBezTo>
                <a:cubicBezTo>
                  <a:pt x="11196" y="106"/>
                  <a:pt x="11193" y="161"/>
                  <a:pt x="11208" y="219"/>
                </a:cubicBezTo>
                <a:cubicBezTo>
                  <a:pt x="11229" y="301"/>
                  <a:pt x="11271" y="381"/>
                  <a:pt x="11310" y="456"/>
                </a:cubicBezTo>
                <a:cubicBezTo>
                  <a:pt x="11333" y="498"/>
                  <a:pt x="11354" y="541"/>
                  <a:pt x="11379" y="582"/>
                </a:cubicBezTo>
                <a:moveTo>
                  <a:pt x="11105" y="412"/>
                </a:moveTo>
                <a:cubicBezTo>
                  <a:pt x="11153" y="385"/>
                  <a:pt x="11216" y="395"/>
                  <a:pt x="11273" y="395"/>
                </a:cubicBezTo>
                <a:cubicBezTo>
                  <a:pt x="11333" y="395"/>
                  <a:pt x="11386" y="402"/>
                  <a:pt x="11445" y="412"/>
                </a:cubicBezTo>
                <a:moveTo>
                  <a:pt x="11680" y="351"/>
                </a:moveTo>
                <a:cubicBezTo>
                  <a:pt x="11682" y="347"/>
                  <a:pt x="11683" y="343"/>
                  <a:pt x="11685" y="339"/>
                </a:cubicBezTo>
                <a:cubicBezTo>
                  <a:pt x="11691" y="355"/>
                  <a:pt x="11691" y="387"/>
                  <a:pt x="11691" y="411"/>
                </a:cubicBezTo>
                <a:cubicBezTo>
                  <a:pt x="11691" y="472"/>
                  <a:pt x="11688" y="534"/>
                  <a:pt x="11695" y="595"/>
                </a:cubicBezTo>
                <a:cubicBezTo>
                  <a:pt x="11699" y="626"/>
                  <a:pt x="11703" y="657"/>
                  <a:pt x="11726" y="677"/>
                </a:cubicBezTo>
                <a:moveTo>
                  <a:pt x="11758" y="61"/>
                </a:moveTo>
                <a:cubicBezTo>
                  <a:pt x="11754" y="50"/>
                  <a:pt x="11752" y="50"/>
                  <a:pt x="11752" y="45"/>
                </a:cubicBezTo>
                <a:cubicBezTo>
                  <a:pt x="11781" y="92"/>
                  <a:pt x="11815" y="124"/>
                  <a:pt x="11855" y="160"/>
                </a:cubicBezTo>
                <a:moveTo>
                  <a:pt x="12231" y="296"/>
                </a:moveTo>
                <a:cubicBezTo>
                  <a:pt x="12223" y="292"/>
                  <a:pt x="12243" y="291"/>
                  <a:pt x="12225" y="288"/>
                </a:cubicBezTo>
                <a:cubicBezTo>
                  <a:pt x="12185" y="282"/>
                  <a:pt x="12143" y="300"/>
                  <a:pt x="12117" y="331"/>
                </a:cubicBezTo>
                <a:cubicBezTo>
                  <a:pt x="12092" y="361"/>
                  <a:pt x="12086" y="426"/>
                  <a:pt x="12102" y="461"/>
                </a:cubicBezTo>
                <a:cubicBezTo>
                  <a:pt x="12123" y="510"/>
                  <a:pt x="12173" y="542"/>
                  <a:pt x="12196" y="589"/>
                </a:cubicBezTo>
                <a:cubicBezTo>
                  <a:pt x="12218" y="635"/>
                  <a:pt x="12162" y="638"/>
                  <a:pt x="12129" y="644"/>
                </a:cubicBezTo>
                <a:cubicBezTo>
                  <a:pt x="12061" y="656"/>
                  <a:pt x="11992" y="659"/>
                  <a:pt x="11923" y="66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4"/>
          <p:cNvSpPr/>
          <p:nvPr/>
        </p:nvSpPr>
        <p:spPr>
          <a:xfrm>
            <a:off x="1454040" y="1884240"/>
            <a:ext cx="1554120" cy="201600"/>
          </a:xfrm>
          <a:custGeom>
            <a:avLst/>
            <a:gdLst/>
            <a:ahLst/>
            <a:rect l="l" t="t" r="r" b="b"/>
            <a:pathLst>
              <a:path w="4318" h="561">
                <a:moveTo>
                  <a:pt x="73" y="148"/>
                </a:moveTo>
                <a:cubicBezTo>
                  <a:pt x="53" y="141"/>
                  <a:pt x="33" y="133"/>
                  <a:pt x="16" y="120"/>
                </a:cubicBezTo>
                <a:cubicBezTo>
                  <a:pt x="11" y="116"/>
                  <a:pt x="5" y="113"/>
                  <a:pt x="0" y="110"/>
                </a:cubicBezTo>
                <a:cubicBezTo>
                  <a:pt x="0" y="164"/>
                  <a:pt x="8" y="212"/>
                  <a:pt x="18" y="265"/>
                </a:cubicBezTo>
                <a:cubicBezTo>
                  <a:pt x="31" y="334"/>
                  <a:pt x="44" y="404"/>
                  <a:pt x="63" y="471"/>
                </a:cubicBezTo>
                <a:cubicBezTo>
                  <a:pt x="71" y="500"/>
                  <a:pt x="80" y="533"/>
                  <a:pt x="99" y="556"/>
                </a:cubicBezTo>
                <a:moveTo>
                  <a:pt x="88" y="100"/>
                </a:moveTo>
                <a:cubicBezTo>
                  <a:pt x="71" y="83"/>
                  <a:pt x="82" y="130"/>
                  <a:pt x="85" y="151"/>
                </a:cubicBezTo>
                <a:cubicBezTo>
                  <a:pt x="92" y="211"/>
                  <a:pt x="126" y="258"/>
                  <a:pt x="173" y="295"/>
                </a:cubicBezTo>
                <a:cubicBezTo>
                  <a:pt x="238" y="346"/>
                  <a:pt x="320" y="368"/>
                  <a:pt x="402" y="361"/>
                </a:cubicBezTo>
                <a:cubicBezTo>
                  <a:pt x="409" y="360"/>
                  <a:pt x="417" y="358"/>
                  <a:pt x="424" y="357"/>
                </a:cubicBezTo>
                <a:moveTo>
                  <a:pt x="313" y="64"/>
                </a:moveTo>
                <a:cubicBezTo>
                  <a:pt x="308" y="52"/>
                  <a:pt x="307" y="50"/>
                  <a:pt x="303" y="44"/>
                </a:cubicBezTo>
                <a:cubicBezTo>
                  <a:pt x="310" y="85"/>
                  <a:pt x="320" y="124"/>
                  <a:pt x="331" y="164"/>
                </a:cubicBezTo>
                <a:cubicBezTo>
                  <a:pt x="349" y="233"/>
                  <a:pt x="365" y="305"/>
                  <a:pt x="391" y="371"/>
                </a:cubicBezTo>
                <a:cubicBezTo>
                  <a:pt x="407" y="412"/>
                  <a:pt x="425" y="442"/>
                  <a:pt x="460" y="468"/>
                </a:cubicBezTo>
                <a:moveTo>
                  <a:pt x="631" y="261"/>
                </a:moveTo>
                <a:cubicBezTo>
                  <a:pt x="631" y="302"/>
                  <a:pt x="625" y="341"/>
                  <a:pt x="622" y="381"/>
                </a:cubicBezTo>
                <a:cubicBezTo>
                  <a:pt x="621" y="399"/>
                  <a:pt x="613" y="447"/>
                  <a:pt x="634" y="456"/>
                </a:cubicBezTo>
                <a:cubicBezTo>
                  <a:pt x="655" y="465"/>
                  <a:pt x="689" y="458"/>
                  <a:pt x="704" y="444"/>
                </a:cubicBezTo>
                <a:cubicBezTo>
                  <a:pt x="723" y="427"/>
                  <a:pt x="728" y="391"/>
                  <a:pt x="722" y="367"/>
                </a:cubicBezTo>
                <a:cubicBezTo>
                  <a:pt x="714" y="332"/>
                  <a:pt x="672" y="304"/>
                  <a:pt x="640" y="293"/>
                </a:cubicBezTo>
                <a:cubicBezTo>
                  <a:pt x="598" y="279"/>
                  <a:pt x="547" y="283"/>
                  <a:pt x="513" y="310"/>
                </a:cubicBezTo>
                <a:cubicBezTo>
                  <a:pt x="473" y="341"/>
                  <a:pt x="440" y="394"/>
                  <a:pt x="433" y="444"/>
                </a:cubicBezTo>
                <a:cubicBezTo>
                  <a:pt x="426" y="495"/>
                  <a:pt x="455" y="504"/>
                  <a:pt x="501" y="510"/>
                </a:cubicBezTo>
                <a:cubicBezTo>
                  <a:pt x="544" y="512"/>
                  <a:pt x="559" y="513"/>
                  <a:pt x="588" y="512"/>
                </a:cubicBezTo>
                <a:moveTo>
                  <a:pt x="643" y="340"/>
                </a:moveTo>
                <a:cubicBezTo>
                  <a:pt x="647" y="321"/>
                  <a:pt x="649" y="322"/>
                  <a:pt x="673" y="316"/>
                </a:cubicBezTo>
                <a:cubicBezTo>
                  <a:pt x="703" y="309"/>
                  <a:pt x="773" y="294"/>
                  <a:pt x="802" y="307"/>
                </a:cubicBezTo>
                <a:cubicBezTo>
                  <a:pt x="846" y="327"/>
                  <a:pt x="841" y="394"/>
                  <a:pt x="841" y="432"/>
                </a:cubicBezTo>
                <a:cubicBezTo>
                  <a:pt x="841" y="485"/>
                  <a:pt x="809" y="515"/>
                  <a:pt x="758" y="528"/>
                </a:cubicBezTo>
                <a:cubicBezTo>
                  <a:pt x="712" y="540"/>
                  <a:pt x="641" y="543"/>
                  <a:pt x="600" y="518"/>
                </a:cubicBezTo>
                <a:cubicBezTo>
                  <a:pt x="554" y="491"/>
                  <a:pt x="557" y="445"/>
                  <a:pt x="556" y="399"/>
                </a:cubicBezTo>
                <a:moveTo>
                  <a:pt x="937" y="100"/>
                </a:moveTo>
                <a:cubicBezTo>
                  <a:pt x="951" y="93"/>
                  <a:pt x="956" y="99"/>
                  <a:pt x="970" y="124"/>
                </a:cubicBezTo>
                <a:cubicBezTo>
                  <a:pt x="1001" y="179"/>
                  <a:pt x="1025" y="238"/>
                  <a:pt x="1056" y="293"/>
                </a:cubicBezTo>
                <a:cubicBezTo>
                  <a:pt x="1083" y="341"/>
                  <a:pt x="1114" y="385"/>
                  <a:pt x="1145" y="429"/>
                </a:cubicBezTo>
                <a:cubicBezTo>
                  <a:pt x="1156" y="445"/>
                  <a:pt x="1159" y="448"/>
                  <a:pt x="1162" y="460"/>
                </a:cubicBezTo>
                <a:moveTo>
                  <a:pt x="885" y="394"/>
                </a:moveTo>
                <a:cubicBezTo>
                  <a:pt x="994" y="364"/>
                  <a:pt x="1107" y="346"/>
                  <a:pt x="1218" y="322"/>
                </a:cubicBezTo>
                <a:cubicBezTo>
                  <a:pt x="1278" y="309"/>
                  <a:pt x="1344" y="298"/>
                  <a:pt x="1397" y="265"/>
                </a:cubicBezTo>
                <a:cubicBezTo>
                  <a:pt x="1426" y="247"/>
                  <a:pt x="1426" y="224"/>
                  <a:pt x="1424" y="193"/>
                </a:cubicBezTo>
                <a:cubicBezTo>
                  <a:pt x="1423" y="170"/>
                  <a:pt x="1414" y="166"/>
                  <a:pt x="1405" y="147"/>
                </a:cubicBezTo>
                <a:cubicBezTo>
                  <a:pt x="1405" y="215"/>
                  <a:pt x="1407" y="266"/>
                  <a:pt x="1440" y="327"/>
                </a:cubicBezTo>
                <a:cubicBezTo>
                  <a:pt x="1461" y="365"/>
                  <a:pt x="1489" y="391"/>
                  <a:pt x="1530" y="405"/>
                </a:cubicBezTo>
                <a:cubicBezTo>
                  <a:pt x="1557" y="414"/>
                  <a:pt x="1595" y="416"/>
                  <a:pt x="1622" y="406"/>
                </a:cubicBezTo>
                <a:cubicBezTo>
                  <a:pt x="1661" y="392"/>
                  <a:pt x="1666" y="342"/>
                  <a:pt x="1667" y="309"/>
                </a:cubicBezTo>
                <a:cubicBezTo>
                  <a:pt x="1668" y="290"/>
                  <a:pt x="1677" y="232"/>
                  <a:pt x="1666" y="216"/>
                </a:cubicBezTo>
                <a:cubicBezTo>
                  <a:pt x="1664" y="213"/>
                  <a:pt x="1661" y="210"/>
                  <a:pt x="1658" y="207"/>
                </a:cubicBezTo>
                <a:cubicBezTo>
                  <a:pt x="1647" y="198"/>
                  <a:pt x="1618" y="198"/>
                  <a:pt x="1605" y="197"/>
                </a:cubicBezTo>
                <a:cubicBezTo>
                  <a:pt x="1558" y="195"/>
                  <a:pt x="1491" y="186"/>
                  <a:pt x="1449" y="209"/>
                </a:cubicBezTo>
                <a:cubicBezTo>
                  <a:pt x="1401" y="236"/>
                  <a:pt x="1380" y="294"/>
                  <a:pt x="1368" y="344"/>
                </a:cubicBezTo>
                <a:cubicBezTo>
                  <a:pt x="1355" y="399"/>
                  <a:pt x="1346" y="463"/>
                  <a:pt x="1396" y="500"/>
                </a:cubicBezTo>
                <a:cubicBezTo>
                  <a:pt x="1476" y="560"/>
                  <a:pt x="1623" y="549"/>
                  <a:pt x="1715" y="542"/>
                </a:cubicBezTo>
                <a:cubicBezTo>
                  <a:pt x="1792" y="536"/>
                  <a:pt x="1867" y="517"/>
                  <a:pt x="1942" y="501"/>
                </a:cubicBezTo>
                <a:moveTo>
                  <a:pt x="2454" y="152"/>
                </a:moveTo>
                <a:cubicBezTo>
                  <a:pt x="2447" y="151"/>
                  <a:pt x="2446" y="152"/>
                  <a:pt x="2442" y="150"/>
                </a:cubicBezTo>
                <a:cubicBezTo>
                  <a:pt x="2455" y="182"/>
                  <a:pt x="2471" y="217"/>
                  <a:pt x="2483" y="250"/>
                </a:cubicBezTo>
                <a:cubicBezTo>
                  <a:pt x="2503" y="307"/>
                  <a:pt x="2516" y="366"/>
                  <a:pt x="2536" y="422"/>
                </a:cubicBezTo>
                <a:cubicBezTo>
                  <a:pt x="2548" y="456"/>
                  <a:pt x="2567" y="488"/>
                  <a:pt x="2577" y="522"/>
                </a:cubicBezTo>
                <a:moveTo>
                  <a:pt x="2207" y="389"/>
                </a:moveTo>
                <a:cubicBezTo>
                  <a:pt x="2268" y="370"/>
                  <a:pt x="2329" y="358"/>
                  <a:pt x="2396" y="351"/>
                </a:cubicBezTo>
                <a:cubicBezTo>
                  <a:pt x="2495" y="340"/>
                  <a:pt x="2595" y="334"/>
                  <a:pt x="2694" y="320"/>
                </a:cubicBezTo>
                <a:cubicBezTo>
                  <a:pt x="2751" y="312"/>
                  <a:pt x="2831" y="309"/>
                  <a:pt x="2860" y="253"/>
                </a:cubicBezTo>
                <a:cubicBezTo>
                  <a:pt x="2877" y="220"/>
                  <a:pt x="2844" y="182"/>
                  <a:pt x="2824" y="161"/>
                </a:cubicBezTo>
                <a:cubicBezTo>
                  <a:pt x="2809" y="145"/>
                  <a:pt x="2792" y="137"/>
                  <a:pt x="2776" y="127"/>
                </a:cubicBezTo>
                <a:cubicBezTo>
                  <a:pt x="2773" y="159"/>
                  <a:pt x="2769" y="189"/>
                  <a:pt x="2781" y="223"/>
                </a:cubicBezTo>
                <a:cubicBezTo>
                  <a:pt x="2802" y="283"/>
                  <a:pt x="2852" y="346"/>
                  <a:pt x="2918" y="353"/>
                </a:cubicBezTo>
                <a:cubicBezTo>
                  <a:pt x="2958" y="357"/>
                  <a:pt x="2982" y="349"/>
                  <a:pt x="3014" y="327"/>
                </a:cubicBezTo>
                <a:cubicBezTo>
                  <a:pt x="3046" y="305"/>
                  <a:pt x="3071" y="273"/>
                  <a:pt x="3103" y="251"/>
                </a:cubicBezTo>
                <a:cubicBezTo>
                  <a:pt x="3123" y="237"/>
                  <a:pt x="3154" y="226"/>
                  <a:pt x="3179" y="233"/>
                </a:cubicBezTo>
                <a:cubicBezTo>
                  <a:pt x="3206" y="241"/>
                  <a:pt x="3232" y="304"/>
                  <a:pt x="3255" y="322"/>
                </a:cubicBezTo>
                <a:cubicBezTo>
                  <a:pt x="3287" y="342"/>
                  <a:pt x="3298" y="349"/>
                  <a:pt x="3323" y="356"/>
                </a:cubicBezTo>
                <a:moveTo>
                  <a:pt x="3663" y="297"/>
                </a:moveTo>
                <a:cubicBezTo>
                  <a:pt x="3652" y="263"/>
                  <a:pt x="3653" y="253"/>
                  <a:pt x="3608" y="243"/>
                </a:cubicBezTo>
                <a:cubicBezTo>
                  <a:pt x="3569" y="234"/>
                  <a:pt x="3501" y="229"/>
                  <a:pt x="3465" y="250"/>
                </a:cubicBezTo>
                <a:cubicBezTo>
                  <a:pt x="3435" y="267"/>
                  <a:pt x="3422" y="311"/>
                  <a:pt x="3429" y="343"/>
                </a:cubicBezTo>
                <a:cubicBezTo>
                  <a:pt x="3438" y="384"/>
                  <a:pt x="3508" y="389"/>
                  <a:pt x="3541" y="391"/>
                </a:cubicBezTo>
                <a:cubicBezTo>
                  <a:pt x="3575" y="393"/>
                  <a:pt x="3633" y="400"/>
                  <a:pt x="3666" y="386"/>
                </a:cubicBezTo>
                <a:cubicBezTo>
                  <a:pt x="3677" y="381"/>
                  <a:pt x="3691" y="360"/>
                  <a:pt x="3701" y="358"/>
                </a:cubicBezTo>
                <a:cubicBezTo>
                  <a:pt x="3721" y="353"/>
                  <a:pt x="3736" y="363"/>
                  <a:pt x="3754" y="368"/>
                </a:cubicBezTo>
                <a:cubicBezTo>
                  <a:pt x="3804" y="382"/>
                  <a:pt x="3848" y="386"/>
                  <a:pt x="3900" y="386"/>
                </a:cubicBezTo>
                <a:cubicBezTo>
                  <a:pt x="3982" y="386"/>
                  <a:pt x="4080" y="353"/>
                  <a:pt x="4112" y="269"/>
                </a:cubicBezTo>
                <a:cubicBezTo>
                  <a:pt x="4130" y="222"/>
                  <a:pt x="4118" y="169"/>
                  <a:pt x="4095" y="128"/>
                </a:cubicBezTo>
                <a:cubicBezTo>
                  <a:pt x="4072" y="87"/>
                  <a:pt x="4046" y="48"/>
                  <a:pt x="4017" y="11"/>
                </a:cubicBezTo>
                <a:cubicBezTo>
                  <a:pt x="4014" y="7"/>
                  <a:pt x="4011" y="4"/>
                  <a:pt x="4008" y="0"/>
                </a:cubicBezTo>
                <a:cubicBezTo>
                  <a:pt x="4005" y="34"/>
                  <a:pt x="4007" y="71"/>
                  <a:pt x="4016" y="110"/>
                </a:cubicBezTo>
                <a:cubicBezTo>
                  <a:pt x="4041" y="213"/>
                  <a:pt x="4089" y="298"/>
                  <a:pt x="4124" y="395"/>
                </a:cubicBezTo>
                <a:cubicBezTo>
                  <a:pt x="4126" y="402"/>
                  <a:pt x="4127" y="403"/>
                  <a:pt x="4127" y="408"/>
                </a:cubicBezTo>
                <a:moveTo>
                  <a:pt x="4004" y="292"/>
                </a:moveTo>
                <a:cubicBezTo>
                  <a:pt x="4067" y="280"/>
                  <a:pt x="4130" y="269"/>
                  <a:pt x="4193" y="261"/>
                </a:cubicBezTo>
                <a:cubicBezTo>
                  <a:pt x="4256" y="253"/>
                  <a:pt x="4276" y="250"/>
                  <a:pt x="4317" y="24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5"/>
          <p:cNvSpPr/>
          <p:nvPr/>
        </p:nvSpPr>
        <p:spPr>
          <a:xfrm>
            <a:off x="694440" y="2655000"/>
            <a:ext cx="550080" cy="140040"/>
          </a:xfrm>
          <a:custGeom>
            <a:avLst/>
            <a:gdLst/>
            <a:ahLst/>
            <a:rect l="l" t="t" r="r" b="b"/>
            <a:pathLst>
              <a:path w="1529" h="390">
                <a:moveTo>
                  <a:pt x="300" y="92"/>
                </a:moveTo>
                <a:cubicBezTo>
                  <a:pt x="286" y="79"/>
                  <a:pt x="272" y="65"/>
                  <a:pt x="260" y="52"/>
                </a:cubicBezTo>
                <a:cubicBezTo>
                  <a:pt x="251" y="42"/>
                  <a:pt x="247" y="32"/>
                  <a:pt x="232" y="29"/>
                </a:cubicBezTo>
                <a:cubicBezTo>
                  <a:pt x="205" y="23"/>
                  <a:pt x="188" y="31"/>
                  <a:pt x="166" y="46"/>
                </a:cubicBezTo>
                <a:cubicBezTo>
                  <a:pt x="115" y="81"/>
                  <a:pt x="76" y="127"/>
                  <a:pt x="45" y="180"/>
                </a:cubicBezTo>
                <a:cubicBezTo>
                  <a:pt x="20" y="224"/>
                  <a:pt x="4" y="268"/>
                  <a:pt x="2" y="318"/>
                </a:cubicBezTo>
                <a:cubicBezTo>
                  <a:pt x="0" y="359"/>
                  <a:pt x="26" y="361"/>
                  <a:pt x="62" y="363"/>
                </a:cubicBezTo>
                <a:cubicBezTo>
                  <a:pt x="128" y="367"/>
                  <a:pt x="181" y="348"/>
                  <a:pt x="239" y="319"/>
                </a:cubicBezTo>
                <a:cubicBezTo>
                  <a:pt x="280" y="298"/>
                  <a:pt x="330" y="271"/>
                  <a:pt x="339" y="222"/>
                </a:cubicBezTo>
                <a:cubicBezTo>
                  <a:pt x="347" y="177"/>
                  <a:pt x="317" y="153"/>
                  <a:pt x="284" y="132"/>
                </a:cubicBezTo>
                <a:cubicBezTo>
                  <a:pt x="261" y="117"/>
                  <a:pt x="192" y="74"/>
                  <a:pt x="162" y="84"/>
                </a:cubicBezTo>
                <a:cubicBezTo>
                  <a:pt x="155" y="84"/>
                  <a:pt x="153" y="85"/>
                  <a:pt x="156" y="92"/>
                </a:cubicBezTo>
                <a:moveTo>
                  <a:pt x="399" y="157"/>
                </a:moveTo>
                <a:cubicBezTo>
                  <a:pt x="402" y="147"/>
                  <a:pt x="392" y="143"/>
                  <a:pt x="403" y="132"/>
                </a:cubicBezTo>
                <a:cubicBezTo>
                  <a:pt x="421" y="114"/>
                  <a:pt x="475" y="108"/>
                  <a:pt x="497" y="116"/>
                </a:cubicBezTo>
                <a:cubicBezTo>
                  <a:pt x="537" y="131"/>
                  <a:pt x="568" y="194"/>
                  <a:pt x="578" y="233"/>
                </a:cubicBezTo>
                <a:cubicBezTo>
                  <a:pt x="586" y="263"/>
                  <a:pt x="591" y="320"/>
                  <a:pt x="572" y="347"/>
                </a:cubicBezTo>
                <a:cubicBezTo>
                  <a:pt x="556" y="371"/>
                  <a:pt x="532" y="373"/>
                  <a:pt x="506" y="374"/>
                </a:cubicBezTo>
                <a:cubicBezTo>
                  <a:pt x="494" y="350"/>
                  <a:pt x="484" y="327"/>
                  <a:pt x="490" y="290"/>
                </a:cubicBezTo>
                <a:cubicBezTo>
                  <a:pt x="500" y="230"/>
                  <a:pt x="543" y="173"/>
                  <a:pt x="581" y="128"/>
                </a:cubicBezTo>
                <a:cubicBezTo>
                  <a:pt x="624" y="77"/>
                  <a:pt x="680" y="24"/>
                  <a:pt x="748" y="12"/>
                </a:cubicBezTo>
                <a:cubicBezTo>
                  <a:pt x="812" y="0"/>
                  <a:pt x="812" y="63"/>
                  <a:pt x="815" y="109"/>
                </a:cubicBezTo>
                <a:cubicBezTo>
                  <a:pt x="819" y="178"/>
                  <a:pt x="806" y="228"/>
                  <a:pt x="778" y="290"/>
                </a:cubicBezTo>
                <a:cubicBezTo>
                  <a:pt x="767" y="313"/>
                  <a:pt x="761" y="326"/>
                  <a:pt x="758" y="350"/>
                </a:cubicBezTo>
                <a:moveTo>
                  <a:pt x="1115" y="35"/>
                </a:moveTo>
                <a:cubicBezTo>
                  <a:pt x="1057" y="53"/>
                  <a:pt x="1028" y="90"/>
                  <a:pt x="994" y="142"/>
                </a:cubicBezTo>
                <a:cubicBezTo>
                  <a:pt x="968" y="182"/>
                  <a:pt x="936" y="238"/>
                  <a:pt x="946" y="288"/>
                </a:cubicBezTo>
                <a:cubicBezTo>
                  <a:pt x="957" y="340"/>
                  <a:pt x="1027" y="336"/>
                  <a:pt x="1067" y="337"/>
                </a:cubicBezTo>
                <a:cubicBezTo>
                  <a:pt x="1114" y="337"/>
                  <a:pt x="1130" y="337"/>
                  <a:pt x="1161" y="333"/>
                </a:cubicBezTo>
                <a:moveTo>
                  <a:pt x="1289" y="104"/>
                </a:moveTo>
                <a:cubicBezTo>
                  <a:pt x="1283" y="90"/>
                  <a:pt x="1277" y="75"/>
                  <a:pt x="1271" y="61"/>
                </a:cubicBezTo>
                <a:cubicBezTo>
                  <a:pt x="1276" y="91"/>
                  <a:pt x="1288" y="117"/>
                  <a:pt x="1312" y="139"/>
                </a:cubicBezTo>
                <a:cubicBezTo>
                  <a:pt x="1341" y="166"/>
                  <a:pt x="1369" y="164"/>
                  <a:pt x="1406" y="164"/>
                </a:cubicBezTo>
                <a:cubicBezTo>
                  <a:pt x="1437" y="164"/>
                  <a:pt x="1466" y="161"/>
                  <a:pt x="1483" y="132"/>
                </a:cubicBezTo>
                <a:cubicBezTo>
                  <a:pt x="1499" y="105"/>
                  <a:pt x="1490" y="79"/>
                  <a:pt x="1464" y="65"/>
                </a:cubicBezTo>
                <a:cubicBezTo>
                  <a:pt x="1431" y="47"/>
                  <a:pt x="1361" y="38"/>
                  <a:pt x="1325" y="49"/>
                </a:cubicBezTo>
                <a:cubicBezTo>
                  <a:pt x="1268" y="66"/>
                  <a:pt x="1233" y="133"/>
                  <a:pt x="1216" y="185"/>
                </a:cubicBezTo>
                <a:cubicBezTo>
                  <a:pt x="1200" y="235"/>
                  <a:pt x="1191" y="301"/>
                  <a:pt x="1233" y="337"/>
                </a:cubicBezTo>
                <a:cubicBezTo>
                  <a:pt x="1294" y="389"/>
                  <a:pt x="1382" y="380"/>
                  <a:pt x="1455" y="381"/>
                </a:cubicBezTo>
                <a:cubicBezTo>
                  <a:pt x="1479" y="381"/>
                  <a:pt x="1504" y="381"/>
                  <a:pt x="1528" y="3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6"/>
          <p:cNvSpPr/>
          <p:nvPr/>
        </p:nvSpPr>
        <p:spPr>
          <a:xfrm>
            <a:off x="1581480" y="2614680"/>
            <a:ext cx="312120" cy="146520"/>
          </a:xfrm>
          <a:custGeom>
            <a:avLst/>
            <a:gdLst/>
            <a:ahLst/>
            <a:rect l="l" t="t" r="r" b="b"/>
            <a:pathLst>
              <a:path w="868" h="408">
                <a:moveTo>
                  <a:pt x="63" y="129"/>
                </a:moveTo>
                <a:cubicBezTo>
                  <a:pt x="60" y="124"/>
                  <a:pt x="48" y="116"/>
                  <a:pt x="54" y="114"/>
                </a:cubicBezTo>
                <a:cubicBezTo>
                  <a:pt x="122" y="95"/>
                  <a:pt x="202" y="125"/>
                  <a:pt x="271" y="107"/>
                </a:cubicBezTo>
                <a:cubicBezTo>
                  <a:pt x="299" y="100"/>
                  <a:pt x="315" y="93"/>
                  <a:pt x="316" y="64"/>
                </a:cubicBezTo>
                <a:cubicBezTo>
                  <a:pt x="318" y="24"/>
                  <a:pt x="283" y="18"/>
                  <a:pt x="250" y="14"/>
                </a:cubicBezTo>
                <a:cubicBezTo>
                  <a:pt x="194" y="7"/>
                  <a:pt x="126" y="5"/>
                  <a:pt x="78" y="39"/>
                </a:cubicBezTo>
                <a:cubicBezTo>
                  <a:pt x="26" y="77"/>
                  <a:pt x="8" y="141"/>
                  <a:pt x="4" y="201"/>
                </a:cubicBezTo>
                <a:cubicBezTo>
                  <a:pt x="0" y="263"/>
                  <a:pt x="9" y="297"/>
                  <a:pt x="72" y="316"/>
                </a:cubicBezTo>
                <a:cubicBezTo>
                  <a:pt x="141" y="337"/>
                  <a:pt x="240" y="332"/>
                  <a:pt x="310" y="319"/>
                </a:cubicBezTo>
                <a:cubicBezTo>
                  <a:pt x="332" y="313"/>
                  <a:pt x="354" y="307"/>
                  <a:pt x="376" y="301"/>
                </a:cubicBezTo>
                <a:moveTo>
                  <a:pt x="495" y="61"/>
                </a:moveTo>
                <a:cubicBezTo>
                  <a:pt x="504" y="77"/>
                  <a:pt x="510" y="86"/>
                  <a:pt x="529" y="94"/>
                </a:cubicBezTo>
                <a:cubicBezTo>
                  <a:pt x="552" y="103"/>
                  <a:pt x="580" y="101"/>
                  <a:pt x="604" y="100"/>
                </a:cubicBezTo>
                <a:cubicBezTo>
                  <a:pt x="626" y="99"/>
                  <a:pt x="630" y="81"/>
                  <a:pt x="632" y="61"/>
                </a:cubicBezTo>
                <a:cubicBezTo>
                  <a:pt x="634" y="40"/>
                  <a:pt x="632" y="20"/>
                  <a:pt x="632" y="0"/>
                </a:cubicBezTo>
                <a:cubicBezTo>
                  <a:pt x="653" y="53"/>
                  <a:pt x="670" y="102"/>
                  <a:pt x="682" y="158"/>
                </a:cubicBezTo>
                <a:cubicBezTo>
                  <a:pt x="695" y="216"/>
                  <a:pt x="709" y="293"/>
                  <a:pt x="682" y="347"/>
                </a:cubicBezTo>
                <a:cubicBezTo>
                  <a:pt x="662" y="388"/>
                  <a:pt x="623" y="403"/>
                  <a:pt x="581" y="406"/>
                </a:cubicBezTo>
                <a:cubicBezTo>
                  <a:pt x="573" y="407"/>
                  <a:pt x="564" y="406"/>
                  <a:pt x="556" y="406"/>
                </a:cubicBezTo>
                <a:cubicBezTo>
                  <a:pt x="565" y="380"/>
                  <a:pt x="577" y="375"/>
                  <a:pt x="607" y="362"/>
                </a:cubicBezTo>
                <a:cubicBezTo>
                  <a:pt x="673" y="333"/>
                  <a:pt x="744" y="319"/>
                  <a:pt x="814" y="302"/>
                </a:cubicBezTo>
                <a:cubicBezTo>
                  <a:pt x="832" y="298"/>
                  <a:pt x="849" y="293"/>
                  <a:pt x="867" y="2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7"/>
          <p:cNvSpPr/>
          <p:nvPr/>
        </p:nvSpPr>
        <p:spPr>
          <a:xfrm>
            <a:off x="2098440" y="2428920"/>
            <a:ext cx="1292400" cy="317880"/>
          </a:xfrm>
          <a:custGeom>
            <a:avLst/>
            <a:gdLst/>
            <a:ahLst/>
            <a:rect l="l" t="t" r="r" b="b"/>
            <a:pathLst>
              <a:path w="3591" h="884">
                <a:moveTo>
                  <a:pt x="14" y="549"/>
                </a:moveTo>
                <a:cubicBezTo>
                  <a:pt x="0" y="548"/>
                  <a:pt x="6" y="559"/>
                  <a:pt x="7" y="584"/>
                </a:cubicBezTo>
                <a:cubicBezTo>
                  <a:pt x="10" y="631"/>
                  <a:pt x="28" y="676"/>
                  <a:pt x="45" y="719"/>
                </a:cubicBezTo>
                <a:cubicBezTo>
                  <a:pt x="53" y="740"/>
                  <a:pt x="60" y="776"/>
                  <a:pt x="81" y="788"/>
                </a:cubicBezTo>
                <a:cubicBezTo>
                  <a:pt x="90" y="793"/>
                  <a:pt x="102" y="791"/>
                  <a:pt x="112" y="790"/>
                </a:cubicBezTo>
                <a:moveTo>
                  <a:pt x="32" y="332"/>
                </a:moveTo>
                <a:cubicBezTo>
                  <a:pt x="45" y="320"/>
                  <a:pt x="79" y="352"/>
                  <a:pt x="99" y="363"/>
                </a:cubicBezTo>
                <a:cubicBezTo>
                  <a:pt x="144" y="388"/>
                  <a:pt x="191" y="402"/>
                  <a:pt x="241" y="414"/>
                </a:cubicBezTo>
                <a:moveTo>
                  <a:pt x="342" y="420"/>
                </a:moveTo>
                <a:cubicBezTo>
                  <a:pt x="358" y="417"/>
                  <a:pt x="353" y="418"/>
                  <a:pt x="363" y="410"/>
                </a:cubicBezTo>
                <a:cubicBezTo>
                  <a:pt x="342" y="418"/>
                  <a:pt x="338" y="420"/>
                  <a:pt x="335" y="448"/>
                </a:cubicBezTo>
                <a:cubicBezTo>
                  <a:pt x="330" y="497"/>
                  <a:pt x="342" y="526"/>
                  <a:pt x="374" y="563"/>
                </a:cubicBezTo>
                <a:cubicBezTo>
                  <a:pt x="407" y="601"/>
                  <a:pt x="450" y="626"/>
                  <a:pt x="466" y="676"/>
                </a:cubicBezTo>
                <a:cubicBezTo>
                  <a:pt x="477" y="710"/>
                  <a:pt x="472" y="741"/>
                  <a:pt x="443" y="763"/>
                </a:cubicBezTo>
                <a:cubicBezTo>
                  <a:pt x="422" y="774"/>
                  <a:pt x="417" y="778"/>
                  <a:pt x="402" y="782"/>
                </a:cubicBezTo>
                <a:moveTo>
                  <a:pt x="917" y="484"/>
                </a:moveTo>
                <a:cubicBezTo>
                  <a:pt x="917" y="531"/>
                  <a:pt x="913" y="580"/>
                  <a:pt x="921" y="626"/>
                </a:cubicBezTo>
                <a:cubicBezTo>
                  <a:pt x="932" y="689"/>
                  <a:pt x="955" y="751"/>
                  <a:pt x="992" y="804"/>
                </a:cubicBezTo>
                <a:cubicBezTo>
                  <a:pt x="1014" y="836"/>
                  <a:pt x="1041" y="863"/>
                  <a:pt x="1076" y="879"/>
                </a:cubicBezTo>
                <a:cubicBezTo>
                  <a:pt x="1085" y="882"/>
                  <a:pt x="1086" y="883"/>
                  <a:pt x="1092" y="882"/>
                </a:cubicBezTo>
                <a:moveTo>
                  <a:pt x="857" y="373"/>
                </a:moveTo>
                <a:cubicBezTo>
                  <a:pt x="921" y="344"/>
                  <a:pt x="976" y="331"/>
                  <a:pt x="1047" y="334"/>
                </a:cubicBezTo>
                <a:cubicBezTo>
                  <a:pt x="1120" y="337"/>
                  <a:pt x="1137" y="396"/>
                  <a:pt x="1127" y="464"/>
                </a:cubicBezTo>
                <a:cubicBezTo>
                  <a:pt x="1117" y="534"/>
                  <a:pt x="1056" y="573"/>
                  <a:pt x="998" y="602"/>
                </a:cubicBezTo>
                <a:cubicBezTo>
                  <a:pt x="963" y="620"/>
                  <a:pt x="938" y="621"/>
                  <a:pt x="901" y="623"/>
                </a:cubicBezTo>
                <a:moveTo>
                  <a:pt x="1251" y="231"/>
                </a:moveTo>
                <a:cubicBezTo>
                  <a:pt x="1251" y="285"/>
                  <a:pt x="1252" y="340"/>
                  <a:pt x="1255" y="394"/>
                </a:cubicBezTo>
                <a:cubicBezTo>
                  <a:pt x="1259" y="460"/>
                  <a:pt x="1265" y="524"/>
                  <a:pt x="1291" y="584"/>
                </a:cubicBezTo>
                <a:cubicBezTo>
                  <a:pt x="1313" y="634"/>
                  <a:pt x="1345" y="653"/>
                  <a:pt x="1392" y="675"/>
                </a:cubicBezTo>
                <a:moveTo>
                  <a:pt x="1709" y="527"/>
                </a:moveTo>
                <a:cubicBezTo>
                  <a:pt x="1709" y="491"/>
                  <a:pt x="1717" y="480"/>
                  <a:pt x="1677" y="478"/>
                </a:cubicBezTo>
                <a:cubicBezTo>
                  <a:pt x="1621" y="476"/>
                  <a:pt x="1578" y="519"/>
                  <a:pt x="1544" y="559"/>
                </a:cubicBezTo>
                <a:cubicBezTo>
                  <a:pt x="1522" y="585"/>
                  <a:pt x="1493" y="631"/>
                  <a:pt x="1507" y="668"/>
                </a:cubicBezTo>
                <a:cubicBezTo>
                  <a:pt x="1519" y="701"/>
                  <a:pt x="1591" y="690"/>
                  <a:pt x="1616" y="690"/>
                </a:cubicBezTo>
                <a:cubicBezTo>
                  <a:pt x="1659" y="690"/>
                  <a:pt x="1695" y="686"/>
                  <a:pt x="1732" y="662"/>
                </a:cubicBezTo>
                <a:cubicBezTo>
                  <a:pt x="1743" y="655"/>
                  <a:pt x="1745" y="649"/>
                  <a:pt x="1752" y="640"/>
                </a:cubicBezTo>
                <a:cubicBezTo>
                  <a:pt x="1752" y="660"/>
                  <a:pt x="1745" y="693"/>
                  <a:pt x="1759" y="709"/>
                </a:cubicBezTo>
                <a:cubicBezTo>
                  <a:pt x="1786" y="741"/>
                  <a:pt x="1841" y="735"/>
                  <a:pt x="1877" y="735"/>
                </a:cubicBezTo>
                <a:cubicBezTo>
                  <a:pt x="1892" y="735"/>
                  <a:pt x="1907" y="735"/>
                  <a:pt x="1922" y="735"/>
                </a:cubicBezTo>
                <a:moveTo>
                  <a:pt x="2198" y="483"/>
                </a:moveTo>
                <a:cubicBezTo>
                  <a:pt x="2198" y="474"/>
                  <a:pt x="2198" y="464"/>
                  <a:pt x="2198" y="455"/>
                </a:cubicBezTo>
                <a:cubicBezTo>
                  <a:pt x="2168" y="459"/>
                  <a:pt x="2157" y="483"/>
                  <a:pt x="2140" y="507"/>
                </a:cubicBezTo>
                <a:cubicBezTo>
                  <a:pt x="2126" y="527"/>
                  <a:pt x="2103" y="567"/>
                  <a:pt x="2116" y="593"/>
                </a:cubicBezTo>
                <a:cubicBezTo>
                  <a:pt x="2130" y="622"/>
                  <a:pt x="2189" y="612"/>
                  <a:pt x="2213" y="612"/>
                </a:cubicBezTo>
                <a:cubicBezTo>
                  <a:pt x="2223" y="612"/>
                  <a:pt x="2234" y="612"/>
                  <a:pt x="2244" y="612"/>
                </a:cubicBezTo>
                <a:moveTo>
                  <a:pt x="2453" y="474"/>
                </a:moveTo>
                <a:cubicBezTo>
                  <a:pt x="2460" y="463"/>
                  <a:pt x="2460" y="460"/>
                  <a:pt x="2468" y="457"/>
                </a:cubicBezTo>
                <a:cubicBezTo>
                  <a:pt x="2486" y="458"/>
                  <a:pt x="2481" y="456"/>
                  <a:pt x="2491" y="473"/>
                </a:cubicBezTo>
                <a:cubicBezTo>
                  <a:pt x="2503" y="494"/>
                  <a:pt x="2517" y="499"/>
                  <a:pt x="2541" y="501"/>
                </a:cubicBezTo>
                <a:cubicBezTo>
                  <a:pt x="2570" y="503"/>
                  <a:pt x="2597" y="505"/>
                  <a:pt x="2619" y="485"/>
                </a:cubicBezTo>
                <a:cubicBezTo>
                  <a:pt x="2633" y="472"/>
                  <a:pt x="2642" y="445"/>
                  <a:pt x="2635" y="424"/>
                </a:cubicBezTo>
                <a:cubicBezTo>
                  <a:pt x="2623" y="388"/>
                  <a:pt x="2574" y="390"/>
                  <a:pt x="2544" y="389"/>
                </a:cubicBezTo>
                <a:cubicBezTo>
                  <a:pt x="2484" y="387"/>
                  <a:pt x="2443" y="416"/>
                  <a:pt x="2411" y="468"/>
                </a:cubicBezTo>
                <a:cubicBezTo>
                  <a:pt x="2392" y="497"/>
                  <a:pt x="2364" y="568"/>
                  <a:pt x="2394" y="601"/>
                </a:cubicBezTo>
                <a:cubicBezTo>
                  <a:pt x="2439" y="650"/>
                  <a:pt x="2538" y="638"/>
                  <a:pt x="2595" y="639"/>
                </a:cubicBezTo>
                <a:cubicBezTo>
                  <a:pt x="2620" y="639"/>
                  <a:pt x="2646" y="639"/>
                  <a:pt x="2671" y="639"/>
                </a:cubicBezTo>
                <a:moveTo>
                  <a:pt x="3277" y="414"/>
                </a:moveTo>
                <a:cubicBezTo>
                  <a:pt x="3201" y="414"/>
                  <a:pt x="3149" y="428"/>
                  <a:pt x="3079" y="463"/>
                </a:cubicBezTo>
                <a:cubicBezTo>
                  <a:pt x="3013" y="494"/>
                  <a:pt x="2939" y="524"/>
                  <a:pt x="2908" y="591"/>
                </a:cubicBezTo>
                <a:cubicBezTo>
                  <a:pt x="2908" y="596"/>
                  <a:pt x="2908" y="600"/>
                  <a:pt x="2908" y="605"/>
                </a:cubicBezTo>
                <a:cubicBezTo>
                  <a:pt x="2954" y="619"/>
                  <a:pt x="3013" y="623"/>
                  <a:pt x="3062" y="616"/>
                </a:cubicBezTo>
                <a:cubicBezTo>
                  <a:pt x="3143" y="604"/>
                  <a:pt x="3238" y="561"/>
                  <a:pt x="3266" y="478"/>
                </a:cubicBezTo>
                <a:cubicBezTo>
                  <a:pt x="3290" y="403"/>
                  <a:pt x="3269" y="329"/>
                  <a:pt x="3236" y="264"/>
                </a:cubicBezTo>
                <a:cubicBezTo>
                  <a:pt x="3199" y="192"/>
                  <a:pt x="3143" y="132"/>
                  <a:pt x="3096" y="67"/>
                </a:cubicBezTo>
                <a:cubicBezTo>
                  <a:pt x="3080" y="45"/>
                  <a:pt x="3069" y="23"/>
                  <a:pt x="3057" y="0"/>
                </a:cubicBezTo>
                <a:cubicBezTo>
                  <a:pt x="3065" y="52"/>
                  <a:pt x="3078" y="101"/>
                  <a:pt x="3090" y="153"/>
                </a:cubicBezTo>
                <a:cubicBezTo>
                  <a:pt x="3115" y="258"/>
                  <a:pt x="3134" y="367"/>
                  <a:pt x="3178" y="468"/>
                </a:cubicBezTo>
                <a:cubicBezTo>
                  <a:pt x="3197" y="512"/>
                  <a:pt x="3222" y="560"/>
                  <a:pt x="3266" y="584"/>
                </a:cubicBezTo>
                <a:cubicBezTo>
                  <a:pt x="3297" y="601"/>
                  <a:pt x="3350" y="598"/>
                  <a:pt x="3384" y="594"/>
                </a:cubicBezTo>
                <a:cubicBezTo>
                  <a:pt x="3439" y="588"/>
                  <a:pt x="3491" y="560"/>
                  <a:pt x="3536" y="529"/>
                </a:cubicBezTo>
                <a:cubicBezTo>
                  <a:pt x="3561" y="512"/>
                  <a:pt x="3571" y="495"/>
                  <a:pt x="3590" y="4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8"/>
          <p:cNvSpPr/>
          <p:nvPr/>
        </p:nvSpPr>
        <p:spPr>
          <a:xfrm>
            <a:off x="3565800" y="2475360"/>
            <a:ext cx="420480" cy="128880"/>
          </a:xfrm>
          <a:custGeom>
            <a:avLst/>
            <a:gdLst/>
            <a:ahLst/>
            <a:rect l="l" t="t" r="r" b="b"/>
            <a:pathLst>
              <a:path w="1169" h="359">
                <a:moveTo>
                  <a:pt x="226" y="190"/>
                </a:moveTo>
                <a:cubicBezTo>
                  <a:pt x="226" y="182"/>
                  <a:pt x="230" y="158"/>
                  <a:pt x="220" y="153"/>
                </a:cubicBezTo>
                <a:cubicBezTo>
                  <a:pt x="197" y="141"/>
                  <a:pt x="144" y="143"/>
                  <a:pt x="120" y="153"/>
                </a:cubicBezTo>
                <a:cubicBezTo>
                  <a:pt x="78" y="172"/>
                  <a:pt x="37" y="218"/>
                  <a:pt x="18" y="260"/>
                </a:cubicBezTo>
                <a:cubicBezTo>
                  <a:pt x="7" y="283"/>
                  <a:pt x="0" y="325"/>
                  <a:pt x="29" y="337"/>
                </a:cubicBezTo>
                <a:cubicBezTo>
                  <a:pt x="77" y="358"/>
                  <a:pt x="161" y="352"/>
                  <a:pt x="210" y="347"/>
                </a:cubicBezTo>
                <a:cubicBezTo>
                  <a:pt x="250" y="343"/>
                  <a:pt x="313" y="334"/>
                  <a:pt x="324" y="287"/>
                </a:cubicBezTo>
                <a:cubicBezTo>
                  <a:pt x="335" y="240"/>
                  <a:pt x="294" y="213"/>
                  <a:pt x="257" y="192"/>
                </a:cubicBezTo>
                <a:cubicBezTo>
                  <a:pt x="223" y="174"/>
                  <a:pt x="185" y="159"/>
                  <a:pt x="147" y="156"/>
                </a:cubicBezTo>
                <a:cubicBezTo>
                  <a:pt x="145" y="156"/>
                  <a:pt x="143" y="156"/>
                  <a:pt x="141" y="156"/>
                </a:cubicBezTo>
                <a:moveTo>
                  <a:pt x="462" y="112"/>
                </a:moveTo>
                <a:cubicBezTo>
                  <a:pt x="461" y="108"/>
                  <a:pt x="452" y="104"/>
                  <a:pt x="455" y="99"/>
                </a:cubicBezTo>
                <a:cubicBezTo>
                  <a:pt x="460" y="90"/>
                  <a:pt x="473" y="92"/>
                  <a:pt x="485" y="91"/>
                </a:cubicBezTo>
                <a:cubicBezTo>
                  <a:pt x="527" y="88"/>
                  <a:pt x="584" y="82"/>
                  <a:pt x="624" y="89"/>
                </a:cubicBezTo>
                <a:cubicBezTo>
                  <a:pt x="676" y="99"/>
                  <a:pt x="724" y="131"/>
                  <a:pt x="755" y="174"/>
                </a:cubicBezTo>
                <a:cubicBezTo>
                  <a:pt x="771" y="196"/>
                  <a:pt x="794" y="241"/>
                  <a:pt x="782" y="270"/>
                </a:cubicBezTo>
                <a:cubicBezTo>
                  <a:pt x="768" y="304"/>
                  <a:pt x="698" y="300"/>
                  <a:pt x="669" y="301"/>
                </a:cubicBezTo>
                <a:cubicBezTo>
                  <a:pt x="634" y="302"/>
                  <a:pt x="589" y="312"/>
                  <a:pt x="579" y="268"/>
                </a:cubicBezTo>
                <a:cubicBezTo>
                  <a:pt x="567" y="214"/>
                  <a:pt x="616" y="179"/>
                  <a:pt x="652" y="151"/>
                </a:cubicBezTo>
                <a:cubicBezTo>
                  <a:pt x="708" y="106"/>
                  <a:pt x="775" y="68"/>
                  <a:pt x="843" y="42"/>
                </a:cubicBezTo>
                <a:cubicBezTo>
                  <a:pt x="896" y="22"/>
                  <a:pt x="994" y="0"/>
                  <a:pt x="1052" y="19"/>
                </a:cubicBezTo>
                <a:cubicBezTo>
                  <a:pt x="1123" y="41"/>
                  <a:pt x="1122" y="121"/>
                  <a:pt x="1123" y="180"/>
                </a:cubicBezTo>
                <a:cubicBezTo>
                  <a:pt x="1124" y="216"/>
                  <a:pt x="1107" y="291"/>
                  <a:pt x="1141" y="321"/>
                </a:cubicBezTo>
                <a:cubicBezTo>
                  <a:pt x="1150" y="325"/>
                  <a:pt x="1159" y="329"/>
                  <a:pt x="1168" y="33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9"/>
          <p:cNvSpPr/>
          <p:nvPr/>
        </p:nvSpPr>
        <p:spPr>
          <a:xfrm>
            <a:off x="4280040" y="2356200"/>
            <a:ext cx="1119240" cy="275040"/>
          </a:xfrm>
          <a:custGeom>
            <a:avLst/>
            <a:gdLst/>
            <a:ahLst/>
            <a:rect l="l" t="t" r="r" b="b"/>
            <a:pathLst>
              <a:path w="3110" h="765">
                <a:moveTo>
                  <a:pt x="231" y="337"/>
                </a:moveTo>
                <a:cubicBezTo>
                  <a:pt x="170" y="341"/>
                  <a:pt x="125" y="355"/>
                  <a:pt x="71" y="385"/>
                </a:cubicBezTo>
                <a:cubicBezTo>
                  <a:pt x="37" y="402"/>
                  <a:pt x="3" y="420"/>
                  <a:pt x="0" y="460"/>
                </a:cubicBezTo>
                <a:cubicBezTo>
                  <a:pt x="0" y="464"/>
                  <a:pt x="0" y="469"/>
                  <a:pt x="0" y="473"/>
                </a:cubicBezTo>
                <a:cubicBezTo>
                  <a:pt x="37" y="481"/>
                  <a:pt x="86" y="487"/>
                  <a:pt x="124" y="480"/>
                </a:cubicBezTo>
                <a:cubicBezTo>
                  <a:pt x="161" y="473"/>
                  <a:pt x="205" y="450"/>
                  <a:pt x="235" y="427"/>
                </a:cubicBezTo>
                <a:cubicBezTo>
                  <a:pt x="243" y="421"/>
                  <a:pt x="251" y="411"/>
                  <a:pt x="257" y="405"/>
                </a:cubicBezTo>
                <a:lnTo>
                  <a:pt x="258" y="405"/>
                </a:lnTo>
                <a:cubicBezTo>
                  <a:pt x="278" y="423"/>
                  <a:pt x="297" y="445"/>
                  <a:pt x="322" y="458"/>
                </a:cubicBezTo>
                <a:cubicBezTo>
                  <a:pt x="375" y="486"/>
                  <a:pt x="433" y="492"/>
                  <a:pt x="491" y="499"/>
                </a:cubicBezTo>
                <a:moveTo>
                  <a:pt x="928" y="370"/>
                </a:moveTo>
                <a:cubicBezTo>
                  <a:pt x="941" y="343"/>
                  <a:pt x="940" y="335"/>
                  <a:pt x="945" y="307"/>
                </a:cubicBezTo>
                <a:cubicBezTo>
                  <a:pt x="921" y="295"/>
                  <a:pt x="889" y="282"/>
                  <a:pt x="847" y="289"/>
                </a:cubicBezTo>
                <a:cubicBezTo>
                  <a:pt x="802" y="297"/>
                  <a:pt x="744" y="322"/>
                  <a:pt x="722" y="364"/>
                </a:cubicBezTo>
                <a:cubicBezTo>
                  <a:pt x="720" y="371"/>
                  <a:pt x="719" y="377"/>
                  <a:pt x="717" y="384"/>
                </a:cubicBezTo>
                <a:cubicBezTo>
                  <a:pt x="739" y="414"/>
                  <a:pt x="741" y="422"/>
                  <a:pt x="792" y="425"/>
                </a:cubicBezTo>
                <a:cubicBezTo>
                  <a:pt x="830" y="427"/>
                  <a:pt x="866" y="428"/>
                  <a:pt x="898" y="404"/>
                </a:cubicBezTo>
                <a:cubicBezTo>
                  <a:pt x="922" y="386"/>
                  <a:pt x="929" y="351"/>
                  <a:pt x="952" y="335"/>
                </a:cubicBezTo>
                <a:cubicBezTo>
                  <a:pt x="972" y="321"/>
                  <a:pt x="1013" y="318"/>
                  <a:pt x="1035" y="330"/>
                </a:cubicBezTo>
                <a:cubicBezTo>
                  <a:pt x="1096" y="362"/>
                  <a:pt x="1136" y="440"/>
                  <a:pt x="1160" y="501"/>
                </a:cubicBezTo>
                <a:cubicBezTo>
                  <a:pt x="1187" y="568"/>
                  <a:pt x="1193" y="632"/>
                  <a:pt x="1193" y="703"/>
                </a:cubicBezTo>
                <a:cubicBezTo>
                  <a:pt x="1193" y="753"/>
                  <a:pt x="1164" y="760"/>
                  <a:pt x="1120" y="762"/>
                </a:cubicBezTo>
                <a:cubicBezTo>
                  <a:pt x="1074" y="764"/>
                  <a:pt x="1029" y="749"/>
                  <a:pt x="1014" y="700"/>
                </a:cubicBezTo>
                <a:cubicBezTo>
                  <a:pt x="997" y="647"/>
                  <a:pt x="1012" y="578"/>
                  <a:pt x="1036" y="530"/>
                </a:cubicBezTo>
                <a:cubicBezTo>
                  <a:pt x="1097" y="409"/>
                  <a:pt x="1210" y="327"/>
                  <a:pt x="1344" y="323"/>
                </a:cubicBezTo>
                <a:cubicBezTo>
                  <a:pt x="1404" y="321"/>
                  <a:pt x="1443" y="361"/>
                  <a:pt x="1466" y="414"/>
                </a:cubicBezTo>
                <a:cubicBezTo>
                  <a:pt x="1487" y="463"/>
                  <a:pt x="1488" y="517"/>
                  <a:pt x="1488" y="569"/>
                </a:cubicBezTo>
                <a:cubicBezTo>
                  <a:pt x="1488" y="603"/>
                  <a:pt x="1481" y="598"/>
                  <a:pt x="1475" y="611"/>
                </a:cubicBezTo>
                <a:moveTo>
                  <a:pt x="1199" y="28"/>
                </a:moveTo>
                <a:cubicBezTo>
                  <a:pt x="1223" y="9"/>
                  <a:pt x="1255" y="0"/>
                  <a:pt x="1287" y="16"/>
                </a:cubicBezTo>
                <a:cubicBezTo>
                  <a:pt x="1322" y="33"/>
                  <a:pt x="1349" y="72"/>
                  <a:pt x="1375" y="99"/>
                </a:cubicBezTo>
                <a:moveTo>
                  <a:pt x="1638" y="203"/>
                </a:moveTo>
                <a:cubicBezTo>
                  <a:pt x="1658" y="224"/>
                  <a:pt x="1669" y="236"/>
                  <a:pt x="1677" y="268"/>
                </a:cubicBezTo>
                <a:cubicBezTo>
                  <a:pt x="1694" y="333"/>
                  <a:pt x="1701" y="391"/>
                  <a:pt x="1748" y="438"/>
                </a:cubicBezTo>
                <a:cubicBezTo>
                  <a:pt x="1781" y="425"/>
                  <a:pt x="1782" y="418"/>
                  <a:pt x="1804" y="384"/>
                </a:cubicBezTo>
                <a:cubicBezTo>
                  <a:pt x="1851" y="309"/>
                  <a:pt x="1910" y="218"/>
                  <a:pt x="2002" y="195"/>
                </a:cubicBezTo>
                <a:cubicBezTo>
                  <a:pt x="2026" y="189"/>
                  <a:pt x="2062" y="188"/>
                  <a:pt x="2086" y="194"/>
                </a:cubicBezTo>
                <a:cubicBezTo>
                  <a:pt x="2112" y="201"/>
                  <a:pt x="2136" y="224"/>
                  <a:pt x="2156" y="239"/>
                </a:cubicBezTo>
                <a:cubicBezTo>
                  <a:pt x="2195" y="268"/>
                  <a:pt x="2230" y="272"/>
                  <a:pt x="2278" y="272"/>
                </a:cubicBezTo>
                <a:cubicBezTo>
                  <a:pt x="2320" y="272"/>
                  <a:pt x="2351" y="264"/>
                  <a:pt x="2385" y="237"/>
                </a:cubicBezTo>
                <a:cubicBezTo>
                  <a:pt x="2410" y="217"/>
                  <a:pt x="2423" y="186"/>
                  <a:pt x="2416" y="154"/>
                </a:cubicBezTo>
                <a:cubicBezTo>
                  <a:pt x="2406" y="107"/>
                  <a:pt x="2338" y="108"/>
                  <a:pt x="2301" y="110"/>
                </a:cubicBezTo>
                <a:cubicBezTo>
                  <a:pt x="2221" y="115"/>
                  <a:pt x="2151" y="169"/>
                  <a:pt x="2098" y="227"/>
                </a:cubicBezTo>
                <a:cubicBezTo>
                  <a:pt x="2073" y="254"/>
                  <a:pt x="2018" y="328"/>
                  <a:pt x="2052" y="370"/>
                </a:cubicBezTo>
                <a:cubicBezTo>
                  <a:pt x="2095" y="422"/>
                  <a:pt x="2194" y="427"/>
                  <a:pt x="2255" y="430"/>
                </a:cubicBezTo>
                <a:cubicBezTo>
                  <a:pt x="2276" y="430"/>
                  <a:pt x="2298" y="430"/>
                  <a:pt x="2319" y="430"/>
                </a:cubicBezTo>
                <a:moveTo>
                  <a:pt x="2565" y="220"/>
                </a:moveTo>
                <a:cubicBezTo>
                  <a:pt x="2573" y="201"/>
                  <a:pt x="2580" y="172"/>
                  <a:pt x="2602" y="164"/>
                </a:cubicBezTo>
                <a:cubicBezTo>
                  <a:pt x="2626" y="155"/>
                  <a:pt x="2639" y="182"/>
                  <a:pt x="2650" y="199"/>
                </a:cubicBezTo>
                <a:cubicBezTo>
                  <a:pt x="2689" y="257"/>
                  <a:pt x="2729" y="315"/>
                  <a:pt x="2763" y="375"/>
                </a:cubicBezTo>
                <a:cubicBezTo>
                  <a:pt x="2747" y="350"/>
                  <a:pt x="2745" y="340"/>
                  <a:pt x="2744" y="307"/>
                </a:cubicBezTo>
                <a:cubicBezTo>
                  <a:pt x="2743" y="250"/>
                  <a:pt x="2786" y="220"/>
                  <a:pt x="2829" y="187"/>
                </a:cubicBezTo>
                <a:cubicBezTo>
                  <a:pt x="2876" y="152"/>
                  <a:pt x="3000" y="68"/>
                  <a:pt x="3061" y="122"/>
                </a:cubicBezTo>
                <a:cubicBezTo>
                  <a:pt x="3103" y="159"/>
                  <a:pt x="3093" y="235"/>
                  <a:pt x="3093" y="284"/>
                </a:cubicBezTo>
                <a:cubicBezTo>
                  <a:pt x="3094" y="377"/>
                  <a:pt x="3086" y="467"/>
                  <a:pt x="3109" y="55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0"/>
          <p:cNvSpPr/>
          <p:nvPr/>
        </p:nvSpPr>
        <p:spPr>
          <a:xfrm>
            <a:off x="5618880" y="2343240"/>
            <a:ext cx="576000" cy="368280"/>
          </a:xfrm>
          <a:custGeom>
            <a:avLst/>
            <a:gdLst/>
            <a:ahLst/>
            <a:rect l="l" t="t" r="r" b="b"/>
            <a:pathLst>
              <a:path w="1601" h="1024">
                <a:moveTo>
                  <a:pt x="364" y="398"/>
                </a:moveTo>
                <a:cubicBezTo>
                  <a:pt x="331" y="368"/>
                  <a:pt x="299" y="339"/>
                  <a:pt x="257" y="323"/>
                </a:cubicBezTo>
                <a:cubicBezTo>
                  <a:pt x="208" y="305"/>
                  <a:pt x="157" y="310"/>
                  <a:pt x="115" y="339"/>
                </a:cubicBezTo>
                <a:cubicBezTo>
                  <a:pt x="60" y="376"/>
                  <a:pt x="19" y="434"/>
                  <a:pt x="9" y="500"/>
                </a:cubicBezTo>
                <a:cubicBezTo>
                  <a:pt x="0" y="561"/>
                  <a:pt x="31" y="581"/>
                  <a:pt x="88" y="587"/>
                </a:cubicBezTo>
                <a:cubicBezTo>
                  <a:pt x="165" y="595"/>
                  <a:pt x="230" y="581"/>
                  <a:pt x="291" y="531"/>
                </a:cubicBezTo>
                <a:cubicBezTo>
                  <a:pt x="372" y="465"/>
                  <a:pt x="378" y="371"/>
                  <a:pt x="379" y="275"/>
                </a:cubicBezTo>
                <a:cubicBezTo>
                  <a:pt x="380" y="196"/>
                  <a:pt x="369" y="123"/>
                  <a:pt x="345" y="48"/>
                </a:cubicBezTo>
                <a:cubicBezTo>
                  <a:pt x="333" y="9"/>
                  <a:pt x="327" y="18"/>
                  <a:pt x="308" y="0"/>
                </a:cubicBezTo>
                <a:cubicBezTo>
                  <a:pt x="265" y="24"/>
                  <a:pt x="250" y="75"/>
                  <a:pt x="245" y="127"/>
                </a:cubicBezTo>
                <a:cubicBezTo>
                  <a:pt x="236" y="215"/>
                  <a:pt x="253" y="278"/>
                  <a:pt x="315" y="343"/>
                </a:cubicBezTo>
                <a:cubicBezTo>
                  <a:pt x="363" y="384"/>
                  <a:pt x="380" y="398"/>
                  <a:pt x="421" y="415"/>
                </a:cubicBezTo>
                <a:moveTo>
                  <a:pt x="716" y="287"/>
                </a:moveTo>
                <a:cubicBezTo>
                  <a:pt x="716" y="259"/>
                  <a:pt x="727" y="220"/>
                  <a:pt x="692" y="212"/>
                </a:cubicBezTo>
                <a:cubicBezTo>
                  <a:pt x="652" y="203"/>
                  <a:pt x="615" y="234"/>
                  <a:pt x="593" y="263"/>
                </a:cubicBezTo>
                <a:cubicBezTo>
                  <a:pt x="573" y="287"/>
                  <a:pt x="555" y="337"/>
                  <a:pt x="587" y="360"/>
                </a:cubicBezTo>
                <a:cubicBezTo>
                  <a:pt x="622" y="385"/>
                  <a:pt x="690" y="384"/>
                  <a:pt x="731" y="379"/>
                </a:cubicBezTo>
                <a:cubicBezTo>
                  <a:pt x="772" y="374"/>
                  <a:pt x="811" y="355"/>
                  <a:pt x="837" y="323"/>
                </a:cubicBezTo>
                <a:cubicBezTo>
                  <a:pt x="848" y="310"/>
                  <a:pt x="846" y="300"/>
                  <a:pt x="846" y="284"/>
                </a:cubicBezTo>
                <a:cubicBezTo>
                  <a:pt x="839" y="300"/>
                  <a:pt x="837" y="317"/>
                  <a:pt x="837" y="340"/>
                </a:cubicBezTo>
                <a:cubicBezTo>
                  <a:pt x="837" y="376"/>
                  <a:pt x="866" y="396"/>
                  <a:pt x="900" y="404"/>
                </a:cubicBezTo>
                <a:cubicBezTo>
                  <a:pt x="919" y="405"/>
                  <a:pt x="925" y="405"/>
                  <a:pt x="937" y="405"/>
                </a:cubicBezTo>
                <a:moveTo>
                  <a:pt x="975" y="185"/>
                </a:moveTo>
                <a:cubicBezTo>
                  <a:pt x="975" y="175"/>
                  <a:pt x="975" y="164"/>
                  <a:pt x="975" y="154"/>
                </a:cubicBezTo>
                <a:cubicBezTo>
                  <a:pt x="992" y="165"/>
                  <a:pt x="1006" y="181"/>
                  <a:pt x="1023" y="195"/>
                </a:cubicBezTo>
                <a:cubicBezTo>
                  <a:pt x="1049" y="216"/>
                  <a:pt x="1098" y="245"/>
                  <a:pt x="1134" y="233"/>
                </a:cubicBezTo>
                <a:cubicBezTo>
                  <a:pt x="1154" y="226"/>
                  <a:pt x="1163" y="193"/>
                  <a:pt x="1166" y="175"/>
                </a:cubicBezTo>
                <a:cubicBezTo>
                  <a:pt x="1169" y="155"/>
                  <a:pt x="1169" y="135"/>
                  <a:pt x="1169" y="115"/>
                </a:cubicBezTo>
                <a:cubicBezTo>
                  <a:pt x="1163" y="151"/>
                  <a:pt x="1155" y="175"/>
                  <a:pt x="1149" y="211"/>
                </a:cubicBezTo>
                <a:cubicBezTo>
                  <a:pt x="1138" y="282"/>
                  <a:pt x="1141" y="358"/>
                  <a:pt x="1143" y="430"/>
                </a:cubicBezTo>
                <a:cubicBezTo>
                  <a:pt x="1145" y="482"/>
                  <a:pt x="1155" y="535"/>
                  <a:pt x="1173" y="584"/>
                </a:cubicBezTo>
                <a:cubicBezTo>
                  <a:pt x="1181" y="605"/>
                  <a:pt x="1189" y="614"/>
                  <a:pt x="1206" y="628"/>
                </a:cubicBezTo>
                <a:moveTo>
                  <a:pt x="1589" y="586"/>
                </a:moveTo>
                <a:cubicBezTo>
                  <a:pt x="1593" y="621"/>
                  <a:pt x="1600" y="669"/>
                  <a:pt x="1591" y="703"/>
                </a:cubicBezTo>
                <a:cubicBezTo>
                  <a:pt x="1574" y="772"/>
                  <a:pt x="1527" y="841"/>
                  <a:pt x="1488" y="899"/>
                </a:cubicBezTo>
                <a:cubicBezTo>
                  <a:pt x="1464" y="934"/>
                  <a:pt x="1421" y="972"/>
                  <a:pt x="1406" y="1012"/>
                </a:cubicBezTo>
                <a:cubicBezTo>
                  <a:pt x="1406" y="1016"/>
                  <a:pt x="1406" y="1019"/>
                  <a:pt x="1406" y="102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1"/>
          <p:cNvSpPr/>
          <p:nvPr/>
        </p:nvSpPr>
        <p:spPr>
          <a:xfrm>
            <a:off x="6372000" y="2284560"/>
            <a:ext cx="2400840" cy="237960"/>
          </a:xfrm>
          <a:custGeom>
            <a:avLst/>
            <a:gdLst/>
            <a:ahLst/>
            <a:rect l="l" t="t" r="r" b="b"/>
            <a:pathLst>
              <a:path w="6670" h="662">
                <a:moveTo>
                  <a:pt x="1" y="378"/>
                </a:moveTo>
                <a:cubicBezTo>
                  <a:pt x="1" y="374"/>
                  <a:pt x="0" y="368"/>
                  <a:pt x="4" y="368"/>
                </a:cubicBezTo>
                <a:cubicBezTo>
                  <a:pt x="20" y="367"/>
                  <a:pt x="37" y="368"/>
                  <a:pt x="53" y="368"/>
                </a:cubicBezTo>
                <a:moveTo>
                  <a:pt x="164" y="239"/>
                </a:moveTo>
                <a:cubicBezTo>
                  <a:pt x="150" y="204"/>
                  <a:pt x="159" y="259"/>
                  <a:pt x="160" y="270"/>
                </a:cubicBezTo>
                <a:cubicBezTo>
                  <a:pt x="163" y="341"/>
                  <a:pt x="190" y="407"/>
                  <a:pt x="211" y="473"/>
                </a:cubicBezTo>
                <a:cubicBezTo>
                  <a:pt x="228" y="527"/>
                  <a:pt x="240" y="580"/>
                  <a:pt x="248" y="635"/>
                </a:cubicBezTo>
                <a:cubicBezTo>
                  <a:pt x="250" y="647"/>
                  <a:pt x="249" y="650"/>
                  <a:pt x="250" y="661"/>
                </a:cubicBezTo>
                <a:cubicBezTo>
                  <a:pt x="250" y="605"/>
                  <a:pt x="249" y="552"/>
                  <a:pt x="263" y="496"/>
                </a:cubicBezTo>
                <a:cubicBezTo>
                  <a:pt x="276" y="448"/>
                  <a:pt x="291" y="401"/>
                  <a:pt x="320" y="362"/>
                </a:cubicBezTo>
                <a:cubicBezTo>
                  <a:pt x="339" y="337"/>
                  <a:pt x="362" y="324"/>
                  <a:pt x="393" y="331"/>
                </a:cubicBezTo>
                <a:cubicBezTo>
                  <a:pt x="430" y="337"/>
                  <a:pt x="459" y="391"/>
                  <a:pt x="475" y="421"/>
                </a:cubicBezTo>
                <a:cubicBezTo>
                  <a:pt x="500" y="470"/>
                  <a:pt x="515" y="523"/>
                  <a:pt x="524" y="577"/>
                </a:cubicBezTo>
                <a:cubicBezTo>
                  <a:pt x="528" y="604"/>
                  <a:pt x="531" y="631"/>
                  <a:pt x="536" y="657"/>
                </a:cubicBezTo>
                <a:moveTo>
                  <a:pt x="854" y="365"/>
                </a:moveTo>
                <a:cubicBezTo>
                  <a:pt x="852" y="396"/>
                  <a:pt x="839" y="423"/>
                  <a:pt x="827" y="459"/>
                </a:cubicBezTo>
                <a:cubicBezTo>
                  <a:pt x="813" y="499"/>
                  <a:pt x="795" y="567"/>
                  <a:pt x="827" y="602"/>
                </a:cubicBezTo>
                <a:cubicBezTo>
                  <a:pt x="858" y="635"/>
                  <a:pt x="934" y="639"/>
                  <a:pt x="975" y="629"/>
                </a:cubicBezTo>
                <a:cubicBezTo>
                  <a:pt x="1026" y="618"/>
                  <a:pt x="1038" y="581"/>
                  <a:pt x="1040" y="535"/>
                </a:cubicBezTo>
                <a:cubicBezTo>
                  <a:pt x="1042" y="480"/>
                  <a:pt x="1011" y="449"/>
                  <a:pt x="969" y="421"/>
                </a:cubicBezTo>
                <a:cubicBezTo>
                  <a:pt x="939" y="401"/>
                  <a:pt x="911" y="395"/>
                  <a:pt x="876" y="394"/>
                </a:cubicBezTo>
                <a:cubicBezTo>
                  <a:pt x="875" y="394"/>
                  <a:pt x="874" y="394"/>
                  <a:pt x="873" y="394"/>
                </a:cubicBezTo>
                <a:moveTo>
                  <a:pt x="1370" y="316"/>
                </a:moveTo>
                <a:cubicBezTo>
                  <a:pt x="1377" y="294"/>
                  <a:pt x="1370" y="301"/>
                  <a:pt x="1397" y="298"/>
                </a:cubicBezTo>
                <a:cubicBezTo>
                  <a:pt x="1433" y="294"/>
                  <a:pt x="1452" y="359"/>
                  <a:pt x="1464" y="386"/>
                </a:cubicBezTo>
                <a:cubicBezTo>
                  <a:pt x="1483" y="428"/>
                  <a:pt x="1500" y="474"/>
                  <a:pt x="1512" y="521"/>
                </a:cubicBezTo>
                <a:cubicBezTo>
                  <a:pt x="1515" y="533"/>
                  <a:pt x="1517" y="548"/>
                  <a:pt x="1522" y="558"/>
                </a:cubicBezTo>
                <a:cubicBezTo>
                  <a:pt x="1523" y="558"/>
                  <a:pt x="1523" y="558"/>
                  <a:pt x="1524" y="558"/>
                </a:cubicBezTo>
                <a:cubicBezTo>
                  <a:pt x="1534" y="528"/>
                  <a:pt x="1542" y="496"/>
                  <a:pt x="1555" y="467"/>
                </a:cubicBezTo>
                <a:cubicBezTo>
                  <a:pt x="1574" y="427"/>
                  <a:pt x="1598" y="387"/>
                  <a:pt x="1635" y="362"/>
                </a:cubicBezTo>
                <a:cubicBezTo>
                  <a:pt x="1654" y="349"/>
                  <a:pt x="1703" y="331"/>
                  <a:pt x="1722" y="355"/>
                </a:cubicBezTo>
                <a:cubicBezTo>
                  <a:pt x="1743" y="383"/>
                  <a:pt x="1743" y="463"/>
                  <a:pt x="1734" y="496"/>
                </a:cubicBezTo>
                <a:cubicBezTo>
                  <a:pt x="1732" y="499"/>
                  <a:pt x="1731" y="502"/>
                  <a:pt x="1729" y="504"/>
                </a:cubicBezTo>
                <a:cubicBezTo>
                  <a:pt x="1727" y="492"/>
                  <a:pt x="1725" y="477"/>
                  <a:pt x="1738" y="458"/>
                </a:cubicBezTo>
                <a:cubicBezTo>
                  <a:pt x="1764" y="420"/>
                  <a:pt x="1800" y="394"/>
                  <a:pt x="1841" y="374"/>
                </a:cubicBezTo>
                <a:cubicBezTo>
                  <a:pt x="1875" y="358"/>
                  <a:pt x="1912" y="350"/>
                  <a:pt x="1950" y="354"/>
                </a:cubicBezTo>
                <a:cubicBezTo>
                  <a:pt x="1988" y="358"/>
                  <a:pt x="1982" y="410"/>
                  <a:pt x="1983" y="439"/>
                </a:cubicBezTo>
                <a:cubicBezTo>
                  <a:pt x="1984" y="470"/>
                  <a:pt x="1984" y="496"/>
                  <a:pt x="1990" y="527"/>
                </a:cubicBezTo>
                <a:moveTo>
                  <a:pt x="2379" y="298"/>
                </a:moveTo>
                <a:cubicBezTo>
                  <a:pt x="2377" y="285"/>
                  <a:pt x="2380" y="269"/>
                  <a:pt x="2359" y="289"/>
                </a:cubicBezTo>
                <a:cubicBezTo>
                  <a:pt x="2327" y="318"/>
                  <a:pt x="2300" y="365"/>
                  <a:pt x="2294" y="409"/>
                </a:cubicBezTo>
                <a:cubicBezTo>
                  <a:pt x="2288" y="452"/>
                  <a:pt x="2303" y="475"/>
                  <a:pt x="2344" y="486"/>
                </a:cubicBezTo>
                <a:cubicBezTo>
                  <a:pt x="2362" y="490"/>
                  <a:pt x="2401" y="497"/>
                  <a:pt x="2407" y="474"/>
                </a:cubicBezTo>
                <a:cubicBezTo>
                  <a:pt x="2414" y="445"/>
                  <a:pt x="2406" y="418"/>
                  <a:pt x="2387" y="397"/>
                </a:cubicBezTo>
                <a:cubicBezTo>
                  <a:pt x="2367" y="375"/>
                  <a:pt x="2336" y="352"/>
                  <a:pt x="2308" y="342"/>
                </a:cubicBezTo>
                <a:cubicBezTo>
                  <a:pt x="2306" y="342"/>
                  <a:pt x="2304" y="342"/>
                  <a:pt x="2302" y="342"/>
                </a:cubicBezTo>
                <a:moveTo>
                  <a:pt x="2445" y="439"/>
                </a:moveTo>
                <a:cubicBezTo>
                  <a:pt x="2493" y="439"/>
                  <a:pt x="2533" y="437"/>
                  <a:pt x="2578" y="414"/>
                </a:cubicBezTo>
                <a:cubicBezTo>
                  <a:pt x="2612" y="397"/>
                  <a:pt x="2639" y="377"/>
                  <a:pt x="2644" y="337"/>
                </a:cubicBezTo>
                <a:cubicBezTo>
                  <a:pt x="2649" y="295"/>
                  <a:pt x="2641" y="256"/>
                  <a:pt x="2623" y="218"/>
                </a:cubicBezTo>
                <a:cubicBezTo>
                  <a:pt x="2614" y="200"/>
                  <a:pt x="2604" y="183"/>
                  <a:pt x="2596" y="163"/>
                </a:cubicBezTo>
                <a:cubicBezTo>
                  <a:pt x="2623" y="189"/>
                  <a:pt x="2652" y="214"/>
                  <a:pt x="2680" y="239"/>
                </a:cubicBezTo>
                <a:cubicBezTo>
                  <a:pt x="2728" y="282"/>
                  <a:pt x="2806" y="332"/>
                  <a:pt x="2817" y="401"/>
                </a:cubicBezTo>
                <a:cubicBezTo>
                  <a:pt x="2823" y="440"/>
                  <a:pt x="2815" y="481"/>
                  <a:pt x="2820" y="520"/>
                </a:cubicBezTo>
                <a:cubicBezTo>
                  <a:pt x="2860" y="520"/>
                  <a:pt x="2894" y="517"/>
                  <a:pt x="2934" y="511"/>
                </a:cubicBezTo>
                <a:moveTo>
                  <a:pt x="3160" y="246"/>
                </a:moveTo>
                <a:cubicBezTo>
                  <a:pt x="3160" y="246"/>
                  <a:pt x="3159" y="258"/>
                  <a:pt x="3160" y="273"/>
                </a:cubicBezTo>
                <a:cubicBezTo>
                  <a:pt x="3163" y="306"/>
                  <a:pt x="3197" y="312"/>
                  <a:pt x="3224" y="314"/>
                </a:cubicBezTo>
                <a:cubicBezTo>
                  <a:pt x="3266" y="317"/>
                  <a:pt x="3306" y="317"/>
                  <a:pt x="3343" y="293"/>
                </a:cubicBezTo>
                <a:cubicBezTo>
                  <a:pt x="3372" y="273"/>
                  <a:pt x="3387" y="246"/>
                  <a:pt x="3384" y="210"/>
                </a:cubicBezTo>
                <a:cubicBezTo>
                  <a:pt x="3380" y="161"/>
                  <a:pt x="3320" y="162"/>
                  <a:pt x="3284" y="161"/>
                </a:cubicBezTo>
                <a:cubicBezTo>
                  <a:pt x="3213" y="157"/>
                  <a:pt x="3160" y="193"/>
                  <a:pt x="3115" y="247"/>
                </a:cubicBezTo>
                <a:cubicBezTo>
                  <a:pt x="3087" y="282"/>
                  <a:pt x="3055" y="353"/>
                  <a:pt x="3076" y="400"/>
                </a:cubicBezTo>
                <a:cubicBezTo>
                  <a:pt x="3100" y="454"/>
                  <a:pt x="3179" y="486"/>
                  <a:pt x="3230" y="500"/>
                </a:cubicBezTo>
                <a:cubicBezTo>
                  <a:pt x="3276" y="508"/>
                  <a:pt x="3291" y="511"/>
                  <a:pt x="3322" y="508"/>
                </a:cubicBezTo>
                <a:moveTo>
                  <a:pt x="3895" y="205"/>
                </a:moveTo>
                <a:cubicBezTo>
                  <a:pt x="3910" y="183"/>
                  <a:pt x="3927" y="163"/>
                  <a:pt x="3929" y="135"/>
                </a:cubicBezTo>
                <a:cubicBezTo>
                  <a:pt x="3910" y="134"/>
                  <a:pt x="3875" y="125"/>
                  <a:pt x="3857" y="133"/>
                </a:cubicBezTo>
                <a:cubicBezTo>
                  <a:pt x="3819" y="147"/>
                  <a:pt x="3801" y="184"/>
                  <a:pt x="3798" y="221"/>
                </a:cubicBezTo>
                <a:cubicBezTo>
                  <a:pt x="3794" y="273"/>
                  <a:pt x="3838" y="299"/>
                  <a:pt x="3875" y="326"/>
                </a:cubicBezTo>
                <a:cubicBezTo>
                  <a:pt x="3907" y="350"/>
                  <a:pt x="3936" y="368"/>
                  <a:pt x="3959" y="401"/>
                </a:cubicBezTo>
                <a:cubicBezTo>
                  <a:pt x="3955" y="435"/>
                  <a:pt x="3926" y="430"/>
                  <a:pt x="3896" y="433"/>
                </a:cubicBezTo>
                <a:cubicBezTo>
                  <a:pt x="3854" y="435"/>
                  <a:pt x="3803" y="439"/>
                  <a:pt x="3762" y="429"/>
                </a:cubicBezTo>
                <a:cubicBezTo>
                  <a:pt x="3758" y="427"/>
                  <a:pt x="3755" y="426"/>
                  <a:pt x="3751" y="424"/>
                </a:cubicBezTo>
                <a:moveTo>
                  <a:pt x="4241" y="166"/>
                </a:moveTo>
                <a:cubicBezTo>
                  <a:pt x="4243" y="150"/>
                  <a:pt x="4255" y="136"/>
                  <a:pt x="4229" y="150"/>
                </a:cubicBezTo>
                <a:cubicBezTo>
                  <a:pt x="4185" y="174"/>
                  <a:pt x="4132" y="211"/>
                  <a:pt x="4107" y="256"/>
                </a:cubicBezTo>
                <a:cubicBezTo>
                  <a:pt x="4089" y="289"/>
                  <a:pt x="4092" y="320"/>
                  <a:pt x="4127" y="332"/>
                </a:cubicBezTo>
                <a:cubicBezTo>
                  <a:pt x="4158" y="342"/>
                  <a:pt x="4228" y="348"/>
                  <a:pt x="4259" y="337"/>
                </a:cubicBezTo>
                <a:cubicBezTo>
                  <a:pt x="4295" y="323"/>
                  <a:pt x="4314" y="275"/>
                  <a:pt x="4318" y="241"/>
                </a:cubicBezTo>
                <a:cubicBezTo>
                  <a:pt x="4319" y="231"/>
                  <a:pt x="4319" y="212"/>
                  <a:pt x="4320" y="205"/>
                </a:cubicBezTo>
                <a:cubicBezTo>
                  <a:pt x="4323" y="253"/>
                  <a:pt x="4328" y="299"/>
                  <a:pt x="4360" y="337"/>
                </a:cubicBezTo>
                <a:cubicBezTo>
                  <a:pt x="4381" y="362"/>
                  <a:pt x="4403" y="368"/>
                  <a:pt x="4432" y="379"/>
                </a:cubicBezTo>
                <a:moveTo>
                  <a:pt x="4509" y="267"/>
                </a:moveTo>
                <a:cubicBezTo>
                  <a:pt x="4522" y="237"/>
                  <a:pt x="4532" y="210"/>
                  <a:pt x="4562" y="194"/>
                </a:cubicBezTo>
                <a:cubicBezTo>
                  <a:pt x="4565" y="194"/>
                  <a:pt x="4569" y="194"/>
                  <a:pt x="4572" y="194"/>
                </a:cubicBezTo>
                <a:cubicBezTo>
                  <a:pt x="4577" y="208"/>
                  <a:pt x="4585" y="228"/>
                  <a:pt x="4585" y="256"/>
                </a:cubicBezTo>
                <a:cubicBezTo>
                  <a:pt x="4585" y="292"/>
                  <a:pt x="4588" y="325"/>
                  <a:pt x="4569" y="357"/>
                </a:cubicBezTo>
                <a:cubicBezTo>
                  <a:pt x="4564" y="365"/>
                  <a:pt x="4559" y="368"/>
                  <a:pt x="4554" y="376"/>
                </a:cubicBezTo>
                <a:cubicBezTo>
                  <a:pt x="4571" y="357"/>
                  <a:pt x="4588" y="340"/>
                  <a:pt x="4609" y="323"/>
                </a:cubicBezTo>
                <a:cubicBezTo>
                  <a:pt x="4635" y="304"/>
                  <a:pt x="4661" y="286"/>
                  <a:pt x="4692" y="274"/>
                </a:cubicBezTo>
                <a:cubicBezTo>
                  <a:pt x="4717" y="265"/>
                  <a:pt x="4739" y="262"/>
                  <a:pt x="4751" y="284"/>
                </a:cubicBezTo>
                <a:cubicBezTo>
                  <a:pt x="4766" y="310"/>
                  <a:pt x="4751" y="363"/>
                  <a:pt x="4780" y="384"/>
                </a:cubicBezTo>
                <a:cubicBezTo>
                  <a:pt x="4789" y="390"/>
                  <a:pt x="4805" y="392"/>
                  <a:pt x="4816" y="389"/>
                </a:cubicBezTo>
                <a:cubicBezTo>
                  <a:pt x="4847" y="378"/>
                  <a:pt x="4880" y="355"/>
                  <a:pt x="4909" y="340"/>
                </a:cubicBezTo>
                <a:cubicBezTo>
                  <a:pt x="4939" y="323"/>
                  <a:pt x="4985" y="295"/>
                  <a:pt x="5022" y="306"/>
                </a:cubicBezTo>
                <a:cubicBezTo>
                  <a:pt x="5049" y="314"/>
                  <a:pt x="5068" y="331"/>
                  <a:pt x="5098" y="334"/>
                </a:cubicBezTo>
                <a:cubicBezTo>
                  <a:pt x="5143" y="339"/>
                  <a:pt x="5207" y="344"/>
                  <a:pt x="5249" y="324"/>
                </a:cubicBezTo>
                <a:cubicBezTo>
                  <a:pt x="5289" y="306"/>
                  <a:pt x="5298" y="270"/>
                  <a:pt x="5315" y="234"/>
                </a:cubicBezTo>
                <a:cubicBezTo>
                  <a:pt x="5321" y="220"/>
                  <a:pt x="5327" y="207"/>
                  <a:pt x="5332" y="194"/>
                </a:cubicBezTo>
                <a:cubicBezTo>
                  <a:pt x="5332" y="224"/>
                  <a:pt x="5323" y="261"/>
                  <a:pt x="5346" y="282"/>
                </a:cubicBezTo>
                <a:cubicBezTo>
                  <a:pt x="5363" y="297"/>
                  <a:pt x="5429" y="289"/>
                  <a:pt x="5449" y="287"/>
                </a:cubicBezTo>
                <a:cubicBezTo>
                  <a:pt x="5478" y="284"/>
                  <a:pt x="5497" y="271"/>
                  <a:pt x="5504" y="244"/>
                </a:cubicBezTo>
                <a:cubicBezTo>
                  <a:pt x="5512" y="213"/>
                  <a:pt x="5489" y="202"/>
                  <a:pt x="5462" y="196"/>
                </a:cubicBezTo>
                <a:cubicBezTo>
                  <a:pt x="5419" y="187"/>
                  <a:pt x="5373" y="189"/>
                  <a:pt x="5334" y="208"/>
                </a:cubicBezTo>
                <a:cubicBezTo>
                  <a:pt x="5287" y="231"/>
                  <a:pt x="5257" y="269"/>
                  <a:pt x="5255" y="321"/>
                </a:cubicBezTo>
                <a:cubicBezTo>
                  <a:pt x="5253" y="363"/>
                  <a:pt x="5273" y="380"/>
                  <a:pt x="5310" y="397"/>
                </a:cubicBezTo>
                <a:cubicBezTo>
                  <a:pt x="5342" y="407"/>
                  <a:pt x="5353" y="411"/>
                  <a:pt x="5376" y="412"/>
                </a:cubicBezTo>
                <a:moveTo>
                  <a:pt x="5649" y="90"/>
                </a:moveTo>
                <a:cubicBezTo>
                  <a:pt x="5684" y="75"/>
                  <a:pt x="5715" y="62"/>
                  <a:pt x="5753" y="67"/>
                </a:cubicBezTo>
                <a:cubicBezTo>
                  <a:pt x="5776" y="70"/>
                  <a:pt x="5787" y="107"/>
                  <a:pt x="5804" y="123"/>
                </a:cubicBezTo>
                <a:cubicBezTo>
                  <a:pt x="5825" y="144"/>
                  <a:pt x="5844" y="150"/>
                  <a:pt x="5872" y="151"/>
                </a:cubicBezTo>
                <a:cubicBezTo>
                  <a:pt x="5893" y="152"/>
                  <a:pt x="5917" y="155"/>
                  <a:pt x="5929" y="134"/>
                </a:cubicBezTo>
                <a:cubicBezTo>
                  <a:pt x="5943" y="109"/>
                  <a:pt x="5929" y="83"/>
                  <a:pt x="5908" y="70"/>
                </a:cubicBezTo>
                <a:cubicBezTo>
                  <a:pt x="5872" y="49"/>
                  <a:pt x="5798" y="39"/>
                  <a:pt x="5759" y="57"/>
                </a:cubicBezTo>
                <a:cubicBezTo>
                  <a:pt x="5702" y="84"/>
                  <a:pt x="5679" y="149"/>
                  <a:pt x="5676" y="208"/>
                </a:cubicBezTo>
                <a:cubicBezTo>
                  <a:pt x="5674" y="260"/>
                  <a:pt x="5682" y="298"/>
                  <a:pt x="5729" y="326"/>
                </a:cubicBezTo>
                <a:cubicBezTo>
                  <a:pt x="5768" y="350"/>
                  <a:pt x="5813" y="351"/>
                  <a:pt x="5856" y="357"/>
                </a:cubicBezTo>
                <a:moveTo>
                  <a:pt x="6156" y="77"/>
                </a:moveTo>
                <a:cubicBezTo>
                  <a:pt x="6156" y="74"/>
                  <a:pt x="6156" y="73"/>
                  <a:pt x="6156" y="71"/>
                </a:cubicBezTo>
                <a:cubicBezTo>
                  <a:pt x="6156" y="79"/>
                  <a:pt x="6145" y="82"/>
                  <a:pt x="6150" y="87"/>
                </a:cubicBezTo>
                <a:cubicBezTo>
                  <a:pt x="6161" y="100"/>
                  <a:pt x="6195" y="111"/>
                  <a:pt x="6212" y="102"/>
                </a:cubicBezTo>
                <a:cubicBezTo>
                  <a:pt x="6229" y="93"/>
                  <a:pt x="6233" y="71"/>
                  <a:pt x="6236" y="53"/>
                </a:cubicBezTo>
                <a:cubicBezTo>
                  <a:pt x="6239" y="35"/>
                  <a:pt x="6238" y="18"/>
                  <a:pt x="6239" y="0"/>
                </a:cubicBezTo>
                <a:cubicBezTo>
                  <a:pt x="6239" y="12"/>
                  <a:pt x="6241" y="9"/>
                  <a:pt x="6239" y="21"/>
                </a:cubicBezTo>
                <a:cubicBezTo>
                  <a:pt x="6231" y="72"/>
                  <a:pt x="6217" y="122"/>
                  <a:pt x="6212" y="175"/>
                </a:cubicBezTo>
                <a:cubicBezTo>
                  <a:pt x="6205" y="242"/>
                  <a:pt x="6205" y="309"/>
                  <a:pt x="6205" y="376"/>
                </a:cubicBezTo>
                <a:cubicBezTo>
                  <a:pt x="6205" y="399"/>
                  <a:pt x="6214" y="450"/>
                  <a:pt x="6202" y="470"/>
                </a:cubicBezTo>
                <a:cubicBezTo>
                  <a:pt x="6195" y="482"/>
                  <a:pt x="6162" y="488"/>
                  <a:pt x="6151" y="478"/>
                </a:cubicBezTo>
                <a:cubicBezTo>
                  <a:pt x="6138" y="468"/>
                  <a:pt x="6136" y="450"/>
                  <a:pt x="6134" y="435"/>
                </a:cubicBezTo>
                <a:cubicBezTo>
                  <a:pt x="6131" y="412"/>
                  <a:pt x="6138" y="405"/>
                  <a:pt x="6160" y="400"/>
                </a:cubicBezTo>
                <a:cubicBezTo>
                  <a:pt x="6220" y="385"/>
                  <a:pt x="6291" y="394"/>
                  <a:pt x="6351" y="394"/>
                </a:cubicBezTo>
                <a:cubicBezTo>
                  <a:pt x="6457" y="394"/>
                  <a:pt x="6563" y="401"/>
                  <a:pt x="6669" y="4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2"/>
          <p:cNvSpPr/>
          <p:nvPr/>
        </p:nvSpPr>
        <p:spPr>
          <a:xfrm>
            <a:off x="8418600" y="2986200"/>
            <a:ext cx="93600" cy="227160"/>
          </a:xfrm>
          <a:custGeom>
            <a:avLst/>
            <a:gdLst/>
            <a:ahLst/>
            <a:rect l="l" t="t" r="r" b="b"/>
            <a:pathLst>
              <a:path w="261" h="632">
                <a:moveTo>
                  <a:pt x="10" y="0"/>
                </a:moveTo>
                <a:cubicBezTo>
                  <a:pt x="81" y="11"/>
                  <a:pt x="128" y="41"/>
                  <a:pt x="175" y="100"/>
                </a:cubicBezTo>
                <a:cubicBezTo>
                  <a:pt x="230" y="167"/>
                  <a:pt x="260" y="269"/>
                  <a:pt x="242" y="357"/>
                </a:cubicBezTo>
                <a:cubicBezTo>
                  <a:pt x="216" y="487"/>
                  <a:pt x="96" y="560"/>
                  <a:pt x="0" y="6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3"/>
          <p:cNvSpPr/>
          <p:nvPr/>
        </p:nvSpPr>
        <p:spPr>
          <a:xfrm>
            <a:off x="1142640" y="3399480"/>
            <a:ext cx="999000" cy="171720"/>
          </a:xfrm>
          <a:custGeom>
            <a:avLst/>
            <a:gdLst/>
            <a:ahLst/>
            <a:rect l="l" t="t" r="r" b="b"/>
            <a:pathLst>
              <a:path w="2776" h="478">
                <a:moveTo>
                  <a:pt x="70" y="176"/>
                </a:moveTo>
                <a:cubicBezTo>
                  <a:pt x="59" y="158"/>
                  <a:pt x="49" y="143"/>
                  <a:pt x="35" y="128"/>
                </a:cubicBezTo>
                <a:cubicBezTo>
                  <a:pt x="25" y="118"/>
                  <a:pt x="14" y="105"/>
                  <a:pt x="2" y="96"/>
                </a:cubicBezTo>
                <a:cubicBezTo>
                  <a:pt x="0" y="94"/>
                  <a:pt x="0" y="95"/>
                  <a:pt x="4" y="101"/>
                </a:cubicBezTo>
                <a:cubicBezTo>
                  <a:pt x="19" y="116"/>
                  <a:pt x="35" y="128"/>
                  <a:pt x="56" y="132"/>
                </a:cubicBezTo>
                <a:cubicBezTo>
                  <a:pt x="77" y="137"/>
                  <a:pt x="104" y="137"/>
                  <a:pt x="126" y="135"/>
                </a:cubicBezTo>
                <a:cubicBezTo>
                  <a:pt x="150" y="133"/>
                  <a:pt x="177" y="120"/>
                  <a:pt x="187" y="96"/>
                </a:cubicBezTo>
                <a:cubicBezTo>
                  <a:pt x="195" y="77"/>
                  <a:pt x="190" y="50"/>
                  <a:pt x="177" y="35"/>
                </a:cubicBezTo>
                <a:cubicBezTo>
                  <a:pt x="156" y="12"/>
                  <a:pt x="103" y="0"/>
                  <a:pt x="79" y="23"/>
                </a:cubicBezTo>
                <a:cubicBezTo>
                  <a:pt x="35" y="65"/>
                  <a:pt x="32" y="144"/>
                  <a:pt x="29" y="200"/>
                </a:cubicBezTo>
                <a:cubicBezTo>
                  <a:pt x="26" y="273"/>
                  <a:pt x="22" y="345"/>
                  <a:pt x="68" y="407"/>
                </a:cubicBezTo>
                <a:cubicBezTo>
                  <a:pt x="104" y="455"/>
                  <a:pt x="159" y="469"/>
                  <a:pt x="216" y="473"/>
                </a:cubicBezTo>
                <a:cubicBezTo>
                  <a:pt x="276" y="477"/>
                  <a:pt x="314" y="464"/>
                  <a:pt x="369" y="446"/>
                </a:cubicBezTo>
                <a:moveTo>
                  <a:pt x="638" y="81"/>
                </a:moveTo>
                <a:cubicBezTo>
                  <a:pt x="649" y="76"/>
                  <a:pt x="644" y="77"/>
                  <a:pt x="656" y="77"/>
                </a:cubicBezTo>
                <a:cubicBezTo>
                  <a:pt x="676" y="77"/>
                  <a:pt x="698" y="77"/>
                  <a:pt x="718" y="77"/>
                </a:cubicBezTo>
                <a:cubicBezTo>
                  <a:pt x="719" y="66"/>
                  <a:pt x="724" y="46"/>
                  <a:pt x="720" y="35"/>
                </a:cubicBezTo>
                <a:cubicBezTo>
                  <a:pt x="717" y="27"/>
                  <a:pt x="695" y="15"/>
                  <a:pt x="686" y="12"/>
                </a:cubicBezTo>
                <a:cubicBezTo>
                  <a:pt x="683" y="12"/>
                  <a:pt x="682" y="12"/>
                  <a:pt x="680" y="12"/>
                </a:cubicBezTo>
                <a:cubicBezTo>
                  <a:pt x="677" y="55"/>
                  <a:pt x="677" y="100"/>
                  <a:pt x="678" y="142"/>
                </a:cubicBezTo>
                <a:cubicBezTo>
                  <a:pt x="679" y="205"/>
                  <a:pt x="690" y="268"/>
                  <a:pt x="712" y="327"/>
                </a:cubicBezTo>
                <a:cubicBezTo>
                  <a:pt x="723" y="356"/>
                  <a:pt x="738" y="383"/>
                  <a:pt x="755" y="408"/>
                </a:cubicBezTo>
                <a:cubicBezTo>
                  <a:pt x="759" y="414"/>
                  <a:pt x="760" y="419"/>
                  <a:pt x="763" y="424"/>
                </a:cubicBezTo>
                <a:cubicBezTo>
                  <a:pt x="732" y="424"/>
                  <a:pt x="701" y="424"/>
                  <a:pt x="669" y="424"/>
                </a:cubicBezTo>
                <a:cubicBezTo>
                  <a:pt x="699" y="413"/>
                  <a:pt x="738" y="403"/>
                  <a:pt x="772" y="397"/>
                </a:cubicBezTo>
                <a:cubicBezTo>
                  <a:pt x="871" y="378"/>
                  <a:pt x="973" y="376"/>
                  <a:pt x="1073" y="370"/>
                </a:cubicBezTo>
                <a:moveTo>
                  <a:pt x="1777" y="88"/>
                </a:moveTo>
                <a:cubicBezTo>
                  <a:pt x="1733" y="72"/>
                  <a:pt x="1697" y="63"/>
                  <a:pt x="1650" y="65"/>
                </a:cubicBezTo>
                <a:cubicBezTo>
                  <a:pt x="1592" y="68"/>
                  <a:pt x="1544" y="104"/>
                  <a:pt x="1511" y="149"/>
                </a:cubicBezTo>
                <a:cubicBezTo>
                  <a:pt x="1490" y="179"/>
                  <a:pt x="1462" y="256"/>
                  <a:pt x="1481" y="293"/>
                </a:cubicBezTo>
                <a:cubicBezTo>
                  <a:pt x="1509" y="346"/>
                  <a:pt x="1602" y="345"/>
                  <a:pt x="1650" y="346"/>
                </a:cubicBezTo>
                <a:cubicBezTo>
                  <a:pt x="1726" y="348"/>
                  <a:pt x="1791" y="342"/>
                  <a:pt x="1866" y="330"/>
                </a:cubicBezTo>
                <a:moveTo>
                  <a:pt x="2171" y="135"/>
                </a:moveTo>
                <a:cubicBezTo>
                  <a:pt x="2171" y="126"/>
                  <a:pt x="2171" y="115"/>
                  <a:pt x="2171" y="105"/>
                </a:cubicBezTo>
                <a:cubicBezTo>
                  <a:pt x="2136" y="115"/>
                  <a:pt x="2117" y="127"/>
                  <a:pt x="2088" y="152"/>
                </a:cubicBezTo>
                <a:cubicBezTo>
                  <a:pt x="2059" y="178"/>
                  <a:pt x="2033" y="204"/>
                  <a:pt x="2029" y="242"/>
                </a:cubicBezTo>
                <a:cubicBezTo>
                  <a:pt x="2026" y="273"/>
                  <a:pt x="2080" y="261"/>
                  <a:pt x="2100" y="261"/>
                </a:cubicBezTo>
                <a:cubicBezTo>
                  <a:pt x="2147" y="261"/>
                  <a:pt x="2187" y="249"/>
                  <a:pt x="2223" y="217"/>
                </a:cubicBezTo>
                <a:cubicBezTo>
                  <a:pt x="2243" y="198"/>
                  <a:pt x="2258" y="173"/>
                  <a:pt x="2262" y="145"/>
                </a:cubicBezTo>
                <a:cubicBezTo>
                  <a:pt x="2264" y="135"/>
                  <a:pt x="2266" y="137"/>
                  <a:pt x="2267" y="133"/>
                </a:cubicBezTo>
                <a:cubicBezTo>
                  <a:pt x="2279" y="156"/>
                  <a:pt x="2288" y="178"/>
                  <a:pt x="2313" y="190"/>
                </a:cubicBezTo>
                <a:cubicBezTo>
                  <a:pt x="2335" y="200"/>
                  <a:pt x="2359" y="200"/>
                  <a:pt x="2382" y="200"/>
                </a:cubicBezTo>
                <a:cubicBezTo>
                  <a:pt x="2393" y="200"/>
                  <a:pt x="2397" y="200"/>
                  <a:pt x="2404" y="197"/>
                </a:cubicBezTo>
                <a:moveTo>
                  <a:pt x="2371" y="101"/>
                </a:moveTo>
                <a:cubicBezTo>
                  <a:pt x="2369" y="94"/>
                  <a:pt x="2368" y="89"/>
                  <a:pt x="2368" y="81"/>
                </a:cubicBezTo>
                <a:cubicBezTo>
                  <a:pt x="2368" y="79"/>
                  <a:pt x="2368" y="78"/>
                  <a:pt x="2368" y="77"/>
                </a:cubicBezTo>
                <a:cubicBezTo>
                  <a:pt x="2384" y="75"/>
                  <a:pt x="2423" y="66"/>
                  <a:pt x="2437" y="74"/>
                </a:cubicBezTo>
                <a:cubicBezTo>
                  <a:pt x="2475" y="94"/>
                  <a:pt x="2499" y="158"/>
                  <a:pt x="2512" y="195"/>
                </a:cubicBezTo>
                <a:cubicBezTo>
                  <a:pt x="2520" y="216"/>
                  <a:pt x="2522" y="236"/>
                  <a:pt x="2522" y="257"/>
                </a:cubicBezTo>
                <a:cubicBezTo>
                  <a:pt x="2522" y="258"/>
                  <a:pt x="2522" y="260"/>
                  <a:pt x="2522" y="261"/>
                </a:cubicBezTo>
                <a:cubicBezTo>
                  <a:pt x="2505" y="261"/>
                  <a:pt x="2492" y="266"/>
                  <a:pt x="2485" y="246"/>
                </a:cubicBezTo>
                <a:cubicBezTo>
                  <a:pt x="2476" y="221"/>
                  <a:pt x="2479" y="183"/>
                  <a:pt x="2493" y="160"/>
                </a:cubicBezTo>
                <a:cubicBezTo>
                  <a:pt x="2513" y="128"/>
                  <a:pt x="2551" y="97"/>
                  <a:pt x="2587" y="85"/>
                </a:cubicBezTo>
                <a:cubicBezTo>
                  <a:pt x="2627" y="72"/>
                  <a:pt x="2666" y="77"/>
                  <a:pt x="2695" y="105"/>
                </a:cubicBezTo>
                <a:cubicBezTo>
                  <a:pt x="2728" y="136"/>
                  <a:pt x="2743" y="181"/>
                  <a:pt x="2763" y="221"/>
                </a:cubicBezTo>
                <a:cubicBezTo>
                  <a:pt x="2767" y="229"/>
                  <a:pt x="2771" y="236"/>
                  <a:pt x="2775" y="2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4"/>
          <p:cNvSpPr/>
          <p:nvPr/>
        </p:nvSpPr>
        <p:spPr>
          <a:xfrm>
            <a:off x="2332440" y="3363840"/>
            <a:ext cx="344160" cy="121320"/>
          </a:xfrm>
          <a:custGeom>
            <a:avLst/>
            <a:gdLst/>
            <a:ahLst/>
            <a:rect l="l" t="t" r="r" b="b"/>
            <a:pathLst>
              <a:path w="957" h="338">
                <a:moveTo>
                  <a:pt x="9" y="0"/>
                </a:moveTo>
                <a:cubicBezTo>
                  <a:pt x="0" y="31"/>
                  <a:pt x="2" y="49"/>
                  <a:pt x="6" y="80"/>
                </a:cubicBezTo>
                <a:cubicBezTo>
                  <a:pt x="13" y="135"/>
                  <a:pt x="29" y="189"/>
                  <a:pt x="55" y="238"/>
                </a:cubicBezTo>
                <a:cubicBezTo>
                  <a:pt x="66" y="257"/>
                  <a:pt x="86" y="290"/>
                  <a:pt x="112" y="293"/>
                </a:cubicBezTo>
                <a:cubicBezTo>
                  <a:pt x="136" y="296"/>
                  <a:pt x="154" y="292"/>
                  <a:pt x="177" y="282"/>
                </a:cubicBezTo>
                <a:cubicBezTo>
                  <a:pt x="213" y="265"/>
                  <a:pt x="246" y="242"/>
                  <a:pt x="284" y="231"/>
                </a:cubicBezTo>
                <a:cubicBezTo>
                  <a:pt x="301" y="226"/>
                  <a:pt x="347" y="217"/>
                  <a:pt x="356" y="237"/>
                </a:cubicBezTo>
                <a:cubicBezTo>
                  <a:pt x="371" y="269"/>
                  <a:pt x="353" y="298"/>
                  <a:pt x="326" y="314"/>
                </a:cubicBezTo>
                <a:cubicBezTo>
                  <a:pt x="292" y="334"/>
                  <a:pt x="250" y="337"/>
                  <a:pt x="211" y="334"/>
                </a:cubicBezTo>
                <a:cubicBezTo>
                  <a:pt x="207" y="333"/>
                  <a:pt x="202" y="332"/>
                  <a:pt x="198" y="331"/>
                </a:cubicBezTo>
                <a:moveTo>
                  <a:pt x="485" y="64"/>
                </a:moveTo>
                <a:cubicBezTo>
                  <a:pt x="519" y="52"/>
                  <a:pt x="569" y="29"/>
                  <a:pt x="605" y="54"/>
                </a:cubicBezTo>
                <a:cubicBezTo>
                  <a:pt x="633" y="74"/>
                  <a:pt x="644" y="111"/>
                  <a:pt x="674" y="130"/>
                </a:cubicBezTo>
                <a:cubicBezTo>
                  <a:pt x="703" y="148"/>
                  <a:pt x="736" y="147"/>
                  <a:pt x="768" y="147"/>
                </a:cubicBezTo>
                <a:cubicBezTo>
                  <a:pt x="795" y="147"/>
                  <a:pt x="800" y="133"/>
                  <a:pt x="801" y="108"/>
                </a:cubicBezTo>
                <a:cubicBezTo>
                  <a:pt x="802" y="76"/>
                  <a:pt x="774" y="71"/>
                  <a:pt x="746" y="69"/>
                </a:cubicBezTo>
                <a:cubicBezTo>
                  <a:pt x="701" y="66"/>
                  <a:pt x="687" y="75"/>
                  <a:pt x="670" y="119"/>
                </a:cubicBezTo>
                <a:cubicBezTo>
                  <a:pt x="660" y="148"/>
                  <a:pt x="644" y="223"/>
                  <a:pt x="661" y="250"/>
                </a:cubicBezTo>
                <a:cubicBezTo>
                  <a:pt x="690" y="298"/>
                  <a:pt x="771" y="305"/>
                  <a:pt x="819" y="308"/>
                </a:cubicBezTo>
                <a:cubicBezTo>
                  <a:pt x="886" y="310"/>
                  <a:pt x="910" y="312"/>
                  <a:pt x="956" y="3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5"/>
          <p:cNvSpPr/>
          <p:nvPr/>
        </p:nvSpPr>
        <p:spPr>
          <a:xfrm>
            <a:off x="2857320" y="3336840"/>
            <a:ext cx="549360" cy="181080"/>
          </a:xfrm>
          <a:custGeom>
            <a:avLst/>
            <a:gdLst/>
            <a:ahLst/>
            <a:rect l="l" t="t" r="r" b="b"/>
            <a:pathLst>
              <a:path w="1527" h="504">
                <a:moveTo>
                  <a:pt x="8" y="35"/>
                </a:moveTo>
                <a:cubicBezTo>
                  <a:pt x="8" y="98"/>
                  <a:pt x="0" y="168"/>
                  <a:pt x="11" y="230"/>
                </a:cubicBezTo>
                <a:cubicBezTo>
                  <a:pt x="20" y="280"/>
                  <a:pt x="45" y="322"/>
                  <a:pt x="89" y="347"/>
                </a:cubicBezTo>
                <a:cubicBezTo>
                  <a:pt x="98" y="351"/>
                  <a:pt x="107" y="354"/>
                  <a:pt x="116" y="358"/>
                </a:cubicBezTo>
                <a:moveTo>
                  <a:pt x="311" y="105"/>
                </a:moveTo>
                <a:cubicBezTo>
                  <a:pt x="274" y="104"/>
                  <a:pt x="256" y="114"/>
                  <a:pt x="218" y="134"/>
                </a:cubicBezTo>
                <a:cubicBezTo>
                  <a:pt x="164" y="161"/>
                  <a:pt x="113" y="186"/>
                  <a:pt x="69" y="223"/>
                </a:cubicBezTo>
                <a:cubicBezTo>
                  <a:pt x="91" y="240"/>
                  <a:pt x="85" y="249"/>
                  <a:pt x="132" y="258"/>
                </a:cubicBezTo>
                <a:cubicBezTo>
                  <a:pt x="200" y="270"/>
                  <a:pt x="270" y="278"/>
                  <a:pt x="339" y="280"/>
                </a:cubicBezTo>
                <a:cubicBezTo>
                  <a:pt x="403" y="282"/>
                  <a:pt x="490" y="294"/>
                  <a:pt x="551" y="269"/>
                </a:cubicBezTo>
                <a:cubicBezTo>
                  <a:pt x="580" y="257"/>
                  <a:pt x="582" y="228"/>
                  <a:pt x="578" y="200"/>
                </a:cubicBezTo>
                <a:cubicBezTo>
                  <a:pt x="573" y="168"/>
                  <a:pt x="527" y="119"/>
                  <a:pt x="507" y="94"/>
                </a:cubicBezTo>
                <a:cubicBezTo>
                  <a:pt x="506" y="94"/>
                  <a:pt x="506" y="94"/>
                  <a:pt x="505" y="94"/>
                </a:cubicBezTo>
                <a:cubicBezTo>
                  <a:pt x="505" y="131"/>
                  <a:pt x="497" y="163"/>
                  <a:pt x="523" y="193"/>
                </a:cubicBezTo>
                <a:cubicBezTo>
                  <a:pt x="551" y="226"/>
                  <a:pt x="600" y="238"/>
                  <a:pt x="641" y="241"/>
                </a:cubicBezTo>
                <a:cubicBezTo>
                  <a:pt x="676" y="244"/>
                  <a:pt x="694" y="235"/>
                  <a:pt x="719" y="227"/>
                </a:cubicBezTo>
                <a:cubicBezTo>
                  <a:pt x="717" y="191"/>
                  <a:pt x="720" y="181"/>
                  <a:pt x="686" y="158"/>
                </a:cubicBezTo>
                <a:cubicBezTo>
                  <a:pt x="668" y="146"/>
                  <a:pt x="609" y="113"/>
                  <a:pt x="586" y="129"/>
                </a:cubicBezTo>
                <a:cubicBezTo>
                  <a:pt x="549" y="156"/>
                  <a:pt x="551" y="186"/>
                  <a:pt x="550" y="231"/>
                </a:cubicBezTo>
                <a:cubicBezTo>
                  <a:pt x="549" y="293"/>
                  <a:pt x="575" y="323"/>
                  <a:pt x="632" y="347"/>
                </a:cubicBezTo>
                <a:cubicBezTo>
                  <a:pt x="712" y="382"/>
                  <a:pt x="837" y="387"/>
                  <a:pt x="922" y="369"/>
                </a:cubicBezTo>
                <a:cubicBezTo>
                  <a:pt x="958" y="362"/>
                  <a:pt x="978" y="342"/>
                  <a:pt x="977" y="306"/>
                </a:cubicBezTo>
                <a:cubicBezTo>
                  <a:pt x="976" y="280"/>
                  <a:pt x="963" y="266"/>
                  <a:pt x="955" y="241"/>
                </a:cubicBezTo>
                <a:cubicBezTo>
                  <a:pt x="955" y="239"/>
                  <a:pt x="955" y="236"/>
                  <a:pt x="955" y="234"/>
                </a:cubicBezTo>
                <a:cubicBezTo>
                  <a:pt x="971" y="278"/>
                  <a:pt x="985" y="321"/>
                  <a:pt x="997" y="365"/>
                </a:cubicBezTo>
                <a:cubicBezTo>
                  <a:pt x="1009" y="410"/>
                  <a:pt x="1016" y="454"/>
                  <a:pt x="1019" y="499"/>
                </a:cubicBezTo>
                <a:cubicBezTo>
                  <a:pt x="1019" y="500"/>
                  <a:pt x="1019" y="502"/>
                  <a:pt x="1019" y="503"/>
                </a:cubicBezTo>
                <a:cubicBezTo>
                  <a:pt x="1003" y="472"/>
                  <a:pt x="987" y="444"/>
                  <a:pt x="979" y="410"/>
                </a:cubicBezTo>
                <a:cubicBezTo>
                  <a:pt x="969" y="368"/>
                  <a:pt x="963" y="308"/>
                  <a:pt x="980" y="269"/>
                </a:cubicBezTo>
                <a:cubicBezTo>
                  <a:pt x="993" y="238"/>
                  <a:pt x="1019" y="206"/>
                  <a:pt x="1049" y="192"/>
                </a:cubicBezTo>
                <a:cubicBezTo>
                  <a:pt x="1059" y="192"/>
                  <a:pt x="1062" y="192"/>
                  <a:pt x="1068" y="192"/>
                </a:cubicBezTo>
                <a:cubicBezTo>
                  <a:pt x="1068" y="224"/>
                  <a:pt x="1073" y="253"/>
                  <a:pt x="1056" y="283"/>
                </a:cubicBezTo>
                <a:cubicBezTo>
                  <a:pt x="1035" y="319"/>
                  <a:pt x="991" y="344"/>
                  <a:pt x="953" y="358"/>
                </a:cubicBezTo>
                <a:cubicBezTo>
                  <a:pt x="934" y="365"/>
                  <a:pt x="917" y="365"/>
                  <a:pt x="898" y="368"/>
                </a:cubicBezTo>
                <a:moveTo>
                  <a:pt x="998" y="19"/>
                </a:moveTo>
                <a:cubicBezTo>
                  <a:pt x="1035" y="5"/>
                  <a:pt x="1059" y="0"/>
                  <a:pt x="1077" y="45"/>
                </a:cubicBezTo>
                <a:cubicBezTo>
                  <a:pt x="1102" y="107"/>
                  <a:pt x="1093" y="179"/>
                  <a:pt x="1105" y="244"/>
                </a:cubicBezTo>
                <a:cubicBezTo>
                  <a:pt x="1114" y="296"/>
                  <a:pt x="1133" y="346"/>
                  <a:pt x="1158" y="391"/>
                </a:cubicBezTo>
                <a:cubicBezTo>
                  <a:pt x="1168" y="408"/>
                  <a:pt x="1179" y="423"/>
                  <a:pt x="1191" y="437"/>
                </a:cubicBezTo>
                <a:moveTo>
                  <a:pt x="1040" y="317"/>
                </a:moveTo>
                <a:cubicBezTo>
                  <a:pt x="1063" y="276"/>
                  <a:pt x="1138" y="272"/>
                  <a:pt x="1185" y="266"/>
                </a:cubicBezTo>
                <a:cubicBezTo>
                  <a:pt x="1298" y="251"/>
                  <a:pt x="1413" y="242"/>
                  <a:pt x="1526" y="2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36"/>
          <p:cNvSpPr/>
          <p:nvPr/>
        </p:nvSpPr>
        <p:spPr>
          <a:xfrm>
            <a:off x="3776760" y="3297240"/>
            <a:ext cx="249120" cy="186480"/>
          </a:xfrm>
          <a:custGeom>
            <a:avLst/>
            <a:gdLst/>
            <a:ahLst/>
            <a:rect l="l" t="t" r="r" b="b"/>
            <a:pathLst>
              <a:path w="693" h="519">
                <a:moveTo>
                  <a:pt x="165" y="127"/>
                </a:moveTo>
                <a:cubicBezTo>
                  <a:pt x="136" y="118"/>
                  <a:pt x="81" y="92"/>
                  <a:pt x="49" y="108"/>
                </a:cubicBezTo>
                <a:cubicBezTo>
                  <a:pt x="11" y="127"/>
                  <a:pt x="0" y="177"/>
                  <a:pt x="6" y="215"/>
                </a:cubicBezTo>
                <a:cubicBezTo>
                  <a:pt x="16" y="284"/>
                  <a:pt x="106" y="316"/>
                  <a:pt x="159" y="344"/>
                </a:cubicBezTo>
                <a:cubicBezTo>
                  <a:pt x="212" y="372"/>
                  <a:pt x="294" y="396"/>
                  <a:pt x="332" y="446"/>
                </a:cubicBezTo>
                <a:cubicBezTo>
                  <a:pt x="360" y="485"/>
                  <a:pt x="310" y="501"/>
                  <a:pt x="282" y="506"/>
                </a:cubicBezTo>
                <a:cubicBezTo>
                  <a:pt x="217" y="518"/>
                  <a:pt x="151" y="511"/>
                  <a:pt x="86" y="501"/>
                </a:cubicBezTo>
                <a:moveTo>
                  <a:pt x="392" y="13"/>
                </a:moveTo>
                <a:cubicBezTo>
                  <a:pt x="475" y="2"/>
                  <a:pt x="554" y="0"/>
                  <a:pt x="638" y="0"/>
                </a:cubicBezTo>
                <a:cubicBezTo>
                  <a:pt x="656" y="0"/>
                  <a:pt x="674" y="0"/>
                  <a:pt x="692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7"/>
          <p:cNvSpPr/>
          <p:nvPr/>
        </p:nvSpPr>
        <p:spPr>
          <a:xfrm>
            <a:off x="4317480" y="3233880"/>
            <a:ext cx="686160" cy="193680"/>
          </a:xfrm>
          <a:custGeom>
            <a:avLst/>
            <a:gdLst/>
            <a:ahLst/>
            <a:rect l="l" t="t" r="r" b="b"/>
            <a:pathLst>
              <a:path w="1907" h="539">
                <a:moveTo>
                  <a:pt x="25" y="42"/>
                </a:moveTo>
                <a:cubicBezTo>
                  <a:pt x="15" y="60"/>
                  <a:pt x="0" y="23"/>
                  <a:pt x="9" y="71"/>
                </a:cubicBezTo>
                <a:cubicBezTo>
                  <a:pt x="18" y="119"/>
                  <a:pt x="41" y="167"/>
                  <a:pt x="54" y="214"/>
                </a:cubicBezTo>
                <a:cubicBezTo>
                  <a:pt x="64" y="251"/>
                  <a:pt x="72" y="309"/>
                  <a:pt x="114" y="322"/>
                </a:cubicBezTo>
                <a:cubicBezTo>
                  <a:pt x="142" y="331"/>
                  <a:pt x="160" y="312"/>
                  <a:pt x="177" y="294"/>
                </a:cubicBezTo>
                <a:cubicBezTo>
                  <a:pt x="198" y="272"/>
                  <a:pt x="211" y="239"/>
                  <a:pt x="236" y="220"/>
                </a:cubicBezTo>
                <a:cubicBezTo>
                  <a:pt x="257" y="205"/>
                  <a:pt x="291" y="199"/>
                  <a:pt x="315" y="205"/>
                </a:cubicBezTo>
                <a:cubicBezTo>
                  <a:pt x="355" y="216"/>
                  <a:pt x="385" y="245"/>
                  <a:pt x="425" y="255"/>
                </a:cubicBezTo>
                <a:cubicBezTo>
                  <a:pt x="453" y="262"/>
                  <a:pt x="478" y="261"/>
                  <a:pt x="502" y="247"/>
                </a:cubicBezTo>
                <a:cubicBezTo>
                  <a:pt x="527" y="232"/>
                  <a:pt x="524" y="181"/>
                  <a:pt x="523" y="158"/>
                </a:cubicBezTo>
                <a:cubicBezTo>
                  <a:pt x="520" y="109"/>
                  <a:pt x="475" y="77"/>
                  <a:pt x="440" y="46"/>
                </a:cubicBezTo>
                <a:cubicBezTo>
                  <a:pt x="412" y="21"/>
                  <a:pt x="393" y="9"/>
                  <a:pt x="358" y="0"/>
                </a:cubicBezTo>
                <a:cubicBezTo>
                  <a:pt x="356" y="0"/>
                  <a:pt x="353" y="0"/>
                  <a:pt x="351" y="0"/>
                </a:cubicBezTo>
                <a:cubicBezTo>
                  <a:pt x="358" y="40"/>
                  <a:pt x="360" y="45"/>
                  <a:pt x="407" y="61"/>
                </a:cubicBezTo>
                <a:cubicBezTo>
                  <a:pt x="479" y="85"/>
                  <a:pt x="560" y="87"/>
                  <a:pt x="636" y="88"/>
                </a:cubicBezTo>
                <a:cubicBezTo>
                  <a:pt x="697" y="89"/>
                  <a:pt x="779" y="102"/>
                  <a:pt x="837" y="77"/>
                </a:cubicBezTo>
                <a:cubicBezTo>
                  <a:pt x="856" y="69"/>
                  <a:pt x="858" y="55"/>
                  <a:pt x="868" y="42"/>
                </a:cubicBezTo>
                <a:cubicBezTo>
                  <a:pt x="859" y="39"/>
                  <a:pt x="850" y="22"/>
                  <a:pt x="819" y="32"/>
                </a:cubicBezTo>
                <a:cubicBezTo>
                  <a:pt x="767" y="48"/>
                  <a:pt x="698" y="96"/>
                  <a:pt x="687" y="151"/>
                </a:cubicBezTo>
                <a:cubicBezTo>
                  <a:pt x="679" y="193"/>
                  <a:pt x="715" y="204"/>
                  <a:pt x="749" y="210"/>
                </a:cubicBezTo>
                <a:cubicBezTo>
                  <a:pt x="795" y="218"/>
                  <a:pt x="867" y="223"/>
                  <a:pt x="909" y="203"/>
                </a:cubicBezTo>
                <a:cubicBezTo>
                  <a:pt x="937" y="190"/>
                  <a:pt x="942" y="171"/>
                  <a:pt x="952" y="146"/>
                </a:cubicBezTo>
                <a:cubicBezTo>
                  <a:pt x="953" y="142"/>
                  <a:pt x="952" y="132"/>
                  <a:pt x="953" y="129"/>
                </a:cubicBezTo>
                <a:cubicBezTo>
                  <a:pt x="954" y="129"/>
                  <a:pt x="954" y="129"/>
                  <a:pt x="955" y="129"/>
                </a:cubicBezTo>
                <a:cubicBezTo>
                  <a:pt x="967" y="149"/>
                  <a:pt x="972" y="166"/>
                  <a:pt x="992" y="182"/>
                </a:cubicBezTo>
                <a:cubicBezTo>
                  <a:pt x="1019" y="203"/>
                  <a:pt x="1053" y="205"/>
                  <a:pt x="1085" y="206"/>
                </a:cubicBezTo>
                <a:moveTo>
                  <a:pt x="1152" y="86"/>
                </a:moveTo>
                <a:cubicBezTo>
                  <a:pt x="1154" y="66"/>
                  <a:pt x="1156" y="65"/>
                  <a:pt x="1171" y="54"/>
                </a:cubicBezTo>
                <a:cubicBezTo>
                  <a:pt x="1193" y="67"/>
                  <a:pt x="1195" y="77"/>
                  <a:pt x="1205" y="104"/>
                </a:cubicBezTo>
                <a:cubicBezTo>
                  <a:pt x="1217" y="134"/>
                  <a:pt x="1226" y="170"/>
                  <a:pt x="1248" y="195"/>
                </a:cubicBezTo>
                <a:cubicBezTo>
                  <a:pt x="1265" y="214"/>
                  <a:pt x="1283" y="214"/>
                  <a:pt x="1306" y="214"/>
                </a:cubicBezTo>
                <a:cubicBezTo>
                  <a:pt x="1336" y="214"/>
                  <a:pt x="1360" y="199"/>
                  <a:pt x="1379" y="175"/>
                </a:cubicBezTo>
                <a:cubicBezTo>
                  <a:pt x="1390" y="161"/>
                  <a:pt x="1392" y="145"/>
                  <a:pt x="1399" y="131"/>
                </a:cubicBezTo>
                <a:cubicBezTo>
                  <a:pt x="1400" y="129"/>
                  <a:pt x="1404" y="124"/>
                  <a:pt x="1404" y="124"/>
                </a:cubicBezTo>
                <a:cubicBezTo>
                  <a:pt x="1404" y="193"/>
                  <a:pt x="1374" y="342"/>
                  <a:pt x="1417" y="399"/>
                </a:cubicBezTo>
                <a:cubicBezTo>
                  <a:pt x="1438" y="427"/>
                  <a:pt x="1475" y="427"/>
                  <a:pt x="1507" y="433"/>
                </a:cubicBezTo>
                <a:moveTo>
                  <a:pt x="1767" y="77"/>
                </a:moveTo>
                <a:cubicBezTo>
                  <a:pt x="1754" y="46"/>
                  <a:pt x="1752" y="26"/>
                  <a:pt x="1716" y="24"/>
                </a:cubicBezTo>
                <a:cubicBezTo>
                  <a:pt x="1676" y="22"/>
                  <a:pt x="1679" y="65"/>
                  <a:pt x="1678" y="94"/>
                </a:cubicBezTo>
                <a:cubicBezTo>
                  <a:pt x="1676" y="159"/>
                  <a:pt x="1708" y="195"/>
                  <a:pt x="1751" y="242"/>
                </a:cubicBezTo>
                <a:cubicBezTo>
                  <a:pt x="1791" y="286"/>
                  <a:pt x="1848" y="324"/>
                  <a:pt x="1879" y="374"/>
                </a:cubicBezTo>
                <a:cubicBezTo>
                  <a:pt x="1906" y="416"/>
                  <a:pt x="1872" y="443"/>
                  <a:pt x="1836" y="460"/>
                </a:cubicBezTo>
                <a:cubicBezTo>
                  <a:pt x="1769" y="492"/>
                  <a:pt x="1695" y="509"/>
                  <a:pt x="1626" y="5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8"/>
          <p:cNvSpPr/>
          <p:nvPr/>
        </p:nvSpPr>
        <p:spPr>
          <a:xfrm>
            <a:off x="5518440" y="3224160"/>
            <a:ext cx="553680" cy="190440"/>
          </a:xfrm>
          <a:custGeom>
            <a:avLst/>
            <a:gdLst/>
            <a:ahLst/>
            <a:rect l="l" t="t" r="r" b="b"/>
            <a:pathLst>
              <a:path w="1539" h="530">
                <a:moveTo>
                  <a:pt x="327" y="0"/>
                </a:moveTo>
                <a:cubicBezTo>
                  <a:pt x="230" y="0"/>
                  <a:pt x="212" y="5"/>
                  <a:pt x="147" y="79"/>
                </a:cubicBezTo>
                <a:cubicBezTo>
                  <a:pt x="77" y="160"/>
                  <a:pt x="0" y="296"/>
                  <a:pt x="42" y="410"/>
                </a:cubicBezTo>
                <a:cubicBezTo>
                  <a:pt x="69" y="483"/>
                  <a:pt x="149" y="507"/>
                  <a:pt x="214" y="529"/>
                </a:cubicBezTo>
                <a:moveTo>
                  <a:pt x="884" y="61"/>
                </a:moveTo>
                <a:cubicBezTo>
                  <a:pt x="836" y="90"/>
                  <a:pt x="787" y="121"/>
                  <a:pt x="751" y="164"/>
                </a:cubicBezTo>
                <a:cubicBezTo>
                  <a:pt x="735" y="183"/>
                  <a:pt x="699" y="243"/>
                  <a:pt x="733" y="265"/>
                </a:cubicBezTo>
                <a:cubicBezTo>
                  <a:pt x="766" y="286"/>
                  <a:pt x="839" y="280"/>
                  <a:pt x="871" y="260"/>
                </a:cubicBezTo>
                <a:cubicBezTo>
                  <a:pt x="910" y="238"/>
                  <a:pt x="913" y="200"/>
                  <a:pt x="913" y="160"/>
                </a:cubicBezTo>
                <a:cubicBezTo>
                  <a:pt x="913" y="118"/>
                  <a:pt x="883" y="94"/>
                  <a:pt x="846" y="76"/>
                </a:cubicBezTo>
                <a:cubicBezTo>
                  <a:pt x="834" y="70"/>
                  <a:pt x="812" y="64"/>
                  <a:pt x="825" y="69"/>
                </a:cubicBezTo>
                <a:moveTo>
                  <a:pt x="1011" y="89"/>
                </a:moveTo>
                <a:cubicBezTo>
                  <a:pt x="1021" y="88"/>
                  <a:pt x="1030" y="84"/>
                  <a:pt x="1039" y="83"/>
                </a:cubicBezTo>
                <a:cubicBezTo>
                  <a:pt x="1061" y="80"/>
                  <a:pt x="1071" y="108"/>
                  <a:pt x="1078" y="124"/>
                </a:cubicBezTo>
                <a:cubicBezTo>
                  <a:pt x="1098" y="170"/>
                  <a:pt x="1103" y="221"/>
                  <a:pt x="1120" y="269"/>
                </a:cubicBezTo>
                <a:cubicBezTo>
                  <a:pt x="1129" y="295"/>
                  <a:pt x="1137" y="300"/>
                  <a:pt x="1158" y="309"/>
                </a:cubicBezTo>
                <a:cubicBezTo>
                  <a:pt x="1170" y="283"/>
                  <a:pt x="1181" y="248"/>
                  <a:pt x="1193" y="218"/>
                </a:cubicBezTo>
                <a:cubicBezTo>
                  <a:pt x="1209" y="177"/>
                  <a:pt x="1229" y="140"/>
                  <a:pt x="1263" y="113"/>
                </a:cubicBezTo>
                <a:cubicBezTo>
                  <a:pt x="1295" y="87"/>
                  <a:pt x="1373" y="43"/>
                  <a:pt x="1417" y="66"/>
                </a:cubicBezTo>
                <a:cubicBezTo>
                  <a:pt x="1480" y="100"/>
                  <a:pt x="1473" y="207"/>
                  <a:pt x="1485" y="265"/>
                </a:cubicBezTo>
                <a:cubicBezTo>
                  <a:pt x="1495" y="314"/>
                  <a:pt x="1512" y="343"/>
                  <a:pt x="1538" y="38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39"/>
          <p:cNvSpPr/>
          <p:nvPr/>
        </p:nvSpPr>
        <p:spPr>
          <a:xfrm>
            <a:off x="6266880" y="3049560"/>
            <a:ext cx="956160" cy="270000"/>
          </a:xfrm>
          <a:custGeom>
            <a:avLst/>
            <a:gdLst/>
            <a:ahLst/>
            <a:rect l="l" t="t" r="r" b="b"/>
            <a:pathLst>
              <a:path w="2657" h="751">
                <a:moveTo>
                  <a:pt x="244" y="499"/>
                </a:moveTo>
                <a:cubicBezTo>
                  <a:pt x="244" y="484"/>
                  <a:pt x="244" y="480"/>
                  <a:pt x="244" y="470"/>
                </a:cubicBezTo>
                <a:cubicBezTo>
                  <a:pt x="220" y="458"/>
                  <a:pt x="190" y="457"/>
                  <a:pt x="164" y="467"/>
                </a:cubicBezTo>
                <a:cubicBezTo>
                  <a:pt x="114" y="488"/>
                  <a:pt x="32" y="546"/>
                  <a:pt x="13" y="601"/>
                </a:cubicBezTo>
                <a:cubicBezTo>
                  <a:pt x="0" y="639"/>
                  <a:pt x="30" y="646"/>
                  <a:pt x="62" y="649"/>
                </a:cubicBezTo>
                <a:cubicBezTo>
                  <a:pt x="115" y="654"/>
                  <a:pt x="171" y="652"/>
                  <a:pt x="220" y="632"/>
                </a:cubicBezTo>
                <a:cubicBezTo>
                  <a:pt x="254" y="618"/>
                  <a:pt x="272" y="598"/>
                  <a:pt x="286" y="563"/>
                </a:cubicBezTo>
                <a:cubicBezTo>
                  <a:pt x="290" y="553"/>
                  <a:pt x="293" y="543"/>
                  <a:pt x="297" y="533"/>
                </a:cubicBezTo>
                <a:cubicBezTo>
                  <a:pt x="317" y="538"/>
                  <a:pt x="317" y="543"/>
                  <a:pt x="331" y="563"/>
                </a:cubicBezTo>
                <a:cubicBezTo>
                  <a:pt x="354" y="596"/>
                  <a:pt x="373" y="615"/>
                  <a:pt x="408" y="634"/>
                </a:cubicBezTo>
                <a:moveTo>
                  <a:pt x="512" y="480"/>
                </a:moveTo>
                <a:cubicBezTo>
                  <a:pt x="522" y="467"/>
                  <a:pt x="545" y="443"/>
                  <a:pt x="565" y="457"/>
                </a:cubicBezTo>
                <a:cubicBezTo>
                  <a:pt x="601" y="483"/>
                  <a:pt x="596" y="549"/>
                  <a:pt x="596" y="586"/>
                </a:cubicBezTo>
                <a:cubicBezTo>
                  <a:pt x="596" y="600"/>
                  <a:pt x="596" y="614"/>
                  <a:pt x="596" y="627"/>
                </a:cubicBezTo>
                <a:cubicBezTo>
                  <a:pt x="592" y="619"/>
                  <a:pt x="587" y="615"/>
                  <a:pt x="587" y="596"/>
                </a:cubicBezTo>
                <a:cubicBezTo>
                  <a:pt x="587" y="555"/>
                  <a:pt x="591" y="542"/>
                  <a:pt x="620" y="512"/>
                </a:cubicBezTo>
                <a:cubicBezTo>
                  <a:pt x="646" y="487"/>
                  <a:pt x="675" y="457"/>
                  <a:pt x="709" y="444"/>
                </a:cubicBezTo>
                <a:cubicBezTo>
                  <a:pt x="738" y="433"/>
                  <a:pt x="763" y="435"/>
                  <a:pt x="783" y="456"/>
                </a:cubicBezTo>
                <a:cubicBezTo>
                  <a:pt x="807" y="483"/>
                  <a:pt x="819" y="516"/>
                  <a:pt x="828" y="551"/>
                </a:cubicBezTo>
                <a:cubicBezTo>
                  <a:pt x="832" y="568"/>
                  <a:pt x="833" y="573"/>
                  <a:pt x="839" y="583"/>
                </a:cubicBezTo>
                <a:moveTo>
                  <a:pt x="914" y="369"/>
                </a:moveTo>
                <a:cubicBezTo>
                  <a:pt x="947" y="405"/>
                  <a:pt x="984" y="438"/>
                  <a:pt x="1027" y="460"/>
                </a:cubicBezTo>
                <a:cubicBezTo>
                  <a:pt x="1062" y="479"/>
                  <a:pt x="1099" y="487"/>
                  <a:pt x="1138" y="488"/>
                </a:cubicBezTo>
                <a:cubicBezTo>
                  <a:pt x="1164" y="489"/>
                  <a:pt x="1168" y="470"/>
                  <a:pt x="1170" y="446"/>
                </a:cubicBezTo>
                <a:cubicBezTo>
                  <a:pt x="1171" y="437"/>
                  <a:pt x="1170" y="428"/>
                  <a:pt x="1170" y="419"/>
                </a:cubicBezTo>
                <a:cubicBezTo>
                  <a:pt x="1161" y="452"/>
                  <a:pt x="1151" y="484"/>
                  <a:pt x="1149" y="519"/>
                </a:cubicBezTo>
                <a:cubicBezTo>
                  <a:pt x="1145" y="579"/>
                  <a:pt x="1150" y="634"/>
                  <a:pt x="1177" y="688"/>
                </a:cubicBezTo>
                <a:cubicBezTo>
                  <a:pt x="1197" y="721"/>
                  <a:pt x="1204" y="731"/>
                  <a:pt x="1220" y="750"/>
                </a:cubicBezTo>
                <a:moveTo>
                  <a:pt x="1883" y="440"/>
                </a:moveTo>
                <a:cubicBezTo>
                  <a:pt x="1876" y="429"/>
                  <a:pt x="1870" y="416"/>
                  <a:pt x="1862" y="404"/>
                </a:cubicBezTo>
                <a:cubicBezTo>
                  <a:pt x="1855" y="395"/>
                  <a:pt x="1846" y="386"/>
                  <a:pt x="1838" y="378"/>
                </a:cubicBezTo>
                <a:cubicBezTo>
                  <a:pt x="1832" y="372"/>
                  <a:pt x="1823" y="363"/>
                  <a:pt x="1815" y="359"/>
                </a:cubicBezTo>
                <a:cubicBezTo>
                  <a:pt x="1797" y="351"/>
                  <a:pt x="1775" y="353"/>
                  <a:pt x="1755" y="354"/>
                </a:cubicBezTo>
                <a:cubicBezTo>
                  <a:pt x="1709" y="356"/>
                  <a:pt x="1666" y="386"/>
                  <a:pt x="1631" y="416"/>
                </a:cubicBezTo>
                <a:cubicBezTo>
                  <a:pt x="1603" y="439"/>
                  <a:pt x="1597" y="449"/>
                  <a:pt x="1589" y="480"/>
                </a:cubicBezTo>
                <a:cubicBezTo>
                  <a:pt x="1621" y="489"/>
                  <a:pt x="1659" y="493"/>
                  <a:pt x="1699" y="493"/>
                </a:cubicBezTo>
                <a:cubicBezTo>
                  <a:pt x="1756" y="493"/>
                  <a:pt x="1815" y="481"/>
                  <a:pt x="1856" y="435"/>
                </a:cubicBezTo>
                <a:cubicBezTo>
                  <a:pt x="1897" y="389"/>
                  <a:pt x="1897" y="326"/>
                  <a:pt x="1898" y="268"/>
                </a:cubicBezTo>
                <a:cubicBezTo>
                  <a:pt x="1899" y="204"/>
                  <a:pt x="1892" y="137"/>
                  <a:pt x="1903" y="74"/>
                </a:cubicBezTo>
                <a:cubicBezTo>
                  <a:pt x="1909" y="41"/>
                  <a:pt x="1910" y="26"/>
                  <a:pt x="1931" y="0"/>
                </a:cubicBezTo>
                <a:cubicBezTo>
                  <a:pt x="1901" y="67"/>
                  <a:pt x="1861" y="132"/>
                  <a:pt x="1849" y="206"/>
                </a:cubicBezTo>
                <a:cubicBezTo>
                  <a:pt x="1838" y="276"/>
                  <a:pt x="1840" y="358"/>
                  <a:pt x="1884" y="418"/>
                </a:cubicBezTo>
                <a:cubicBezTo>
                  <a:pt x="1916" y="460"/>
                  <a:pt x="1958" y="474"/>
                  <a:pt x="2004" y="493"/>
                </a:cubicBezTo>
                <a:moveTo>
                  <a:pt x="2233" y="367"/>
                </a:moveTo>
                <a:cubicBezTo>
                  <a:pt x="2221" y="328"/>
                  <a:pt x="2217" y="318"/>
                  <a:pt x="2176" y="317"/>
                </a:cubicBezTo>
                <a:cubicBezTo>
                  <a:pt x="2140" y="316"/>
                  <a:pt x="2103" y="346"/>
                  <a:pt x="2087" y="380"/>
                </a:cubicBezTo>
                <a:cubicBezTo>
                  <a:pt x="2075" y="405"/>
                  <a:pt x="2083" y="434"/>
                  <a:pt x="2107" y="446"/>
                </a:cubicBezTo>
                <a:cubicBezTo>
                  <a:pt x="2135" y="460"/>
                  <a:pt x="2176" y="458"/>
                  <a:pt x="2206" y="456"/>
                </a:cubicBezTo>
                <a:cubicBezTo>
                  <a:pt x="2234" y="454"/>
                  <a:pt x="2247" y="436"/>
                  <a:pt x="2250" y="409"/>
                </a:cubicBezTo>
                <a:cubicBezTo>
                  <a:pt x="2250" y="393"/>
                  <a:pt x="2250" y="389"/>
                  <a:pt x="2250" y="380"/>
                </a:cubicBezTo>
                <a:cubicBezTo>
                  <a:pt x="2250" y="346"/>
                  <a:pt x="2253" y="399"/>
                  <a:pt x="2255" y="404"/>
                </a:cubicBezTo>
                <a:cubicBezTo>
                  <a:pt x="2267" y="439"/>
                  <a:pt x="2290" y="474"/>
                  <a:pt x="2321" y="493"/>
                </a:cubicBezTo>
                <a:cubicBezTo>
                  <a:pt x="2348" y="510"/>
                  <a:pt x="2373" y="509"/>
                  <a:pt x="2403" y="510"/>
                </a:cubicBezTo>
                <a:moveTo>
                  <a:pt x="2474" y="336"/>
                </a:moveTo>
                <a:cubicBezTo>
                  <a:pt x="2476" y="313"/>
                  <a:pt x="2476" y="305"/>
                  <a:pt x="2492" y="290"/>
                </a:cubicBezTo>
                <a:cubicBezTo>
                  <a:pt x="2493" y="290"/>
                  <a:pt x="2493" y="290"/>
                  <a:pt x="2494" y="290"/>
                </a:cubicBezTo>
                <a:cubicBezTo>
                  <a:pt x="2502" y="306"/>
                  <a:pt x="2511" y="325"/>
                  <a:pt x="2522" y="340"/>
                </a:cubicBezTo>
                <a:cubicBezTo>
                  <a:pt x="2536" y="362"/>
                  <a:pt x="2558" y="384"/>
                  <a:pt x="2583" y="390"/>
                </a:cubicBezTo>
                <a:cubicBezTo>
                  <a:pt x="2597" y="394"/>
                  <a:pt x="2612" y="394"/>
                  <a:pt x="2620" y="382"/>
                </a:cubicBezTo>
                <a:cubicBezTo>
                  <a:pt x="2630" y="366"/>
                  <a:pt x="2628" y="345"/>
                  <a:pt x="2628" y="327"/>
                </a:cubicBezTo>
                <a:cubicBezTo>
                  <a:pt x="2628" y="325"/>
                  <a:pt x="2628" y="323"/>
                  <a:pt x="2628" y="321"/>
                </a:cubicBezTo>
                <a:cubicBezTo>
                  <a:pt x="2628" y="332"/>
                  <a:pt x="2627" y="367"/>
                  <a:pt x="2626" y="381"/>
                </a:cubicBezTo>
                <a:cubicBezTo>
                  <a:pt x="2622" y="432"/>
                  <a:pt x="2617" y="480"/>
                  <a:pt x="2617" y="530"/>
                </a:cubicBezTo>
                <a:cubicBezTo>
                  <a:pt x="2617" y="570"/>
                  <a:pt x="2618" y="603"/>
                  <a:pt x="2636" y="639"/>
                </a:cubicBezTo>
                <a:cubicBezTo>
                  <a:pt x="2645" y="655"/>
                  <a:pt x="2647" y="660"/>
                  <a:pt x="2656" y="66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0"/>
          <p:cNvSpPr/>
          <p:nvPr/>
        </p:nvSpPr>
        <p:spPr>
          <a:xfrm>
            <a:off x="7493040" y="3076560"/>
            <a:ext cx="852480" cy="195840"/>
          </a:xfrm>
          <a:custGeom>
            <a:avLst/>
            <a:gdLst/>
            <a:ahLst/>
            <a:rect l="l" t="t" r="r" b="b"/>
            <a:pathLst>
              <a:path w="2369" h="545">
                <a:moveTo>
                  <a:pt x="158" y="171"/>
                </a:moveTo>
                <a:cubicBezTo>
                  <a:pt x="174" y="149"/>
                  <a:pt x="176" y="131"/>
                  <a:pt x="176" y="103"/>
                </a:cubicBezTo>
                <a:cubicBezTo>
                  <a:pt x="176" y="75"/>
                  <a:pt x="178" y="51"/>
                  <a:pt x="161" y="28"/>
                </a:cubicBezTo>
                <a:cubicBezTo>
                  <a:pt x="156" y="21"/>
                  <a:pt x="132" y="6"/>
                  <a:pt x="122" y="14"/>
                </a:cubicBezTo>
                <a:cubicBezTo>
                  <a:pt x="90" y="40"/>
                  <a:pt x="76" y="134"/>
                  <a:pt x="72" y="171"/>
                </a:cubicBezTo>
                <a:cubicBezTo>
                  <a:pt x="63" y="251"/>
                  <a:pt x="72" y="317"/>
                  <a:pt x="106" y="389"/>
                </a:cubicBezTo>
                <a:cubicBezTo>
                  <a:pt x="115" y="407"/>
                  <a:pt x="191" y="510"/>
                  <a:pt x="176" y="532"/>
                </a:cubicBezTo>
                <a:cubicBezTo>
                  <a:pt x="176" y="542"/>
                  <a:pt x="173" y="544"/>
                  <a:pt x="161" y="539"/>
                </a:cubicBezTo>
                <a:moveTo>
                  <a:pt x="0" y="361"/>
                </a:moveTo>
                <a:cubicBezTo>
                  <a:pt x="68" y="350"/>
                  <a:pt x="135" y="344"/>
                  <a:pt x="203" y="336"/>
                </a:cubicBezTo>
                <a:cubicBezTo>
                  <a:pt x="259" y="330"/>
                  <a:pt x="354" y="329"/>
                  <a:pt x="392" y="277"/>
                </a:cubicBezTo>
                <a:cubicBezTo>
                  <a:pt x="395" y="273"/>
                  <a:pt x="390" y="263"/>
                  <a:pt x="392" y="258"/>
                </a:cubicBezTo>
                <a:cubicBezTo>
                  <a:pt x="379" y="259"/>
                  <a:pt x="366" y="254"/>
                  <a:pt x="355" y="264"/>
                </a:cubicBezTo>
                <a:cubicBezTo>
                  <a:pt x="337" y="281"/>
                  <a:pt x="337" y="303"/>
                  <a:pt x="336" y="326"/>
                </a:cubicBezTo>
                <a:cubicBezTo>
                  <a:pt x="354" y="318"/>
                  <a:pt x="360" y="320"/>
                  <a:pt x="377" y="302"/>
                </a:cubicBezTo>
                <a:cubicBezTo>
                  <a:pt x="397" y="280"/>
                  <a:pt x="410" y="254"/>
                  <a:pt x="416" y="225"/>
                </a:cubicBezTo>
                <a:cubicBezTo>
                  <a:pt x="420" y="206"/>
                  <a:pt x="426" y="165"/>
                  <a:pt x="416" y="146"/>
                </a:cubicBezTo>
                <a:cubicBezTo>
                  <a:pt x="413" y="145"/>
                  <a:pt x="410" y="143"/>
                  <a:pt x="407" y="142"/>
                </a:cubicBezTo>
                <a:cubicBezTo>
                  <a:pt x="396" y="156"/>
                  <a:pt x="403" y="126"/>
                  <a:pt x="395" y="151"/>
                </a:cubicBezTo>
                <a:cubicBezTo>
                  <a:pt x="384" y="186"/>
                  <a:pt x="423" y="220"/>
                  <a:pt x="445" y="240"/>
                </a:cubicBezTo>
                <a:cubicBezTo>
                  <a:pt x="493" y="283"/>
                  <a:pt x="555" y="306"/>
                  <a:pt x="602" y="350"/>
                </a:cubicBezTo>
                <a:cubicBezTo>
                  <a:pt x="623" y="370"/>
                  <a:pt x="623" y="390"/>
                  <a:pt x="598" y="402"/>
                </a:cubicBezTo>
                <a:cubicBezTo>
                  <a:pt x="577" y="412"/>
                  <a:pt x="550" y="409"/>
                  <a:pt x="527" y="410"/>
                </a:cubicBezTo>
                <a:cubicBezTo>
                  <a:pt x="526" y="410"/>
                  <a:pt x="526" y="410"/>
                  <a:pt x="525" y="410"/>
                </a:cubicBezTo>
                <a:cubicBezTo>
                  <a:pt x="604" y="376"/>
                  <a:pt x="688" y="354"/>
                  <a:pt x="768" y="321"/>
                </a:cubicBezTo>
                <a:moveTo>
                  <a:pt x="905" y="214"/>
                </a:moveTo>
                <a:cubicBezTo>
                  <a:pt x="910" y="206"/>
                  <a:pt x="912" y="205"/>
                  <a:pt x="911" y="200"/>
                </a:cubicBezTo>
                <a:cubicBezTo>
                  <a:pt x="885" y="200"/>
                  <a:pt x="872" y="204"/>
                  <a:pt x="853" y="223"/>
                </a:cubicBezTo>
                <a:cubicBezTo>
                  <a:pt x="836" y="240"/>
                  <a:pt x="824" y="267"/>
                  <a:pt x="829" y="292"/>
                </a:cubicBezTo>
                <a:cubicBezTo>
                  <a:pt x="834" y="317"/>
                  <a:pt x="876" y="310"/>
                  <a:pt x="894" y="310"/>
                </a:cubicBezTo>
                <a:cubicBezTo>
                  <a:pt x="919" y="310"/>
                  <a:pt x="928" y="312"/>
                  <a:pt x="929" y="285"/>
                </a:cubicBezTo>
                <a:cubicBezTo>
                  <a:pt x="930" y="252"/>
                  <a:pt x="924" y="241"/>
                  <a:pt x="898" y="220"/>
                </a:cubicBezTo>
                <a:cubicBezTo>
                  <a:pt x="885" y="209"/>
                  <a:pt x="879" y="208"/>
                  <a:pt x="874" y="193"/>
                </a:cubicBezTo>
                <a:moveTo>
                  <a:pt x="1236" y="92"/>
                </a:moveTo>
                <a:cubicBezTo>
                  <a:pt x="1227" y="115"/>
                  <a:pt x="1212" y="141"/>
                  <a:pt x="1206" y="166"/>
                </a:cubicBezTo>
                <a:cubicBezTo>
                  <a:pt x="1198" y="197"/>
                  <a:pt x="1202" y="232"/>
                  <a:pt x="1202" y="264"/>
                </a:cubicBezTo>
                <a:cubicBezTo>
                  <a:pt x="1236" y="223"/>
                  <a:pt x="1275" y="164"/>
                  <a:pt x="1327" y="146"/>
                </a:cubicBezTo>
                <a:cubicBezTo>
                  <a:pt x="1346" y="140"/>
                  <a:pt x="1393" y="132"/>
                  <a:pt x="1408" y="149"/>
                </a:cubicBezTo>
                <a:cubicBezTo>
                  <a:pt x="1430" y="173"/>
                  <a:pt x="1428" y="211"/>
                  <a:pt x="1428" y="241"/>
                </a:cubicBezTo>
                <a:cubicBezTo>
                  <a:pt x="1428" y="252"/>
                  <a:pt x="1428" y="264"/>
                  <a:pt x="1428" y="275"/>
                </a:cubicBezTo>
                <a:cubicBezTo>
                  <a:pt x="1427" y="270"/>
                  <a:pt x="1415" y="261"/>
                  <a:pt x="1430" y="245"/>
                </a:cubicBezTo>
                <a:cubicBezTo>
                  <a:pt x="1470" y="203"/>
                  <a:pt x="1540" y="183"/>
                  <a:pt x="1593" y="164"/>
                </a:cubicBezTo>
                <a:cubicBezTo>
                  <a:pt x="1626" y="152"/>
                  <a:pt x="1652" y="145"/>
                  <a:pt x="1687" y="145"/>
                </a:cubicBezTo>
                <a:cubicBezTo>
                  <a:pt x="1688" y="145"/>
                  <a:pt x="1690" y="145"/>
                  <a:pt x="1691" y="145"/>
                </a:cubicBezTo>
                <a:cubicBezTo>
                  <a:pt x="1691" y="162"/>
                  <a:pt x="1685" y="192"/>
                  <a:pt x="1695" y="207"/>
                </a:cubicBezTo>
                <a:cubicBezTo>
                  <a:pt x="1713" y="223"/>
                  <a:pt x="1722" y="228"/>
                  <a:pt x="1740" y="231"/>
                </a:cubicBezTo>
                <a:moveTo>
                  <a:pt x="2043" y="17"/>
                </a:moveTo>
                <a:cubicBezTo>
                  <a:pt x="2039" y="7"/>
                  <a:pt x="2038" y="6"/>
                  <a:pt x="2037" y="0"/>
                </a:cubicBezTo>
                <a:cubicBezTo>
                  <a:pt x="2035" y="7"/>
                  <a:pt x="2031" y="13"/>
                  <a:pt x="2031" y="29"/>
                </a:cubicBezTo>
                <a:cubicBezTo>
                  <a:pt x="2031" y="78"/>
                  <a:pt x="2047" y="107"/>
                  <a:pt x="2080" y="144"/>
                </a:cubicBezTo>
                <a:cubicBezTo>
                  <a:pt x="2115" y="183"/>
                  <a:pt x="2159" y="213"/>
                  <a:pt x="2191" y="255"/>
                </a:cubicBezTo>
                <a:cubicBezTo>
                  <a:pt x="2198" y="265"/>
                  <a:pt x="2231" y="311"/>
                  <a:pt x="2217" y="327"/>
                </a:cubicBezTo>
                <a:cubicBezTo>
                  <a:pt x="2204" y="342"/>
                  <a:pt x="2156" y="339"/>
                  <a:pt x="2139" y="336"/>
                </a:cubicBezTo>
                <a:cubicBezTo>
                  <a:pt x="2134" y="334"/>
                  <a:pt x="2130" y="332"/>
                  <a:pt x="2125" y="330"/>
                </a:cubicBezTo>
                <a:moveTo>
                  <a:pt x="2131" y="35"/>
                </a:moveTo>
                <a:cubicBezTo>
                  <a:pt x="2175" y="31"/>
                  <a:pt x="2219" y="32"/>
                  <a:pt x="2264" y="32"/>
                </a:cubicBezTo>
                <a:cubicBezTo>
                  <a:pt x="2315" y="32"/>
                  <a:pt x="2333" y="32"/>
                  <a:pt x="2368" y="3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1"/>
          <p:cNvSpPr/>
          <p:nvPr/>
        </p:nvSpPr>
        <p:spPr>
          <a:xfrm>
            <a:off x="3497040" y="2786040"/>
            <a:ext cx="36720" cy="28440"/>
          </a:xfrm>
          <a:custGeom>
            <a:avLst/>
            <a:gdLst/>
            <a:ahLst/>
            <a:rect l="l" t="t" r="r" b="b"/>
            <a:pathLst>
              <a:path w="103" h="80">
                <a:moveTo>
                  <a:pt x="11" y="49"/>
                </a:moveTo>
                <a:cubicBezTo>
                  <a:pt x="0" y="10"/>
                  <a:pt x="4" y="29"/>
                  <a:pt x="1" y="0"/>
                </a:cubicBezTo>
                <a:cubicBezTo>
                  <a:pt x="55" y="7"/>
                  <a:pt x="70" y="38"/>
                  <a:pt x="102" y="7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2"/>
          <p:cNvSpPr/>
          <p:nvPr/>
        </p:nvSpPr>
        <p:spPr>
          <a:xfrm>
            <a:off x="1665360" y="2760840"/>
            <a:ext cx="2610000" cy="342720"/>
          </a:xfrm>
          <a:custGeom>
            <a:avLst/>
            <a:gdLst/>
            <a:ahLst/>
            <a:rect l="l" t="t" r="r" b="b"/>
            <a:pathLst>
              <a:path w="7251" h="953">
                <a:moveTo>
                  <a:pt x="225" y="699"/>
                </a:moveTo>
                <a:cubicBezTo>
                  <a:pt x="245" y="677"/>
                  <a:pt x="282" y="653"/>
                  <a:pt x="280" y="617"/>
                </a:cubicBezTo>
                <a:cubicBezTo>
                  <a:pt x="278" y="572"/>
                  <a:pt x="263" y="570"/>
                  <a:pt x="222" y="559"/>
                </a:cubicBezTo>
                <a:cubicBezTo>
                  <a:pt x="172" y="546"/>
                  <a:pt x="139" y="559"/>
                  <a:pt x="104" y="595"/>
                </a:cubicBezTo>
                <a:cubicBezTo>
                  <a:pt x="61" y="640"/>
                  <a:pt x="20" y="700"/>
                  <a:pt x="10" y="762"/>
                </a:cubicBezTo>
                <a:cubicBezTo>
                  <a:pt x="0" y="825"/>
                  <a:pt x="50" y="831"/>
                  <a:pt x="101" y="834"/>
                </a:cubicBezTo>
                <a:cubicBezTo>
                  <a:pt x="188" y="839"/>
                  <a:pt x="259" y="819"/>
                  <a:pt x="337" y="782"/>
                </a:cubicBezTo>
                <a:cubicBezTo>
                  <a:pt x="392" y="756"/>
                  <a:pt x="462" y="724"/>
                  <a:pt x="493" y="668"/>
                </a:cubicBezTo>
                <a:cubicBezTo>
                  <a:pt x="506" y="645"/>
                  <a:pt x="501" y="620"/>
                  <a:pt x="504" y="595"/>
                </a:cubicBezTo>
                <a:cubicBezTo>
                  <a:pt x="505" y="664"/>
                  <a:pt x="513" y="738"/>
                  <a:pt x="568" y="787"/>
                </a:cubicBezTo>
                <a:cubicBezTo>
                  <a:pt x="590" y="806"/>
                  <a:pt x="624" y="817"/>
                  <a:pt x="653" y="812"/>
                </a:cubicBezTo>
                <a:cubicBezTo>
                  <a:pt x="685" y="807"/>
                  <a:pt x="686" y="788"/>
                  <a:pt x="702" y="760"/>
                </a:cubicBezTo>
                <a:cubicBezTo>
                  <a:pt x="721" y="726"/>
                  <a:pt x="727" y="689"/>
                  <a:pt x="753" y="658"/>
                </a:cubicBezTo>
                <a:cubicBezTo>
                  <a:pt x="785" y="620"/>
                  <a:pt x="854" y="605"/>
                  <a:pt x="899" y="629"/>
                </a:cubicBezTo>
                <a:cubicBezTo>
                  <a:pt x="957" y="660"/>
                  <a:pt x="970" y="733"/>
                  <a:pt x="971" y="792"/>
                </a:cubicBezTo>
                <a:cubicBezTo>
                  <a:pt x="972" y="827"/>
                  <a:pt x="961" y="825"/>
                  <a:pt x="954" y="843"/>
                </a:cubicBezTo>
                <a:cubicBezTo>
                  <a:pt x="947" y="827"/>
                  <a:pt x="932" y="824"/>
                  <a:pt x="938" y="789"/>
                </a:cubicBezTo>
                <a:cubicBezTo>
                  <a:pt x="946" y="740"/>
                  <a:pt x="995" y="697"/>
                  <a:pt x="1029" y="665"/>
                </a:cubicBezTo>
                <a:cubicBezTo>
                  <a:pt x="1076" y="621"/>
                  <a:pt x="1148" y="577"/>
                  <a:pt x="1217" y="596"/>
                </a:cubicBezTo>
                <a:cubicBezTo>
                  <a:pt x="1270" y="610"/>
                  <a:pt x="1293" y="667"/>
                  <a:pt x="1309" y="713"/>
                </a:cubicBezTo>
                <a:cubicBezTo>
                  <a:pt x="1320" y="744"/>
                  <a:pt x="1321" y="769"/>
                  <a:pt x="1347" y="789"/>
                </a:cubicBezTo>
                <a:cubicBezTo>
                  <a:pt x="1350" y="789"/>
                  <a:pt x="1353" y="789"/>
                  <a:pt x="1356" y="789"/>
                </a:cubicBezTo>
                <a:moveTo>
                  <a:pt x="1448" y="605"/>
                </a:moveTo>
                <a:cubicBezTo>
                  <a:pt x="1453" y="586"/>
                  <a:pt x="1460" y="574"/>
                  <a:pt x="1466" y="562"/>
                </a:cubicBezTo>
                <a:cubicBezTo>
                  <a:pt x="1490" y="573"/>
                  <a:pt x="1502" y="587"/>
                  <a:pt x="1524" y="606"/>
                </a:cubicBezTo>
                <a:cubicBezTo>
                  <a:pt x="1557" y="635"/>
                  <a:pt x="1586" y="643"/>
                  <a:pt x="1629" y="645"/>
                </a:cubicBezTo>
                <a:cubicBezTo>
                  <a:pt x="1679" y="647"/>
                  <a:pt x="1706" y="641"/>
                  <a:pt x="1745" y="607"/>
                </a:cubicBezTo>
                <a:cubicBezTo>
                  <a:pt x="1777" y="579"/>
                  <a:pt x="1793" y="544"/>
                  <a:pt x="1803" y="504"/>
                </a:cubicBezTo>
                <a:cubicBezTo>
                  <a:pt x="1806" y="492"/>
                  <a:pt x="1805" y="483"/>
                  <a:pt x="1806" y="471"/>
                </a:cubicBezTo>
                <a:cubicBezTo>
                  <a:pt x="1808" y="523"/>
                  <a:pt x="1808" y="575"/>
                  <a:pt x="1808" y="627"/>
                </a:cubicBezTo>
                <a:cubicBezTo>
                  <a:pt x="1808" y="700"/>
                  <a:pt x="1801" y="775"/>
                  <a:pt x="1831" y="844"/>
                </a:cubicBezTo>
                <a:cubicBezTo>
                  <a:pt x="1862" y="916"/>
                  <a:pt x="1910" y="930"/>
                  <a:pt x="1979" y="952"/>
                </a:cubicBezTo>
                <a:moveTo>
                  <a:pt x="2539" y="726"/>
                </a:moveTo>
                <a:cubicBezTo>
                  <a:pt x="2516" y="727"/>
                  <a:pt x="2509" y="742"/>
                  <a:pt x="2526" y="729"/>
                </a:cubicBezTo>
                <a:cubicBezTo>
                  <a:pt x="2555" y="706"/>
                  <a:pt x="2595" y="677"/>
                  <a:pt x="2607" y="640"/>
                </a:cubicBezTo>
                <a:cubicBezTo>
                  <a:pt x="2621" y="598"/>
                  <a:pt x="2608" y="551"/>
                  <a:pt x="2585" y="516"/>
                </a:cubicBezTo>
                <a:cubicBezTo>
                  <a:pt x="2559" y="477"/>
                  <a:pt x="2523" y="450"/>
                  <a:pt x="2482" y="431"/>
                </a:cubicBezTo>
                <a:cubicBezTo>
                  <a:pt x="2478" y="431"/>
                  <a:pt x="2475" y="431"/>
                  <a:pt x="2471" y="431"/>
                </a:cubicBezTo>
                <a:cubicBezTo>
                  <a:pt x="2473" y="473"/>
                  <a:pt x="2474" y="486"/>
                  <a:pt x="2510" y="517"/>
                </a:cubicBezTo>
                <a:cubicBezTo>
                  <a:pt x="2599" y="592"/>
                  <a:pt x="2738" y="593"/>
                  <a:pt x="2816" y="681"/>
                </a:cubicBezTo>
                <a:cubicBezTo>
                  <a:pt x="2838" y="706"/>
                  <a:pt x="2842" y="736"/>
                  <a:pt x="2846" y="768"/>
                </a:cubicBezTo>
                <a:cubicBezTo>
                  <a:pt x="2847" y="776"/>
                  <a:pt x="2846" y="784"/>
                  <a:pt x="2847" y="792"/>
                </a:cubicBezTo>
                <a:cubicBezTo>
                  <a:pt x="2879" y="786"/>
                  <a:pt x="2893" y="787"/>
                  <a:pt x="2925" y="771"/>
                </a:cubicBezTo>
                <a:cubicBezTo>
                  <a:pt x="2996" y="735"/>
                  <a:pt x="3068" y="687"/>
                  <a:pt x="3108" y="617"/>
                </a:cubicBezTo>
                <a:cubicBezTo>
                  <a:pt x="3136" y="568"/>
                  <a:pt x="3139" y="512"/>
                  <a:pt x="3149" y="457"/>
                </a:cubicBezTo>
                <a:lnTo>
                  <a:pt x="3150" y="457"/>
                </a:lnTo>
                <a:cubicBezTo>
                  <a:pt x="3164" y="477"/>
                  <a:pt x="3180" y="512"/>
                  <a:pt x="3198" y="534"/>
                </a:cubicBezTo>
                <a:cubicBezTo>
                  <a:pt x="3250" y="600"/>
                  <a:pt x="3324" y="602"/>
                  <a:pt x="3402" y="603"/>
                </a:cubicBezTo>
                <a:cubicBezTo>
                  <a:pt x="3461" y="604"/>
                  <a:pt x="3519" y="597"/>
                  <a:pt x="3554" y="543"/>
                </a:cubicBezTo>
                <a:cubicBezTo>
                  <a:pt x="3582" y="501"/>
                  <a:pt x="3565" y="457"/>
                  <a:pt x="3526" y="434"/>
                </a:cubicBezTo>
                <a:cubicBezTo>
                  <a:pt x="3461" y="396"/>
                  <a:pt x="3322" y="370"/>
                  <a:pt x="3268" y="436"/>
                </a:cubicBezTo>
                <a:cubicBezTo>
                  <a:pt x="3231" y="482"/>
                  <a:pt x="3209" y="614"/>
                  <a:pt x="3235" y="668"/>
                </a:cubicBezTo>
                <a:cubicBezTo>
                  <a:pt x="3269" y="739"/>
                  <a:pt x="3379" y="742"/>
                  <a:pt x="3444" y="745"/>
                </a:cubicBezTo>
                <a:cubicBezTo>
                  <a:pt x="3545" y="750"/>
                  <a:pt x="3636" y="741"/>
                  <a:pt x="3733" y="718"/>
                </a:cubicBezTo>
                <a:moveTo>
                  <a:pt x="3776" y="403"/>
                </a:moveTo>
                <a:cubicBezTo>
                  <a:pt x="3766" y="394"/>
                  <a:pt x="3758" y="387"/>
                  <a:pt x="3748" y="378"/>
                </a:cubicBezTo>
                <a:cubicBezTo>
                  <a:pt x="3770" y="407"/>
                  <a:pt x="3793" y="434"/>
                  <a:pt x="3818" y="462"/>
                </a:cubicBezTo>
                <a:cubicBezTo>
                  <a:pt x="3858" y="508"/>
                  <a:pt x="3896" y="554"/>
                  <a:pt x="3936" y="599"/>
                </a:cubicBezTo>
                <a:cubicBezTo>
                  <a:pt x="3947" y="612"/>
                  <a:pt x="3958" y="623"/>
                  <a:pt x="3969" y="634"/>
                </a:cubicBezTo>
                <a:cubicBezTo>
                  <a:pt x="3968" y="609"/>
                  <a:pt x="3965" y="584"/>
                  <a:pt x="3964" y="559"/>
                </a:cubicBezTo>
                <a:cubicBezTo>
                  <a:pt x="3962" y="509"/>
                  <a:pt x="3960" y="463"/>
                  <a:pt x="3980" y="417"/>
                </a:cubicBezTo>
                <a:cubicBezTo>
                  <a:pt x="4002" y="368"/>
                  <a:pt x="4050" y="330"/>
                  <a:pt x="4107" y="344"/>
                </a:cubicBezTo>
                <a:cubicBezTo>
                  <a:pt x="4162" y="357"/>
                  <a:pt x="4177" y="426"/>
                  <a:pt x="4182" y="474"/>
                </a:cubicBezTo>
                <a:cubicBezTo>
                  <a:pt x="4186" y="515"/>
                  <a:pt x="4188" y="568"/>
                  <a:pt x="4174" y="605"/>
                </a:cubicBezTo>
                <a:cubicBezTo>
                  <a:pt x="4172" y="608"/>
                  <a:pt x="4170" y="612"/>
                  <a:pt x="4168" y="615"/>
                </a:cubicBezTo>
                <a:cubicBezTo>
                  <a:pt x="4164" y="596"/>
                  <a:pt x="4158" y="686"/>
                  <a:pt x="4162" y="597"/>
                </a:cubicBezTo>
                <a:cubicBezTo>
                  <a:pt x="4164" y="554"/>
                  <a:pt x="4195" y="516"/>
                  <a:pt x="4216" y="479"/>
                </a:cubicBezTo>
                <a:cubicBezTo>
                  <a:pt x="4233" y="450"/>
                  <a:pt x="4256" y="395"/>
                  <a:pt x="4286" y="378"/>
                </a:cubicBezTo>
                <a:cubicBezTo>
                  <a:pt x="4319" y="359"/>
                  <a:pt x="4336" y="395"/>
                  <a:pt x="4347" y="419"/>
                </a:cubicBezTo>
                <a:cubicBezTo>
                  <a:pt x="4371" y="471"/>
                  <a:pt x="4386" y="525"/>
                  <a:pt x="4437" y="558"/>
                </a:cubicBezTo>
                <a:cubicBezTo>
                  <a:pt x="4452" y="565"/>
                  <a:pt x="4468" y="573"/>
                  <a:pt x="4483" y="580"/>
                </a:cubicBezTo>
                <a:moveTo>
                  <a:pt x="4926" y="296"/>
                </a:moveTo>
                <a:cubicBezTo>
                  <a:pt x="4848" y="299"/>
                  <a:pt x="4793" y="312"/>
                  <a:pt x="4728" y="361"/>
                </a:cubicBezTo>
                <a:cubicBezTo>
                  <a:pt x="4676" y="400"/>
                  <a:pt x="4642" y="440"/>
                  <a:pt x="4640" y="506"/>
                </a:cubicBezTo>
                <a:cubicBezTo>
                  <a:pt x="4638" y="571"/>
                  <a:pt x="4744" y="557"/>
                  <a:pt x="4786" y="558"/>
                </a:cubicBezTo>
                <a:cubicBezTo>
                  <a:pt x="4858" y="559"/>
                  <a:pt x="4926" y="560"/>
                  <a:pt x="4987" y="517"/>
                </a:cubicBezTo>
                <a:cubicBezTo>
                  <a:pt x="5012" y="500"/>
                  <a:pt x="5030" y="456"/>
                  <a:pt x="5018" y="426"/>
                </a:cubicBezTo>
                <a:cubicBezTo>
                  <a:pt x="5005" y="393"/>
                  <a:pt x="4976" y="382"/>
                  <a:pt x="4946" y="376"/>
                </a:cubicBezTo>
                <a:cubicBezTo>
                  <a:pt x="4946" y="425"/>
                  <a:pt x="4953" y="447"/>
                  <a:pt x="5002" y="472"/>
                </a:cubicBezTo>
                <a:cubicBezTo>
                  <a:pt x="5042" y="493"/>
                  <a:pt x="5092" y="495"/>
                  <a:pt x="5136" y="491"/>
                </a:cubicBezTo>
                <a:cubicBezTo>
                  <a:pt x="5172" y="488"/>
                  <a:pt x="5200" y="464"/>
                  <a:pt x="5214" y="430"/>
                </a:cubicBezTo>
                <a:cubicBezTo>
                  <a:pt x="5226" y="401"/>
                  <a:pt x="5220" y="363"/>
                  <a:pt x="5220" y="332"/>
                </a:cubicBezTo>
                <a:cubicBezTo>
                  <a:pt x="5220" y="331"/>
                  <a:pt x="5220" y="329"/>
                  <a:pt x="5220" y="328"/>
                </a:cubicBezTo>
                <a:cubicBezTo>
                  <a:pt x="5240" y="367"/>
                  <a:pt x="5253" y="406"/>
                  <a:pt x="5269" y="447"/>
                </a:cubicBezTo>
                <a:cubicBezTo>
                  <a:pt x="5277" y="469"/>
                  <a:pt x="5289" y="496"/>
                  <a:pt x="5302" y="516"/>
                </a:cubicBezTo>
                <a:cubicBezTo>
                  <a:pt x="5303" y="516"/>
                  <a:pt x="5304" y="516"/>
                  <a:pt x="5305" y="516"/>
                </a:cubicBezTo>
                <a:moveTo>
                  <a:pt x="5624" y="296"/>
                </a:moveTo>
                <a:cubicBezTo>
                  <a:pt x="5625" y="313"/>
                  <a:pt x="5625" y="313"/>
                  <a:pt x="5625" y="330"/>
                </a:cubicBezTo>
                <a:cubicBezTo>
                  <a:pt x="5625" y="392"/>
                  <a:pt x="5607" y="485"/>
                  <a:pt x="5627" y="545"/>
                </a:cubicBezTo>
                <a:cubicBezTo>
                  <a:pt x="5633" y="562"/>
                  <a:pt x="5650" y="578"/>
                  <a:pt x="5667" y="583"/>
                </a:cubicBezTo>
                <a:cubicBezTo>
                  <a:pt x="5672" y="583"/>
                  <a:pt x="5674" y="583"/>
                  <a:pt x="5677" y="583"/>
                </a:cubicBezTo>
                <a:cubicBezTo>
                  <a:pt x="5681" y="558"/>
                  <a:pt x="5682" y="533"/>
                  <a:pt x="5682" y="507"/>
                </a:cubicBezTo>
                <a:cubicBezTo>
                  <a:pt x="5682" y="455"/>
                  <a:pt x="5679" y="403"/>
                  <a:pt x="5679" y="352"/>
                </a:cubicBezTo>
                <a:cubicBezTo>
                  <a:pt x="5679" y="299"/>
                  <a:pt x="5686" y="254"/>
                  <a:pt x="5732" y="221"/>
                </a:cubicBezTo>
                <a:cubicBezTo>
                  <a:pt x="5763" y="198"/>
                  <a:pt x="5792" y="209"/>
                  <a:pt x="5812" y="235"/>
                </a:cubicBezTo>
                <a:cubicBezTo>
                  <a:pt x="5846" y="279"/>
                  <a:pt x="5863" y="335"/>
                  <a:pt x="5884" y="386"/>
                </a:cubicBezTo>
                <a:cubicBezTo>
                  <a:pt x="5900" y="425"/>
                  <a:pt x="5915" y="473"/>
                  <a:pt x="5955" y="496"/>
                </a:cubicBezTo>
                <a:cubicBezTo>
                  <a:pt x="5963" y="498"/>
                  <a:pt x="5970" y="501"/>
                  <a:pt x="5978" y="503"/>
                </a:cubicBezTo>
                <a:moveTo>
                  <a:pt x="6206" y="252"/>
                </a:moveTo>
                <a:cubicBezTo>
                  <a:pt x="6206" y="242"/>
                  <a:pt x="6206" y="241"/>
                  <a:pt x="6206" y="235"/>
                </a:cubicBezTo>
                <a:cubicBezTo>
                  <a:pt x="6211" y="262"/>
                  <a:pt x="6215" y="290"/>
                  <a:pt x="6221" y="317"/>
                </a:cubicBezTo>
                <a:cubicBezTo>
                  <a:pt x="6230" y="355"/>
                  <a:pt x="6239" y="396"/>
                  <a:pt x="6254" y="433"/>
                </a:cubicBezTo>
                <a:cubicBezTo>
                  <a:pt x="6260" y="446"/>
                  <a:pt x="6261" y="449"/>
                  <a:pt x="6267" y="454"/>
                </a:cubicBezTo>
                <a:moveTo>
                  <a:pt x="5931" y="121"/>
                </a:moveTo>
                <a:cubicBezTo>
                  <a:pt x="5906" y="79"/>
                  <a:pt x="5894" y="65"/>
                  <a:pt x="5888" y="19"/>
                </a:cubicBezTo>
                <a:cubicBezTo>
                  <a:pt x="5928" y="0"/>
                  <a:pt x="5959" y="9"/>
                  <a:pt x="6002" y="21"/>
                </a:cubicBezTo>
                <a:moveTo>
                  <a:pt x="6450" y="175"/>
                </a:moveTo>
                <a:cubicBezTo>
                  <a:pt x="6451" y="178"/>
                  <a:pt x="6459" y="196"/>
                  <a:pt x="6461" y="206"/>
                </a:cubicBezTo>
                <a:cubicBezTo>
                  <a:pt x="6468" y="250"/>
                  <a:pt x="6457" y="331"/>
                  <a:pt x="6502" y="358"/>
                </a:cubicBezTo>
                <a:cubicBezTo>
                  <a:pt x="6521" y="369"/>
                  <a:pt x="6545" y="358"/>
                  <a:pt x="6557" y="345"/>
                </a:cubicBezTo>
                <a:cubicBezTo>
                  <a:pt x="6577" y="323"/>
                  <a:pt x="6583" y="286"/>
                  <a:pt x="6592" y="258"/>
                </a:cubicBezTo>
                <a:cubicBezTo>
                  <a:pt x="6593" y="252"/>
                  <a:pt x="6593" y="251"/>
                  <a:pt x="6595" y="248"/>
                </a:cubicBezTo>
                <a:cubicBezTo>
                  <a:pt x="6604" y="290"/>
                  <a:pt x="6602" y="315"/>
                  <a:pt x="6650" y="335"/>
                </a:cubicBezTo>
                <a:cubicBezTo>
                  <a:pt x="6731" y="368"/>
                  <a:pt x="6828" y="361"/>
                  <a:pt x="6913" y="362"/>
                </a:cubicBezTo>
                <a:cubicBezTo>
                  <a:pt x="6952" y="362"/>
                  <a:pt x="7018" y="375"/>
                  <a:pt x="7029" y="323"/>
                </a:cubicBezTo>
                <a:cubicBezTo>
                  <a:pt x="7038" y="281"/>
                  <a:pt x="6995" y="260"/>
                  <a:pt x="6962" y="251"/>
                </a:cubicBezTo>
                <a:cubicBezTo>
                  <a:pt x="6919" y="239"/>
                  <a:pt x="6857" y="236"/>
                  <a:pt x="6822" y="265"/>
                </a:cubicBezTo>
                <a:cubicBezTo>
                  <a:pt x="6794" y="287"/>
                  <a:pt x="6781" y="350"/>
                  <a:pt x="6795" y="383"/>
                </a:cubicBezTo>
                <a:cubicBezTo>
                  <a:pt x="6815" y="431"/>
                  <a:pt x="6864" y="451"/>
                  <a:pt x="6910" y="457"/>
                </a:cubicBezTo>
                <a:cubicBezTo>
                  <a:pt x="6937" y="460"/>
                  <a:pt x="6941" y="452"/>
                  <a:pt x="6960" y="436"/>
                </a:cubicBezTo>
                <a:cubicBezTo>
                  <a:pt x="6975" y="424"/>
                  <a:pt x="6983" y="407"/>
                  <a:pt x="7004" y="404"/>
                </a:cubicBezTo>
                <a:cubicBezTo>
                  <a:pt x="7044" y="398"/>
                  <a:pt x="7068" y="437"/>
                  <a:pt x="7083" y="469"/>
                </a:cubicBezTo>
                <a:cubicBezTo>
                  <a:pt x="7145" y="602"/>
                  <a:pt x="7133" y="769"/>
                  <a:pt x="7126" y="911"/>
                </a:cubicBezTo>
                <a:cubicBezTo>
                  <a:pt x="7099" y="895"/>
                  <a:pt x="7093" y="908"/>
                  <a:pt x="7087" y="864"/>
                </a:cubicBezTo>
                <a:cubicBezTo>
                  <a:pt x="7081" y="825"/>
                  <a:pt x="7081" y="766"/>
                  <a:pt x="7098" y="731"/>
                </a:cubicBezTo>
                <a:cubicBezTo>
                  <a:pt x="7127" y="671"/>
                  <a:pt x="7196" y="639"/>
                  <a:pt x="7250" y="6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3"/>
          <p:cNvSpPr/>
          <p:nvPr/>
        </p:nvSpPr>
        <p:spPr>
          <a:xfrm>
            <a:off x="4502160" y="2749680"/>
            <a:ext cx="844560" cy="287280"/>
          </a:xfrm>
          <a:custGeom>
            <a:avLst/>
            <a:gdLst/>
            <a:ahLst/>
            <a:rect l="l" t="t" r="r" b="b"/>
            <a:pathLst>
              <a:path w="2347" h="799">
                <a:moveTo>
                  <a:pt x="599" y="471"/>
                </a:moveTo>
                <a:cubicBezTo>
                  <a:pt x="540" y="433"/>
                  <a:pt x="486" y="405"/>
                  <a:pt x="417" y="391"/>
                </a:cubicBezTo>
                <a:cubicBezTo>
                  <a:pt x="325" y="374"/>
                  <a:pt x="225" y="372"/>
                  <a:pt x="140" y="412"/>
                </a:cubicBezTo>
                <a:cubicBezTo>
                  <a:pt x="79" y="440"/>
                  <a:pt x="13" y="492"/>
                  <a:pt x="0" y="560"/>
                </a:cubicBezTo>
                <a:cubicBezTo>
                  <a:pt x="0" y="570"/>
                  <a:pt x="0" y="580"/>
                  <a:pt x="0" y="590"/>
                </a:cubicBezTo>
                <a:cubicBezTo>
                  <a:pt x="51" y="635"/>
                  <a:pt x="103" y="632"/>
                  <a:pt x="171" y="632"/>
                </a:cubicBezTo>
                <a:cubicBezTo>
                  <a:pt x="257" y="632"/>
                  <a:pt x="336" y="607"/>
                  <a:pt x="394" y="540"/>
                </a:cubicBezTo>
                <a:cubicBezTo>
                  <a:pt x="439" y="488"/>
                  <a:pt x="439" y="413"/>
                  <a:pt x="433" y="347"/>
                </a:cubicBezTo>
                <a:cubicBezTo>
                  <a:pt x="426" y="269"/>
                  <a:pt x="395" y="192"/>
                  <a:pt x="380" y="114"/>
                </a:cubicBezTo>
                <a:cubicBezTo>
                  <a:pt x="374" y="84"/>
                  <a:pt x="372" y="30"/>
                  <a:pt x="358" y="0"/>
                </a:cubicBezTo>
                <a:cubicBezTo>
                  <a:pt x="356" y="1"/>
                  <a:pt x="355" y="2"/>
                  <a:pt x="353" y="3"/>
                </a:cubicBezTo>
                <a:cubicBezTo>
                  <a:pt x="338" y="93"/>
                  <a:pt x="317" y="196"/>
                  <a:pt x="340" y="286"/>
                </a:cubicBezTo>
                <a:cubicBezTo>
                  <a:pt x="362" y="373"/>
                  <a:pt x="430" y="471"/>
                  <a:pt x="518" y="501"/>
                </a:cubicBezTo>
                <a:cubicBezTo>
                  <a:pt x="566" y="518"/>
                  <a:pt x="621" y="511"/>
                  <a:pt x="671" y="511"/>
                </a:cubicBezTo>
                <a:moveTo>
                  <a:pt x="875" y="414"/>
                </a:moveTo>
                <a:cubicBezTo>
                  <a:pt x="912" y="366"/>
                  <a:pt x="933" y="337"/>
                  <a:pt x="936" y="278"/>
                </a:cubicBezTo>
                <a:cubicBezTo>
                  <a:pt x="938" y="234"/>
                  <a:pt x="891" y="239"/>
                  <a:pt x="860" y="256"/>
                </a:cubicBezTo>
                <a:cubicBezTo>
                  <a:pt x="812" y="282"/>
                  <a:pt x="759" y="338"/>
                  <a:pt x="745" y="391"/>
                </a:cubicBezTo>
                <a:cubicBezTo>
                  <a:pt x="735" y="430"/>
                  <a:pt x="741" y="463"/>
                  <a:pt x="779" y="478"/>
                </a:cubicBezTo>
                <a:cubicBezTo>
                  <a:pt x="804" y="488"/>
                  <a:pt x="856" y="491"/>
                  <a:pt x="882" y="480"/>
                </a:cubicBezTo>
                <a:cubicBezTo>
                  <a:pt x="913" y="466"/>
                  <a:pt x="930" y="434"/>
                  <a:pt x="933" y="402"/>
                </a:cubicBezTo>
                <a:cubicBezTo>
                  <a:pt x="935" y="384"/>
                  <a:pt x="933" y="367"/>
                  <a:pt x="933" y="350"/>
                </a:cubicBezTo>
                <a:cubicBezTo>
                  <a:pt x="938" y="390"/>
                  <a:pt x="945" y="435"/>
                  <a:pt x="975" y="465"/>
                </a:cubicBezTo>
                <a:cubicBezTo>
                  <a:pt x="994" y="478"/>
                  <a:pt x="1000" y="482"/>
                  <a:pt x="1016" y="484"/>
                </a:cubicBezTo>
                <a:moveTo>
                  <a:pt x="1202" y="272"/>
                </a:moveTo>
                <a:cubicBezTo>
                  <a:pt x="1202" y="246"/>
                  <a:pt x="1206" y="293"/>
                  <a:pt x="1207" y="295"/>
                </a:cubicBezTo>
                <a:cubicBezTo>
                  <a:pt x="1216" y="321"/>
                  <a:pt x="1238" y="350"/>
                  <a:pt x="1264" y="364"/>
                </a:cubicBezTo>
                <a:cubicBezTo>
                  <a:pt x="1278" y="372"/>
                  <a:pt x="1315" y="377"/>
                  <a:pt x="1329" y="365"/>
                </a:cubicBezTo>
                <a:cubicBezTo>
                  <a:pt x="1349" y="348"/>
                  <a:pt x="1352" y="313"/>
                  <a:pt x="1352" y="290"/>
                </a:cubicBezTo>
                <a:cubicBezTo>
                  <a:pt x="1352" y="286"/>
                  <a:pt x="1352" y="283"/>
                  <a:pt x="1352" y="279"/>
                </a:cubicBezTo>
                <a:cubicBezTo>
                  <a:pt x="1352" y="274"/>
                  <a:pt x="1352" y="263"/>
                  <a:pt x="1352" y="268"/>
                </a:cubicBezTo>
                <a:cubicBezTo>
                  <a:pt x="1352" y="332"/>
                  <a:pt x="1350" y="398"/>
                  <a:pt x="1349" y="464"/>
                </a:cubicBezTo>
                <a:cubicBezTo>
                  <a:pt x="1348" y="494"/>
                  <a:pt x="1329" y="688"/>
                  <a:pt x="1355" y="700"/>
                </a:cubicBezTo>
                <a:cubicBezTo>
                  <a:pt x="1357" y="700"/>
                  <a:pt x="1360" y="700"/>
                  <a:pt x="1362" y="700"/>
                </a:cubicBezTo>
                <a:moveTo>
                  <a:pt x="2002" y="308"/>
                </a:moveTo>
                <a:cubicBezTo>
                  <a:pt x="1959" y="300"/>
                  <a:pt x="1910" y="298"/>
                  <a:pt x="1867" y="305"/>
                </a:cubicBezTo>
                <a:cubicBezTo>
                  <a:pt x="1810" y="316"/>
                  <a:pt x="1744" y="342"/>
                  <a:pt x="1704" y="385"/>
                </a:cubicBezTo>
                <a:cubicBezTo>
                  <a:pt x="1686" y="405"/>
                  <a:pt x="1668" y="450"/>
                  <a:pt x="1679" y="477"/>
                </a:cubicBezTo>
                <a:cubicBezTo>
                  <a:pt x="1694" y="512"/>
                  <a:pt x="1768" y="531"/>
                  <a:pt x="1799" y="546"/>
                </a:cubicBezTo>
                <a:cubicBezTo>
                  <a:pt x="1838" y="565"/>
                  <a:pt x="1900" y="589"/>
                  <a:pt x="1905" y="638"/>
                </a:cubicBezTo>
                <a:cubicBezTo>
                  <a:pt x="1908" y="667"/>
                  <a:pt x="1857" y="670"/>
                  <a:pt x="1836" y="672"/>
                </a:cubicBezTo>
                <a:cubicBezTo>
                  <a:pt x="1817" y="674"/>
                  <a:pt x="1770" y="672"/>
                  <a:pt x="1761" y="672"/>
                </a:cubicBezTo>
                <a:moveTo>
                  <a:pt x="2163" y="665"/>
                </a:moveTo>
                <a:cubicBezTo>
                  <a:pt x="2171" y="665"/>
                  <a:pt x="2180" y="667"/>
                  <a:pt x="2187" y="663"/>
                </a:cubicBezTo>
                <a:cubicBezTo>
                  <a:pt x="2197" y="658"/>
                  <a:pt x="2203" y="648"/>
                  <a:pt x="2212" y="642"/>
                </a:cubicBezTo>
                <a:cubicBezTo>
                  <a:pt x="2226" y="633"/>
                  <a:pt x="2241" y="629"/>
                  <a:pt x="2257" y="628"/>
                </a:cubicBezTo>
                <a:cubicBezTo>
                  <a:pt x="2261" y="628"/>
                  <a:pt x="2284" y="625"/>
                  <a:pt x="2288" y="629"/>
                </a:cubicBezTo>
                <a:cubicBezTo>
                  <a:pt x="2292" y="633"/>
                  <a:pt x="2292" y="642"/>
                  <a:pt x="2292" y="647"/>
                </a:cubicBezTo>
                <a:cubicBezTo>
                  <a:pt x="2283" y="651"/>
                  <a:pt x="2270" y="651"/>
                  <a:pt x="2258" y="651"/>
                </a:cubicBezTo>
                <a:cubicBezTo>
                  <a:pt x="2250" y="651"/>
                  <a:pt x="2234" y="655"/>
                  <a:pt x="2231" y="645"/>
                </a:cubicBezTo>
                <a:cubicBezTo>
                  <a:pt x="2228" y="637"/>
                  <a:pt x="2230" y="626"/>
                  <a:pt x="2230" y="618"/>
                </a:cubicBezTo>
                <a:cubicBezTo>
                  <a:pt x="2230" y="607"/>
                  <a:pt x="2238" y="600"/>
                  <a:pt x="2249" y="598"/>
                </a:cubicBezTo>
                <a:cubicBezTo>
                  <a:pt x="2254" y="597"/>
                  <a:pt x="2282" y="595"/>
                  <a:pt x="2285" y="601"/>
                </a:cubicBezTo>
                <a:cubicBezTo>
                  <a:pt x="2285" y="602"/>
                  <a:pt x="2285" y="603"/>
                  <a:pt x="2285" y="604"/>
                </a:cubicBezTo>
                <a:cubicBezTo>
                  <a:pt x="2285" y="611"/>
                  <a:pt x="2287" y="614"/>
                  <a:pt x="2279" y="615"/>
                </a:cubicBezTo>
                <a:cubicBezTo>
                  <a:pt x="2267" y="616"/>
                  <a:pt x="2255" y="615"/>
                  <a:pt x="2243" y="615"/>
                </a:cubicBezTo>
                <a:cubicBezTo>
                  <a:pt x="2244" y="608"/>
                  <a:pt x="2244" y="611"/>
                  <a:pt x="2254" y="611"/>
                </a:cubicBezTo>
                <a:cubicBezTo>
                  <a:pt x="2263" y="611"/>
                  <a:pt x="2273" y="609"/>
                  <a:pt x="2281" y="614"/>
                </a:cubicBezTo>
                <a:cubicBezTo>
                  <a:pt x="2288" y="619"/>
                  <a:pt x="2292" y="624"/>
                  <a:pt x="2292" y="632"/>
                </a:cubicBezTo>
                <a:cubicBezTo>
                  <a:pt x="2292" y="644"/>
                  <a:pt x="2290" y="646"/>
                  <a:pt x="2278" y="651"/>
                </a:cubicBezTo>
                <a:cubicBezTo>
                  <a:pt x="2271" y="654"/>
                  <a:pt x="2264" y="655"/>
                  <a:pt x="2257" y="656"/>
                </a:cubicBezTo>
                <a:moveTo>
                  <a:pt x="2342" y="684"/>
                </a:moveTo>
                <a:cubicBezTo>
                  <a:pt x="2341" y="680"/>
                  <a:pt x="2340" y="682"/>
                  <a:pt x="2334" y="682"/>
                </a:cubicBezTo>
                <a:cubicBezTo>
                  <a:pt x="2324" y="682"/>
                  <a:pt x="2316" y="682"/>
                  <a:pt x="2307" y="686"/>
                </a:cubicBezTo>
                <a:cubicBezTo>
                  <a:pt x="2302" y="688"/>
                  <a:pt x="2297" y="688"/>
                  <a:pt x="2291" y="688"/>
                </a:cubicBezTo>
                <a:cubicBezTo>
                  <a:pt x="2279" y="688"/>
                  <a:pt x="2266" y="688"/>
                  <a:pt x="2254" y="688"/>
                </a:cubicBezTo>
                <a:cubicBezTo>
                  <a:pt x="2254" y="681"/>
                  <a:pt x="2252" y="679"/>
                  <a:pt x="2261" y="676"/>
                </a:cubicBezTo>
                <a:cubicBezTo>
                  <a:pt x="2271" y="672"/>
                  <a:pt x="2282" y="671"/>
                  <a:pt x="2292" y="670"/>
                </a:cubicBezTo>
                <a:moveTo>
                  <a:pt x="2337" y="798"/>
                </a:moveTo>
                <a:cubicBezTo>
                  <a:pt x="2338" y="789"/>
                  <a:pt x="2344" y="789"/>
                  <a:pt x="2346" y="782"/>
                </a:cubicBezTo>
                <a:cubicBezTo>
                  <a:pt x="2346" y="780"/>
                  <a:pt x="2346" y="779"/>
                  <a:pt x="2346" y="778"/>
                </a:cubicBezTo>
                <a:cubicBezTo>
                  <a:pt x="2343" y="778"/>
                  <a:pt x="2339" y="778"/>
                  <a:pt x="2336" y="77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44"/>
          <p:cNvSpPr/>
          <p:nvPr/>
        </p:nvSpPr>
        <p:spPr>
          <a:xfrm>
            <a:off x="5627880" y="3584520"/>
            <a:ext cx="181080" cy="220320"/>
          </a:xfrm>
          <a:custGeom>
            <a:avLst/>
            <a:gdLst/>
            <a:ahLst/>
            <a:rect l="l" t="t" r="r" b="b"/>
            <a:pathLst>
              <a:path w="504" h="613">
                <a:moveTo>
                  <a:pt x="353" y="0"/>
                </a:moveTo>
                <a:cubicBezTo>
                  <a:pt x="196" y="67"/>
                  <a:pt x="68" y="168"/>
                  <a:pt x="27" y="351"/>
                </a:cubicBezTo>
                <a:cubicBezTo>
                  <a:pt x="0" y="471"/>
                  <a:pt x="85" y="537"/>
                  <a:pt x="185" y="574"/>
                </a:cubicBezTo>
                <a:cubicBezTo>
                  <a:pt x="288" y="612"/>
                  <a:pt x="395" y="606"/>
                  <a:pt x="503" y="6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45"/>
          <p:cNvSpPr/>
          <p:nvPr/>
        </p:nvSpPr>
        <p:spPr>
          <a:xfrm>
            <a:off x="1270800" y="3688920"/>
            <a:ext cx="8225280" cy="412200"/>
          </a:xfrm>
          <a:custGeom>
            <a:avLst/>
            <a:gdLst/>
            <a:ahLst/>
            <a:rect l="l" t="t" r="r" b="b"/>
            <a:pathLst>
              <a:path w="22849" h="1146">
                <a:moveTo>
                  <a:pt x="15" y="907"/>
                </a:moveTo>
                <a:cubicBezTo>
                  <a:pt x="11" y="897"/>
                  <a:pt x="10" y="891"/>
                  <a:pt x="7" y="875"/>
                </a:cubicBezTo>
                <a:cubicBezTo>
                  <a:pt x="10" y="880"/>
                  <a:pt x="13" y="889"/>
                  <a:pt x="16" y="893"/>
                </a:cubicBezTo>
                <a:cubicBezTo>
                  <a:pt x="21" y="900"/>
                  <a:pt x="27" y="899"/>
                  <a:pt x="32" y="887"/>
                </a:cubicBezTo>
                <a:cubicBezTo>
                  <a:pt x="39" y="871"/>
                  <a:pt x="48" y="841"/>
                  <a:pt x="51" y="800"/>
                </a:cubicBezTo>
                <a:cubicBezTo>
                  <a:pt x="54" y="766"/>
                  <a:pt x="52" y="728"/>
                  <a:pt x="47" y="712"/>
                </a:cubicBezTo>
                <a:cubicBezTo>
                  <a:pt x="40" y="691"/>
                  <a:pt x="30" y="695"/>
                  <a:pt x="24" y="721"/>
                </a:cubicBezTo>
                <a:cubicBezTo>
                  <a:pt x="13" y="766"/>
                  <a:pt x="8" y="846"/>
                  <a:pt x="5" y="917"/>
                </a:cubicBezTo>
                <a:cubicBezTo>
                  <a:pt x="2" y="968"/>
                  <a:pt x="0" y="1053"/>
                  <a:pt x="6" y="1097"/>
                </a:cubicBezTo>
                <a:cubicBezTo>
                  <a:pt x="12" y="1145"/>
                  <a:pt x="25" y="1137"/>
                  <a:pt x="34" y="1138"/>
                </a:cubicBezTo>
                <a:cubicBezTo>
                  <a:pt x="50" y="1139"/>
                  <a:pt x="63" y="1114"/>
                  <a:pt x="78" y="1079"/>
                </a:cubicBezTo>
                <a:moveTo>
                  <a:pt x="112" y="763"/>
                </a:moveTo>
                <a:cubicBezTo>
                  <a:pt x="113" y="717"/>
                  <a:pt x="116" y="698"/>
                  <a:pt x="124" y="677"/>
                </a:cubicBezTo>
                <a:cubicBezTo>
                  <a:pt x="128" y="665"/>
                  <a:pt x="137" y="652"/>
                  <a:pt x="140" y="680"/>
                </a:cubicBezTo>
                <a:cubicBezTo>
                  <a:pt x="145" y="722"/>
                  <a:pt x="144" y="789"/>
                  <a:pt x="144" y="837"/>
                </a:cubicBezTo>
                <a:cubicBezTo>
                  <a:pt x="144" y="863"/>
                  <a:pt x="141" y="1012"/>
                  <a:pt x="146" y="1023"/>
                </a:cubicBezTo>
                <a:cubicBezTo>
                  <a:pt x="152" y="1036"/>
                  <a:pt x="162" y="1023"/>
                  <a:pt x="168" y="1014"/>
                </a:cubicBezTo>
                <a:cubicBezTo>
                  <a:pt x="179" y="996"/>
                  <a:pt x="190" y="973"/>
                  <a:pt x="200" y="953"/>
                </a:cubicBezTo>
                <a:moveTo>
                  <a:pt x="339" y="559"/>
                </a:moveTo>
                <a:cubicBezTo>
                  <a:pt x="332" y="557"/>
                  <a:pt x="330" y="564"/>
                  <a:pt x="326" y="597"/>
                </a:cubicBezTo>
                <a:cubicBezTo>
                  <a:pt x="319" y="641"/>
                  <a:pt x="314" y="696"/>
                  <a:pt x="313" y="756"/>
                </a:cubicBezTo>
                <a:cubicBezTo>
                  <a:pt x="312" y="816"/>
                  <a:pt x="319" y="835"/>
                  <a:pt x="327" y="842"/>
                </a:cubicBezTo>
                <a:cubicBezTo>
                  <a:pt x="336" y="849"/>
                  <a:pt x="346" y="843"/>
                  <a:pt x="355" y="841"/>
                </a:cubicBezTo>
                <a:moveTo>
                  <a:pt x="401" y="637"/>
                </a:moveTo>
                <a:cubicBezTo>
                  <a:pt x="399" y="603"/>
                  <a:pt x="396" y="592"/>
                  <a:pt x="389" y="597"/>
                </a:cubicBezTo>
                <a:cubicBezTo>
                  <a:pt x="382" y="603"/>
                  <a:pt x="376" y="644"/>
                  <a:pt x="373" y="686"/>
                </a:cubicBezTo>
                <a:cubicBezTo>
                  <a:pt x="372" y="705"/>
                  <a:pt x="370" y="756"/>
                  <a:pt x="374" y="766"/>
                </a:cubicBezTo>
                <a:cubicBezTo>
                  <a:pt x="380" y="779"/>
                  <a:pt x="391" y="777"/>
                  <a:pt x="396" y="766"/>
                </a:cubicBezTo>
                <a:cubicBezTo>
                  <a:pt x="401" y="756"/>
                  <a:pt x="405" y="737"/>
                  <a:pt x="406" y="708"/>
                </a:cubicBezTo>
                <a:cubicBezTo>
                  <a:pt x="406" y="690"/>
                  <a:pt x="405" y="677"/>
                  <a:pt x="404" y="663"/>
                </a:cubicBezTo>
                <a:lnTo>
                  <a:pt x="404" y="662"/>
                </a:lnTo>
                <a:cubicBezTo>
                  <a:pt x="404" y="692"/>
                  <a:pt x="404" y="707"/>
                  <a:pt x="408" y="729"/>
                </a:cubicBezTo>
                <a:cubicBezTo>
                  <a:pt x="413" y="756"/>
                  <a:pt x="419" y="757"/>
                  <a:pt x="425" y="758"/>
                </a:cubicBezTo>
                <a:cubicBezTo>
                  <a:pt x="431" y="759"/>
                  <a:pt x="435" y="750"/>
                  <a:pt x="438" y="719"/>
                </a:cubicBezTo>
                <a:cubicBezTo>
                  <a:pt x="440" y="697"/>
                  <a:pt x="440" y="667"/>
                  <a:pt x="441" y="642"/>
                </a:cubicBezTo>
                <a:cubicBezTo>
                  <a:pt x="442" y="630"/>
                  <a:pt x="442" y="623"/>
                  <a:pt x="443" y="612"/>
                </a:cubicBezTo>
                <a:cubicBezTo>
                  <a:pt x="445" y="625"/>
                  <a:pt x="446" y="623"/>
                  <a:pt x="449" y="649"/>
                </a:cubicBezTo>
                <a:cubicBezTo>
                  <a:pt x="452" y="689"/>
                  <a:pt x="456" y="736"/>
                  <a:pt x="464" y="753"/>
                </a:cubicBezTo>
                <a:cubicBezTo>
                  <a:pt x="465" y="756"/>
                  <a:pt x="467" y="757"/>
                  <a:pt x="468" y="752"/>
                </a:cubicBezTo>
                <a:cubicBezTo>
                  <a:pt x="474" y="730"/>
                  <a:pt x="475" y="699"/>
                  <a:pt x="483" y="696"/>
                </a:cubicBezTo>
                <a:cubicBezTo>
                  <a:pt x="489" y="694"/>
                  <a:pt x="494" y="701"/>
                  <a:pt x="499" y="709"/>
                </a:cubicBezTo>
                <a:cubicBezTo>
                  <a:pt x="505" y="717"/>
                  <a:pt x="514" y="725"/>
                  <a:pt x="520" y="716"/>
                </a:cubicBezTo>
                <a:cubicBezTo>
                  <a:pt x="528" y="704"/>
                  <a:pt x="532" y="671"/>
                  <a:pt x="536" y="632"/>
                </a:cubicBezTo>
                <a:moveTo>
                  <a:pt x="536" y="552"/>
                </a:moveTo>
                <a:cubicBezTo>
                  <a:pt x="535" y="521"/>
                  <a:pt x="532" y="492"/>
                  <a:pt x="530" y="463"/>
                </a:cubicBezTo>
                <a:cubicBezTo>
                  <a:pt x="529" y="451"/>
                  <a:pt x="529" y="449"/>
                  <a:pt x="528" y="442"/>
                </a:cubicBezTo>
                <a:cubicBezTo>
                  <a:pt x="529" y="482"/>
                  <a:pt x="530" y="517"/>
                  <a:pt x="533" y="554"/>
                </a:cubicBezTo>
                <a:cubicBezTo>
                  <a:pt x="536" y="597"/>
                  <a:pt x="541" y="642"/>
                  <a:pt x="549" y="653"/>
                </a:cubicBezTo>
                <a:cubicBezTo>
                  <a:pt x="553" y="660"/>
                  <a:pt x="559" y="657"/>
                  <a:pt x="563" y="649"/>
                </a:cubicBezTo>
                <a:cubicBezTo>
                  <a:pt x="569" y="639"/>
                  <a:pt x="573" y="633"/>
                  <a:pt x="579" y="633"/>
                </a:cubicBezTo>
                <a:cubicBezTo>
                  <a:pt x="585" y="633"/>
                  <a:pt x="587" y="642"/>
                  <a:pt x="588" y="677"/>
                </a:cubicBezTo>
                <a:cubicBezTo>
                  <a:pt x="588" y="710"/>
                  <a:pt x="588" y="729"/>
                  <a:pt x="582" y="743"/>
                </a:cubicBezTo>
                <a:cubicBezTo>
                  <a:pt x="574" y="764"/>
                  <a:pt x="564" y="758"/>
                  <a:pt x="555" y="758"/>
                </a:cubicBezTo>
                <a:moveTo>
                  <a:pt x="638" y="637"/>
                </a:moveTo>
                <a:cubicBezTo>
                  <a:pt x="640" y="645"/>
                  <a:pt x="640" y="648"/>
                  <a:pt x="641" y="660"/>
                </a:cubicBezTo>
                <a:cubicBezTo>
                  <a:pt x="642" y="672"/>
                  <a:pt x="642" y="696"/>
                  <a:pt x="644" y="704"/>
                </a:cubicBezTo>
                <a:cubicBezTo>
                  <a:pt x="645" y="712"/>
                  <a:pt x="651" y="711"/>
                  <a:pt x="653" y="708"/>
                </a:cubicBezTo>
                <a:cubicBezTo>
                  <a:pt x="657" y="700"/>
                  <a:pt x="663" y="672"/>
                  <a:pt x="665" y="645"/>
                </a:cubicBezTo>
                <a:cubicBezTo>
                  <a:pt x="665" y="629"/>
                  <a:pt x="666" y="625"/>
                  <a:pt x="665" y="615"/>
                </a:cubicBezTo>
                <a:cubicBezTo>
                  <a:pt x="663" y="606"/>
                  <a:pt x="659" y="594"/>
                  <a:pt x="654" y="600"/>
                </a:cubicBezTo>
                <a:cubicBezTo>
                  <a:pt x="646" y="609"/>
                  <a:pt x="642" y="660"/>
                  <a:pt x="640" y="703"/>
                </a:cubicBezTo>
                <a:cubicBezTo>
                  <a:pt x="638" y="733"/>
                  <a:pt x="635" y="818"/>
                  <a:pt x="639" y="847"/>
                </a:cubicBezTo>
                <a:cubicBezTo>
                  <a:pt x="644" y="900"/>
                  <a:pt x="664" y="883"/>
                  <a:pt x="672" y="883"/>
                </a:cubicBezTo>
                <a:cubicBezTo>
                  <a:pt x="690" y="883"/>
                  <a:pt x="704" y="860"/>
                  <a:pt x="720" y="834"/>
                </a:cubicBezTo>
                <a:moveTo>
                  <a:pt x="837" y="374"/>
                </a:moveTo>
                <a:cubicBezTo>
                  <a:pt x="835" y="398"/>
                  <a:pt x="836" y="428"/>
                  <a:pt x="836" y="455"/>
                </a:cubicBezTo>
                <a:cubicBezTo>
                  <a:pt x="836" y="513"/>
                  <a:pt x="839" y="569"/>
                  <a:pt x="842" y="626"/>
                </a:cubicBezTo>
                <a:cubicBezTo>
                  <a:pt x="843" y="663"/>
                  <a:pt x="845" y="702"/>
                  <a:pt x="848" y="736"/>
                </a:cubicBezTo>
                <a:cubicBezTo>
                  <a:pt x="848" y="739"/>
                  <a:pt x="849" y="743"/>
                  <a:pt x="849" y="746"/>
                </a:cubicBezTo>
                <a:moveTo>
                  <a:pt x="892" y="448"/>
                </a:moveTo>
                <a:cubicBezTo>
                  <a:pt x="884" y="491"/>
                  <a:pt x="876" y="536"/>
                  <a:pt x="868" y="574"/>
                </a:cubicBezTo>
                <a:cubicBezTo>
                  <a:pt x="858" y="616"/>
                  <a:pt x="848" y="643"/>
                  <a:pt x="839" y="677"/>
                </a:cubicBezTo>
                <a:cubicBezTo>
                  <a:pt x="837" y="682"/>
                  <a:pt x="837" y="680"/>
                  <a:pt x="837" y="686"/>
                </a:cubicBezTo>
                <a:cubicBezTo>
                  <a:pt x="857" y="686"/>
                  <a:pt x="876" y="682"/>
                  <a:pt x="896" y="683"/>
                </a:cubicBezTo>
                <a:cubicBezTo>
                  <a:pt x="907" y="684"/>
                  <a:pt x="918" y="686"/>
                  <a:pt x="929" y="686"/>
                </a:cubicBezTo>
                <a:cubicBezTo>
                  <a:pt x="937" y="686"/>
                  <a:pt x="943" y="672"/>
                  <a:pt x="949" y="639"/>
                </a:cubicBezTo>
                <a:cubicBezTo>
                  <a:pt x="954" y="615"/>
                  <a:pt x="953" y="589"/>
                  <a:pt x="953" y="554"/>
                </a:cubicBezTo>
                <a:cubicBezTo>
                  <a:pt x="953" y="529"/>
                  <a:pt x="953" y="513"/>
                  <a:pt x="952" y="489"/>
                </a:cubicBezTo>
                <a:cubicBezTo>
                  <a:pt x="952" y="495"/>
                  <a:pt x="952" y="517"/>
                  <a:pt x="955" y="532"/>
                </a:cubicBezTo>
                <a:cubicBezTo>
                  <a:pt x="960" y="562"/>
                  <a:pt x="967" y="565"/>
                  <a:pt x="974" y="566"/>
                </a:cubicBezTo>
                <a:cubicBezTo>
                  <a:pt x="980" y="567"/>
                  <a:pt x="982" y="564"/>
                  <a:pt x="987" y="549"/>
                </a:cubicBezTo>
                <a:cubicBezTo>
                  <a:pt x="985" y="513"/>
                  <a:pt x="984" y="511"/>
                  <a:pt x="976" y="503"/>
                </a:cubicBezTo>
                <a:cubicBezTo>
                  <a:pt x="966" y="492"/>
                  <a:pt x="952" y="486"/>
                  <a:pt x="943" y="512"/>
                </a:cubicBezTo>
                <a:cubicBezTo>
                  <a:pt x="935" y="535"/>
                  <a:pt x="932" y="581"/>
                  <a:pt x="932" y="632"/>
                </a:cubicBezTo>
                <a:cubicBezTo>
                  <a:pt x="932" y="685"/>
                  <a:pt x="946" y="679"/>
                  <a:pt x="952" y="680"/>
                </a:cubicBezTo>
                <a:cubicBezTo>
                  <a:pt x="965" y="683"/>
                  <a:pt x="978" y="681"/>
                  <a:pt x="990" y="659"/>
                </a:cubicBezTo>
                <a:cubicBezTo>
                  <a:pt x="993" y="653"/>
                  <a:pt x="995" y="648"/>
                  <a:pt x="998" y="642"/>
                </a:cubicBezTo>
                <a:moveTo>
                  <a:pt x="304" y="510"/>
                </a:moveTo>
                <a:cubicBezTo>
                  <a:pt x="22848" y="340"/>
                  <a:pt x="761" y="457"/>
                  <a:pt x="1010" y="496"/>
                </a:cubicBezTo>
                <a:cubicBezTo>
                  <a:pt x="1012" y="496"/>
                  <a:pt x="1027" y="762"/>
                  <a:pt x="1030" y="800"/>
                </a:cubicBezTo>
                <a:cubicBezTo>
                  <a:pt x="1020" y="724"/>
                  <a:pt x="1002" y="603"/>
                  <a:pt x="1014" y="502"/>
                </a:cubicBezTo>
                <a:cubicBezTo>
                  <a:pt x="1020" y="455"/>
                  <a:pt x="1026" y="493"/>
                  <a:pt x="1031" y="485"/>
                </a:cubicBezTo>
                <a:cubicBezTo>
                  <a:pt x="1030" y="506"/>
                  <a:pt x="1035" y="541"/>
                  <a:pt x="1031" y="566"/>
                </a:cubicBezTo>
                <a:cubicBezTo>
                  <a:pt x="1026" y="609"/>
                  <a:pt x="1019" y="585"/>
                  <a:pt x="1012" y="601"/>
                </a:cubicBezTo>
                <a:moveTo>
                  <a:pt x="1054" y="255"/>
                </a:moveTo>
                <a:cubicBezTo>
                  <a:pt x="1056" y="292"/>
                  <a:pt x="1057" y="335"/>
                  <a:pt x="1057" y="377"/>
                </a:cubicBezTo>
                <a:cubicBezTo>
                  <a:pt x="1057" y="444"/>
                  <a:pt x="1056" y="511"/>
                  <a:pt x="1058" y="580"/>
                </a:cubicBezTo>
                <a:cubicBezTo>
                  <a:pt x="1059" y="619"/>
                  <a:pt x="1061" y="662"/>
                  <a:pt x="1065" y="693"/>
                </a:cubicBezTo>
                <a:cubicBezTo>
                  <a:pt x="1067" y="702"/>
                  <a:pt x="1068" y="705"/>
                  <a:pt x="1069" y="709"/>
                </a:cubicBezTo>
                <a:moveTo>
                  <a:pt x="1049" y="598"/>
                </a:moveTo>
                <a:cubicBezTo>
                  <a:pt x="1058" y="565"/>
                  <a:pt x="1067" y="552"/>
                  <a:pt x="1077" y="539"/>
                </a:cubicBezTo>
                <a:cubicBezTo>
                  <a:pt x="1090" y="522"/>
                  <a:pt x="1103" y="510"/>
                  <a:pt x="1116" y="495"/>
                </a:cubicBezTo>
                <a:moveTo>
                  <a:pt x="1242" y="31"/>
                </a:moveTo>
                <a:cubicBezTo>
                  <a:pt x="1240" y="30"/>
                  <a:pt x="1239" y="0"/>
                  <a:pt x="1237" y="21"/>
                </a:cubicBezTo>
                <a:cubicBezTo>
                  <a:pt x="1228" y="120"/>
                  <a:pt x="1231" y="318"/>
                  <a:pt x="1228" y="431"/>
                </a:cubicBezTo>
                <a:cubicBezTo>
                  <a:pt x="1225" y="504"/>
                  <a:pt x="1223" y="578"/>
                  <a:pt x="1220" y="650"/>
                </a:cubicBezTo>
                <a:cubicBezTo>
                  <a:pt x="1220" y="652"/>
                  <a:pt x="1220" y="654"/>
                  <a:pt x="1220" y="656"/>
                </a:cubicBezTo>
                <a:cubicBezTo>
                  <a:pt x="1226" y="644"/>
                  <a:pt x="1233" y="631"/>
                  <a:pt x="1239" y="621"/>
                </a:cubicBezTo>
                <a:cubicBezTo>
                  <a:pt x="1253" y="600"/>
                  <a:pt x="1267" y="584"/>
                  <a:pt x="1280" y="564"/>
                </a:cubicBezTo>
                <a:cubicBezTo>
                  <a:pt x="1292" y="549"/>
                  <a:pt x="1307" y="540"/>
                  <a:pt x="1317" y="496"/>
                </a:cubicBezTo>
                <a:cubicBezTo>
                  <a:pt x="1323" y="471"/>
                  <a:pt x="1320" y="424"/>
                  <a:pt x="1316" y="399"/>
                </a:cubicBezTo>
                <a:cubicBezTo>
                  <a:pt x="1311" y="365"/>
                  <a:pt x="1302" y="331"/>
                  <a:pt x="1294" y="320"/>
                </a:cubicBezTo>
                <a:cubicBezTo>
                  <a:pt x="1292" y="318"/>
                  <a:pt x="1291" y="318"/>
                  <a:pt x="1290" y="318"/>
                </a:cubicBezTo>
                <a:cubicBezTo>
                  <a:pt x="1290" y="368"/>
                  <a:pt x="1289" y="410"/>
                  <a:pt x="1291" y="460"/>
                </a:cubicBezTo>
                <a:cubicBezTo>
                  <a:pt x="1294" y="529"/>
                  <a:pt x="1300" y="596"/>
                  <a:pt x="1306" y="660"/>
                </a:cubicBezTo>
                <a:cubicBezTo>
                  <a:pt x="1310" y="703"/>
                  <a:pt x="1313" y="735"/>
                  <a:pt x="1319" y="766"/>
                </a:cubicBezTo>
                <a:moveTo>
                  <a:pt x="1416" y="177"/>
                </a:moveTo>
                <a:cubicBezTo>
                  <a:pt x="1415" y="167"/>
                  <a:pt x="1415" y="166"/>
                  <a:pt x="1415" y="159"/>
                </a:cubicBezTo>
                <a:cubicBezTo>
                  <a:pt x="1415" y="227"/>
                  <a:pt x="1412" y="313"/>
                  <a:pt x="1417" y="374"/>
                </a:cubicBezTo>
                <a:cubicBezTo>
                  <a:pt x="1420" y="408"/>
                  <a:pt x="1425" y="430"/>
                  <a:pt x="1431" y="434"/>
                </a:cubicBezTo>
                <a:cubicBezTo>
                  <a:pt x="1437" y="438"/>
                  <a:pt x="1439" y="429"/>
                  <a:pt x="1444" y="404"/>
                </a:cubicBezTo>
                <a:cubicBezTo>
                  <a:pt x="1448" y="375"/>
                  <a:pt x="1453" y="342"/>
                  <a:pt x="1458" y="315"/>
                </a:cubicBezTo>
                <a:cubicBezTo>
                  <a:pt x="1461" y="297"/>
                  <a:pt x="1465" y="288"/>
                  <a:pt x="1469" y="291"/>
                </a:cubicBezTo>
                <a:cubicBezTo>
                  <a:pt x="1475" y="295"/>
                  <a:pt x="1480" y="325"/>
                  <a:pt x="1486" y="331"/>
                </a:cubicBezTo>
                <a:cubicBezTo>
                  <a:pt x="1493" y="338"/>
                  <a:pt x="1504" y="344"/>
                  <a:pt x="1510" y="321"/>
                </a:cubicBezTo>
                <a:cubicBezTo>
                  <a:pt x="1516" y="301"/>
                  <a:pt x="1517" y="243"/>
                  <a:pt x="1515" y="208"/>
                </a:cubicBezTo>
                <a:cubicBezTo>
                  <a:pt x="1512" y="150"/>
                  <a:pt x="1503" y="107"/>
                  <a:pt x="1495" y="76"/>
                </a:cubicBezTo>
                <a:cubicBezTo>
                  <a:pt x="1491" y="59"/>
                  <a:pt x="1488" y="55"/>
                  <a:pt x="1483" y="52"/>
                </a:cubicBezTo>
                <a:cubicBezTo>
                  <a:pt x="1488" y="79"/>
                  <a:pt x="1491" y="79"/>
                  <a:pt x="1498" y="87"/>
                </a:cubicBezTo>
                <a:moveTo>
                  <a:pt x="1533" y="90"/>
                </a:moveTo>
                <a:cubicBezTo>
                  <a:pt x="1544" y="88"/>
                  <a:pt x="1555" y="88"/>
                  <a:pt x="1566" y="58"/>
                </a:cubicBezTo>
                <a:cubicBezTo>
                  <a:pt x="1568" y="52"/>
                  <a:pt x="1567" y="47"/>
                  <a:pt x="1569" y="41"/>
                </a:cubicBezTo>
                <a:cubicBezTo>
                  <a:pt x="1561" y="47"/>
                  <a:pt x="1556" y="79"/>
                  <a:pt x="1551" y="115"/>
                </a:cubicBezTo>
                <a:cubicBezTo>
                  <a:pt x="1546" y="158"/>
                  <a:pt x="1543" y="196"/>
                  <a:pt x="1543" y="251"/>
                </a:cubicBezTo>
                <a:cubicBezTo>
                  <a:pt x="1543" y="283"/>
                  <a:pt x="1548" y="283"/>
                  <a:pt x="1553" y="284"/>
                </a:cubicBezTo>
                <a:cubicBezTo>
                  <a:pt x="1556" y="285"/>
                  <a:pt x="1559" y="287"/>
                  <a:pt x="1562" y="267"/>
                </a:cubicBezTo>
                <a:cubicBezTo>
                  <a:pt x="1563" y="254"/>
                  <a:pt x="1564" y="232"/>
                  <a:pt x="1566" y="222"/>
                </a:cubicBezTo>
                <a:cubicBezTo>
                  <a:pt x="1569" y="210"/>
                  <a:pt x="1574" y="219"/>
                  <a:pt x="1577" y="228"/>
                </a:cubicBezTo>
                <a:cubicBezTo>
                  <a:pt x="1583" y="250"/>
                  <a:pt x="1588" y="280"/>
                  <a:pt x="1596" y="285"/>
                </a:cubicBezTo>
                <a:cubicBezTo>
                  <a:pt x="1601" y="288"/>
                  <a:pt x="1602" y="286"/>
                  <a:pt x="1602" y="256"/>
                </a:cubicBezTo>
                <a:cubicBezTo>
                  <a:pt x="1602" y="248"/>
                  <a:pt x="1602" y="240"/>
                  <a:pt x="1602" y="232"/>
                </a:cubicBezTo>
                <a:moveTo>
                  <a:pt x="1602" y="147"/>
                </a:moveTo>
                <a:cubicBezTo>
                  <a:pt x="1602" y="134"/>
                  <a:pt x="1601" y="79"/>
                  <a:pt x="1603" y="70"/>
                </a:cubicBezTo>
                <a:cubicBezTo>
                  <a:pt x="1607" y="59"/>
                  <a:pt x="1610" y="73"/>
                  <a:pt x="1612" y="87"/>
                </a:cubicBezTo>
                <a:cubicBezTo>
                  <a:pt x="1617" y="120"/>
                  <a:pt x="1622" y="157"/>
                  <a:pt x="1629" y="180"/>
                </a:cubicBezTo>
                <a:cubicBezTo>
                  <a:pt x="1632" y="189"/>
                  <a:pt x="1641" y="215"/>
                  <a:pt x="1644" y="202"/>
                </a:cubicBezTo>
                <a:cubicBezTo>
                  <a:pt x="1647" y="190"/>
                  <a:pt x="1648" y="138"/>
                  <a:pt x="1648" y="119"/>
                </a:cubicBezTo>
                <a:cubicBezTo>
                  <a:pt x="1649" y="96"/>
                  <a:pt x="1648" y="64"/>
                  <a:pt x="1649" y="45"/>
                </a:cubicBezTo>
                <a:cubicBezTo>
                  <a:pt x="1649" y="45"/>
                  <a:pt x="1649" y="45"/>
                  <a:pt x="1649" y="45"/>
                </a:cubicBezTo>
                <a:cubicBezTo>
                  <a:pt x="1651" y="101"/>
                  <a:pt x="1653" y="157"/>
                  <a:pt x="1654" y="214"/>
                </a:cubicBezTo>
                <a:cubicBezTo>
                  <a:pt x="1655" y="281"/>
                  <a:pt x="1656" y="350"/>
                  <a:pt x="1659" y="416"/>
                </a:cubicBezTo>
                <a:cubicBezTo>
                  <a:pt x="1661" y="461"/>
                  <a:pt x="1663" y="478"/>
                  <a:pt x="1670" y="495"/>
                </a:cubicBezTo>
                <a:moveTo>
                  <a:pt x="1009" y="128"/>
                </a:moveTo>
                <a:cubicBezTo>
                  <a:pt x="1244" y="117"/>
                  <a:pt x="1479" y="106"/>
                  <a:pt x="1714" y="95"/>
                </a:cubicBezTo>
                <a:cubicBezTo>
                  <a:pt x="1714" y="119"/>
                  <a:pt x="1713" y="84"/>
                  <a:pt x="1713" y="108"/>
                </a:cubicBezTo>
                <a:cubicBezTo>
                  <a:pt x="1712" y="164"/>
                  <a:pt x="1711" y="209"/>
                  <a:pt x="1716" y="260"/>
                </a:cubicBezTo>
                <a:cubicBezTo>
                  <a:pt x="1720" y="312"/>
                  <a:pt x="1744" y="397"/>
                  <a:pt x="1740" y="462"/>
                </a:cubicBezTo>
                <a:cubicBezTo>
                  <a:pt x="1736" y="524"/>
                  <a:pt x="1725" y="525"/>
                  <a:pt x="1715" y="546"/>
                </a:cubicBezTo>
                <a:cubicBezTo>
                  <a:pt x="1708" y="557"/>
                  <a:pt x="1707" y="560"/>
                  <a:pt x="1702" y="56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6"/>
          <p:cNvSpPr/>
          <p:nvPr/>
        </p:nvSpPr>
        <p:spPr>
          <a:xfrm>
            <a:off x="6093360" y="3514680"/>
            <a:ext cx="2333160" cy="320760"/>
          </a:xfrm>
          <a:custGeom>
            <a:avLst/>
            <a:gdLst/>
            <a:ahLst/>
            <a:rect l="l" t="t" r="r" b="b"/>
            <a:pathLst>
              <a:path w="6482" h="892">
                <a:moveTo>
                  <a:pt x="164" y="408"/>
                </a:moveTo>
                <a:cubicBezTo>
                  <a:pt x="165" y="400"/>
                  <a:pt x="164" y="397"/>
                  <a:pt x="167" y="390"/>
                </a:cubicBezTo>
                <a:lnTo>
                  <a:pt x="170" y="387"/>
                </a:lnTo>
                <a:cubicBezTo>
                  <a:pt x="173" y="394"/>
                  <a:pt x="167" y="360"/>
                  <a:pt x="178" y="400"/>
                </a:cubicBezTo>
                <a:cubicBezTo>
                  <a:pt x="194" y="458"/>
                  <a:pt x="202" y="518"/>
                  <a:pt x="213" y="577"/>
                </a:cubicBezTo>
                <a:cubicBezTo>
                  <a:pt x="224" y="632"/>
                  <a:pt x="233" y="690"/>
                  <a:pt x="260" y="740"/>
                </a:cubicBezTo>
                <a:cubicBezTo>
                  <a:pt x="263" y="745"/>
                  <a:pt x="266" y="749"/>
                  <a:pt x="269" y="754"/>
                </a:cubicBezTo>
                <a:moveTo>
                  <a:pt x="537" y="167"/>
                </a:moveTo>
                <a:cubicBezTo>
                  <a:pt x="537" y="165"/>
                  <a:pt x="537" y="163"/>
                  <a:pt x="537" y="161"/>
                </a:cubicBezTo>
                <a:cubicBezTo>
                  <a:pt x="534" y="172"/>
                  <a:pt x="525" y="181"/>
                  <a:pt x="516" y="188"/>
                </a:cubicBezTo>
                <a:cubicBezTo>
                  <a:pt x="504" y="197"/>
                  <a:pt x="489" y="205"/>
                  <a:pt x="479" y="216"/>
                </a:cubicBezTo>
                <a:cubicBezTo>
                  <a:pt x="469" y="228"/>
                  <a:pt x="468" y="237"/>
                  <a:pt x="468" y="252"/>
                </a:cubicBezTo>
                <a:cubicBezTo>
                  <a:pt x="468" y="257"/>
                  <a:pt x="467" y="262"/>
                  <a:pt x="467" y="267"/>
                </a:cubicBezTo>
                <a:cubicBezTo>
                  <a:pt x="467" y="271"/>
                  <a:pt x="467" y="272"/>
                  <a:pt x="465" y="274"/>
                </a:cubicBezTo>
                <a:moveTo>
                  <a:pt x="156" y="409"/>
                </a:moveTo>
                <a:cubicBezTo>
                  <a:pt x="160" y="417"/>
                  <a:pt x="161" y="416"/>
                  <a:pt x="164" y="424"/>
                </a:cubicBezTo>
                <a:cubicBezTo>
                  <a:pt x="200" y="504"/>
                  <a:pt x="217" y="591"/>
                  <a:pt x="250" y="673"/>
                </a:cubicBezTo>
                <a:cubicBezTo>
                  <a:pt x="266" y="714"/>
                  <a:pt x="286" y="755"/>
                  <a:pt x="310" y="792"/>
                </a:cubicBezTo>
                <a:cubicBezTo>
                  <a:pt x="321" y="808"/>
                  <a:pt x="324" y="812"/>
                  <a:pt x="332" y="822"/>
                </a:cubicBezTo>
                <a:moveTo>
                  <a:pt x="260" y="497"/>
                </a:moveTo>
                <a:cubicBezTo>
                  <a:pt x="257" y="493"/>
                  <a:pt x="250" y="477"/>
                  <a:pt x="244" y="475"/>
                </a:cubicBezTo>
                <a:cubicBezTo>
                  <a:pt x="216" y="464"/>
                  <a:pt x="191" y="494"/>
                  <a:pt x="176" y="510"/>
                </a:cubicBezTo>
                <a:cubicBezTo>
                  <a:pt x="118" y="571"/>
                  <a:pt x="68" y="644"/>
                  <a:pt x="36" y="722"/>
                </a:cubicBezTo>
                <a:cubicBezTo>
                  <a:pt x="21" y="757"/>
                  <a:pt x="0" y="829"/>
                  <a:pt x="36" y="860"/>
                </a:cubicBezTo>
                <a:cubicBezTo>
                  <a:pt x="73" y="891"/>
                  <a:pt x="170" y="890"/>
                  <a:pt x="213" y="881"/>
                </a:cubicBezTo>
                <a:cubicBezTo>
                  <a:pt x="278" y="868"/>
                  <a:pt x="340" y="823"/>
                  <a:pt x="376" y="768"/>
                </a:cubicBezTo>
                <a:cubicBezTo>
                  <a:pt x="410" y="715"/>
                  <a:pt x="415" y="637"/>
                  <a:pt x="406" y="576"/>
                </a:cubicBezTo>
                <a:cubicBezTo>
                  <a:pt x="398" y="521"/>
                  <a:pt x="366" y="461"/>
                  <a:pt x="313" y="439"/>
                </a:cubicBezTo>
                <a:cubicBezTo>
                  <a:pt x="282" y="426"/>
                  <a:pt x="262" y="436"/>
                  <a:pt x="260" y="466"/>
                </a:cubicBezTo>
                <a:cubicBezTo>
                  <a:pt x="260" y="474"/>
                  <a:pt x="260" y="482"/>
                  <a:pt x="260" y="490"/>
                </a:cubicBezTo>
                <a:moveTo>
                  <a:pt x="528" y="523"/>
                </a:moveTo>
                <a:cubicBezTo>
                  <a:pt x="531" y="507"/>
                  <a:pt x="533" y="486"/>
                  <a:pt x="544" y="473"/>
                </a:cubicBezTo>
                <a:cubicBezTo>
                  <a:pt x="546" y="473"/>
                  <a:pt x="547" y="473"/>
                  <a:pt x="549" y="473"/>
                </a:cubicBezTo>
                <a:cubicBezTo>
                  <a:pt x="558" y="546"/>
                  <a:pt x="553" y="620"/>
                  <a:pt x="559" y="693"/>
                </a:cubicBezTo>
                <a:cubicBezTo>
                  <a:pt x="560" y="710"/>
                  <a:pt x="563" y="726"/>
                  <a:pt x="564" y="743"/>
                </a:cubicBezTo>
                <a:cubicBezTo>
                  <a:pt x="564" y="704"/>
                  <a:pt x="562" y="673"/>
                  <a:pt x="577" y="637"/>
                </a:cubicBezTo>
                <a:cubicBezTo>
                  <a:pt x="590" y="606"/>
                  <a:pt x="609" y="561"/>
                  <a:pt x="635" y="538"/>
                </a:cubicBezTo>
                <a:cubicBezTo>
                  <a:pt x="655" y="521"/>
                  <a:pt x="684" y="530"/>
                  <a:pt x="698" y="547"/>
                </a:cubicBezTo>
                <a:cubicBezTo>
                  <a:pt x="723" y="577"/>
                  <a:pt x="731" y="617"/>
                  <a:pt x="756" y="648"/>
                </a:cubicBezTo>
                <a:cubicBezTo>
                  <a:pt x="772" y="668"/>
                  <a:pt x="787" y="674"/>
                  <a:pt x="812" y="676"/>
                </a:cubicBezTo>
                <a:moveTo>
                  <a:pt x="895" y="557"/>
                </a:moveTo>
                <a:cubicBezTo>
                  <a:pt x="908" y="526"/>
                  <a:pt x="921" y="493"/>
                  <a:pt x="955" y="477"/>
                </a:cubicBezTo>
                <a:cubicBezTo>
                  <a:pt x="973" y="469"/>
                  <a:pt x="1013" y="469"/>
                  <a:pt x="1031" y="476"/>
                </a:cubicBezTo>
                <a:cubicBezTo>
                  <a:pt x="1080" y="495"/>
                  <a:pt x="1121" y="517"/>
                  <a:pt x="1174" y="527"/>
                </a:cubicBezTo>
                <a:cubicBezTo>
                  <a:pt x="1206" y="533"/>
                  <a:pt x="1267" y="544"/>
                  <a:pt x="1300" y="533"/>
                </a:cubicBezTo>
                <a:cubicBezTo>
                  <a:pt x="1317" y="527"/>
                  <a:pt x="1327" y="491"/>
                  <a:pt x="1318" y="477"/>
                </a:cubicBezTo>
                <a:cubicBezTo>
                  <a:pt x="1294" y="439"/>
                  <a:pt x="1211" y="432"/>
                  <a:pt x="1173" y="442"/>
                </a:cubicBezTo>
                <a:cubicBezTo>
                  <a:pt x="1114" y="458"/>
                  <a:pt x="1087" y="525"/>
                  <a:pt x="1077" y="579"/>
                </a:cubicBezTo>
                <a:cubicBezTo>
                  <a:pt x="1066" y="638"/>
                  <a:pt x="1069" y="690"/>
                  <a:pt x="1120" y="727"/>
                </a:cubicBezTo>
                <a:cubicBezTo>
                  <a:pt x="1192" y="779"/>
                  <a:pt x="1292" y="774"/>
                  <a:pt x="1376" y="775"/>
                </a:cubicBezTo>
                <a:cubicBezTo>
                  <a:pt x="1398" y="775"/>
                  <a:pt x="1419" y="775"/>
                  <a:pt x="1441" y="775"/>
                </a:cubicBezTo>
                <a:moveTo>
                  <a:pt x="1701" y="446"/>
                </a:moveTo>
                <a:cubicBezTo>
                  <a:pt x="1705" y="433"/>
                  <a:pt x="1706" y="431"/>
                  <a:pt x="1710" y="424"/>
                </a:cubicBezTo>
                <a:cubicBezTo>
                  <a:pt x="1712" y="441"/>
                  <a:pt x="1713" y="473"/>
                  <a:pt x="1710" y="495"/>
                </a:cubicBezTo>
                <a:cubicBezTo>
                  <a:pt x="1704" y="536"/>
                  <a:pt x="1692" y="574"/>
                  <a:pt x="1697" y="616"/>
                </a:cubicBezTo>
                <a:cubicBezTo>
                  <a:pt x="1700" y="645"/>
                  <a:pt x="1736" y="644"/>
                  <a:pt x="1759" y="640"/>
                </a:cubicBezTo>
                <a:cubicBezTo>
                  <a:pt x="1794" y="634"/>
                  <a:pt x="1807" y="585"/>
                  <a:pt x="1810" y="554"/>
                </a:cubicBezTo>
                <a:cubicBezTo>
                  <a:pt x="1815" y="510"/>
                  <a:pt x="1810" y="476"/>
                  <a:pt x="1781" y="442"/>
                </a:cubicBezTo>
                <a:cubicBezTo>
                  <a:pt x="1760" y="417"/>
                  <a:pt x="1736" y="405"/>
                  <a:pt x="1706" y="397"/>
                </a:cubicBezTo>
                <a:cubicBezTo>
                  <a:pt x="1774" y="415"/>
                  <a:pt x="1855" y="415"/>
                  <a:pt x="1925" y="409"/>
                </a:cubicBezTo>
                <a:cubicBezTo>
                  <a:pt x="1976" y="405"/>
                  <a:pt x="2047" y="396"/>
                  <a:pt x="2080" y="350"/>
                </a:cubicBezTo>
                <a:cubicBezTo>
                  <a:pt x="2089" y="338"/>
                  <a:pt x="2095" y="295"/>
                  <a:pt x="2088" y="280"/>
                </a:cubicBezTo>
                <a:cubicBezTo>
                  <a:pt x="2083" y="273"/>
                  <a:pt x="2081" y="271"/>
                  <a:pt x="2074" y="273"/>
                </a:cubicBezTo>
                <a:cubicBezTo>
                  <a:pt x="2031" y="281"/>
                  <a:pt x="2020" y="315"/>
                  <a:pt x="2010" y="358"/>
                </a:cubicBezTo>
                <a:cubicBezTo>
                  <a:pt x="1991" y="441"/>
                  <a:pt x="1994" y="530"/>
                  <a:pt x="1994" y="614"/>
                </a:cubicBezTo>
                <a:cubicBezTo>
                  <a:pt x="1994" y="688"/>
                  <a:pt x="2000" y="746"/>
                  <a:pt x="2031" y="813"/>
                </a:cubicBezTo>
                <a:cubicBezTo>
                  <a:pt x="2041" y="835"/>
                  <a:pt x="2052" y="856"/>
                  <a:pt x="2062" y="878"/>
                </a:cubicBezTo>
                <a:moveTo>
                  <a:pt x="1953" y="723"/>
                </a:moveTo>
                <a:cubicBezTo>
                  <a:pt x="2013" y="707"/>
                  <a:pt x="2072" y="700"/>
                  <a:pt x="2134" y="693"/>
                </a:cubicBezTo>
                <a:cubicBezTo>
                  <a:pt x="2209" y="684"/>
                  <a:pt x="2284" y="675"/>
                  <a:pt x="2359" y="662"/>
                </a:cubicBezTo>
                <a:moveTo>
                  <a:pt x="2647" y="295"/>
                </a:moveTo>
                <a:cubicBezTo>
                  <a:pt x="2638" y="284"/>
                  <a:pt x="2632" y="274"/>
                  <a:pt x="2625" y="263"/>
                </a:cubicBezTo>
                <a:cubicBezTo>
                  <a:pt x="2625" y="313"/>
                  <a:pt x="2630" y="362"/>
                  <a:pt x="2635" y="412"/>
                </a:cubicBezTo>
                <a:cubicBezTo>
                  <a:pt x="2641" y="470"/>
                  <a:pt x="2642" y="529"/>
                  <a:pt x="2649" y="587"/>
                </a:cubicBezTo>
                <a:cubicBezTo>
                  <a:pt x="2651" y="607"/>
                  <a:pt x="2656" y="626"/>
                  <a:pt x="2660" y="645"/>
                </a:cubicBezTo>
                <a:moveTo>
                  <a:pt x="2411" y="494"/>
                </a:moveTo>
                <a:cubicBezTo>
                  <a:pt x="2507" y="467"/>
                  <a:pt x="2608" y="457"/>
                  <a:pt x="2707" y="441"/>
                </a:cubicBezTo>
                <a:cubicBezTo>
                  <a:pt x="2789" y="428"/>
                  <a:pt x="2888" y="422"/>
                  <a:pt x="2962" y="379"/>
                </a:cubicBezTo>
                <a:cubicBezTo>
                  <a:pt x="2999" y="358"/>
                  <a:pt x="3032" y="316"/>
                  <a:pt x="3032" y="271"/>
                </a:cubicBezTo>
                <a:cubicBezTo>
                  <a:pt x="3032" y="245"/>
                  <a:pt x="3022" y="264"/>
                  <a:pt x="3020" y="253"/>
                </a:cubicBezTo>
                <a:cubicBezTo>
                  <a:pt x="2984" y="308"/>
                  <a:pt x="2942" y="361"/>
                  <a:pt x="2952" y="432"/>
                </a:cubicBezTo>
                <a:cubicBezTo>
                  <a:pt x="2958" y="472"/>
                  <a:pt x="2971" y="484"/>
                  <a:pt x="3011" y="497"/>
                </a:cubicBezTo>
                <a:cubicBezTo>
                  <a:pt x="3036" y="505"/>
                  <a:pt x="3068" y="498"/>
                  <a:pt x="3088" y="486"/>
                </a:cubicBezTo>
                <a:cubicBezTo>
                  <a:pt x="3123" y="465"/>
                  <a:pt x="3139" y="408"/>
                  <a:pt x="3174" y="393"/>
                </a:cubicBezTo>
                <a:cubicBezTo>
                  <a:pt x="3189" y="386"/>
                  <a:pt x="3211" y="389"/>
                  <a:pt x="3226" y="393"/>
                </a:cubicBezTo>
                <a:cubicBezTo>
                  <a:pt x="3305" y="413"/>
                  <a:pt x="3421" y="481"/>
                  <a:pt x="3505" y="439"/>
                </a:cubicBezTo>
                <a:cubicBezTo>
                  <a:pt x="3532" y="425"/>
                  <a:pt x="3522" y="415"/>
                  <a:pt x="3557" y="414"/>
                </a:cubicBezTo>
                <a:cubicBezTo>
                  <a:pt x="3628" y="412"/>
                  <a:pt x="3697" y="435"/>
                  <a:pt x="3768" y="438"/>
                </a:cubicBezTo>
                <a:cubicBezTo>
                  <a:pt x="3801" y="439"/>
                  <a:pt x="3885" y="453"/>
                  <a:pt x="3911" y="426"/>
                </a:cubicBezTo>
                <a:cubicBezTo>
                  <a:pt x="3938" y="398"/>
                  <a:pt x="3894" y="358"/>
                  <a:pt x="3878" y="345"/>
                </a:cubicBezTo>
                <a:cubicBezTo>
                  <a:pt x="3829" y="303"/>
                  <a:pt x="3752" y="275"/>
                  <a:pt x="3687" y="286"/>
                </a:cubicBezTo>
                <a:cubicBezTo>
                  <a:pt x="3617" y="298"/>
                  <a:pt x="3607" y="377"/>
                  <a:pt x="3605" y="434"/>
                </a:cubicBezTo>
                <a:cubicBezTo>
                  <a:pt x="3603" y="500"/>
                  <a:pt x="3636" y="541"/>
                  <a:pt x="3687" y="582"/>
                </a:cubicBezTo>
                <a:cubicBezTo>
                  <a:pt x="3728" y="614"/>
                  <a:pt x="3774" y="626"/>
                  <a:pt x="3824" y="636"/>
                </a:cubicBezTo>
                <a:moveTo>
                  <a:pt x="4344" y="183"/>
                </a:moveTo>
                <a:cubicBezTo>
                  <a:pt x="4328" y="167"/>
                  <a:pt x="4318" y="162"/>
                  <a:pt x="4284" y="167"/>
                </a:cubicBezTo>
                <a:cubicBezTo>
                  <a:pt x="4242" y="174"/>
                  <a:pt x="4199" y="206"/>
                  <a:pt x="4190" y="250"/>
                </a:cubicBezTo>
                <a:cubicBezTo>
                  <a:pt x="4176" y="318"/>
                  <a:pt x="4225" y="351"/>
                  <a:pt x="4274" y="387"/>
                </a:cubicBezTo>
                <a:cubicBezTo>
                  <a:pt x="4335" y="432"/>
                  <a:pt x="4406" y="465"/>
                  <a:pt x="4462" y="518"/>
                </a:cubicBezTo>
                <a:cubicBezTo>
                  <a:pt x="4484" y="538"/>
                  <a:pt x="4479" y="544"/>
                  <a:pt x="4487" y="566"/>
                </a:cubicBezTo>
                <a:cubicBezTo>
                  <a:pt x="4435" y="570"/>
                  <a:pt x="4379" y="576"/>
                  <a:pt x="4329" y="558"/>
                </a:cubicBezTo>
                <a:cubicBezTo>
                  <a:pt x="4314" y="550"/>
                  <a:pt x="4298" y="542"/>
                  <a:pt x="4283" y="534"/>
                </a:cubicBezTo>
                <a:moveTo>
                  <a:pt x="4480" y="143"/>
                </a:moveTo>
                <a:cubicBezTo>
                  <a:pt x="4548" y="139"/>
                  <a:pt x="4616" y="139"/>
                  <a:pt x="4684" y="139"/>
                </a:cubicBezTo>
                <a:cubicBezTo>
                  <a:pt x="4717" y="139"/>
                  <a:pt x="4728" y="139"/>
                  <a:pt x="4748" y="148"/>
                </a:cubicBezTo>
                <a:moveTo>
                  <a:pt x="5284" y="243"/>
                </a:moveTo>
                <a:cubicBezTo>
                  <a:pt x="5248" y="239"/>
                  <a:pt x="5212" y="238"/>
                  <a:pt x="5175" y="239"/>
                </a:cubicBezTo>
                <a:cubicBezTo>
                  <a:pt x="5101" y="242"/>
                  <a:pt x="5030" y="271"/>
                  <a:pt x="4971" y="316"/>
                </a:cubicBezTo>
                <a:cubicBezTo>
                  <a:pt x="4938" y="341"/>
                  <a:pt x="4931" y="358"/>
                  <a:pt x="4925" y="395"/>
                </a:cubicBezTo>
                <a:cubicBezTo>
                  <a:pt x="4937" y="437"/>
                  <a:pt x="4973" y="429"/>
                  <a:pt x="5017" y="429"/>
                </a:cubicBezTo>
                <a:cubicBezTo>
                  <a:pt x="5082" y="429"/>
                  <a:pt x="5131" y="401"/>
                  <a:pt x="5172" y="350"/>
                </a:cubicBezTo>
                <a:cubicBezTo>
                  <a:pt x="5213" y="299"/>
                  <a:pt x="5205" y="239"/>
                  <a:pt x="5205" y="178"/>
                </a:cubicBezTo>
                <a:cubicBezTo>
                  <a:pt x="5205" y="125"/>
                  <a:pt x="5203" y="71"/>
                  <a:pt x="5202" y="18"/>
                </a:cubicBezTo>
                <a:cubicBezTo>
                  <a:pt x="5202" y="12"/>
                  <a:pt x="5202" y="6"/>
                  <a:pt x="5202" y="0"/>
                </a:cubicBezTo>
                <a:cubicBezTo>
                  <a:pt x="5200" y="10"/>
                  <a:pt x="5183" y="73"/>
                  <a:pt x="5178" y="95"/>
                </a:cubicBezTo>
                <a:cubicBezTo>
                  <a:pt x="5167" y="149"/>
                  <a:pt x="5149" y="242"/>
                  <a:pt x="5172" y="295"/>
                </a:cubicBezTo>
                <a:cubicBezTo>
                  <a:pt x="5194" y="345"/>
                  <a:pt x="5246" y="363"/>
                  <a:pt x="5290" y="386"/>
                </a:cubicBezTo>
                <a:moveTo>
                  <a:pt x="5661" y="208"/>
                </a:moveTo>
                <a:cubicBezTo>
                  <a:pt x="5649" y="181"/>
                  <a:pt x="5620" y="167"/>
                  <a:pt x="5585" y="181"/>
                </a:cubicBezTo>
                <a:cubicBezTo>
                  <a:pt x="5546" y="196"/>
                  <a:pt x="5502" y="246"/>
                  <a:pt x="5493" y="287"/>
                </a:cubicBezTo>
                <a:cubicBezTo>
                  <a:pt x="5483" y="332"/>
                  <a:pt x="5508" y="347"/>
                  <a:pt x="5549" y="356"/>
                </a:cubicBezTo>
                <a:cubicBezTo>
                  <a:pt x="5578" y="362"/>
                  <a:pt x="5634" y="367"/>
                  <a:pt x="5662" y="356"/>
                </a:cubicBezTo>
                <a:cubicBezTo>
                  <a:pt x="5684" y="347"/>
                  <a:pt x="5697" y="326"/>
                  <a:pt x="5699" y="304"/>
                </a:cubicBezTo>
                <a:cubicBezTo>
                  <a:pt x="5699" y="297"/>
                  <a:pt x="5699" y="295"/>
                  <a:pt x="5699" y="291"/>
                </a:cubicBezTo>
                <a:cubicBezTo>
                  <a:pt x="5704" y="308"/>
                  <a:pt x="5709" y="322"/>
                  <a:pt x="5722" y="336"/>
                </a:cubicBezTo>
                <a:cubicBezTo>
                  <a:pt x="5741" y="356"/>
                  <a:pt x="5763" y="364"/>
                  <a:pt x="5790" y="366"/>
                </a:cubicBezTo>
                <a:cubicBezTo>
                  <a:pt x="5794" y="366"/>
                  <a:pt x="5797" y="366"/>
                  <a:pt x="5801" y="366"/>
                </a:cubicBezTo>
                <a:moveTo>
                  <a:pt x="5883" y="132"/>
                </a:moveTo>
                <a:cubicBezTo>
                  <a:pt x="5911" y="139"/>
                  <a:pt x="5907" y="166"/>
                  <a:pt x="5912" y="194"/>
                </a:cubicBezTo>
                <a:cubicBezTo>
                  <a:pt x="5918" y="231"/>
                  <a:pt x="5918" y="267"/>
                  <a:pt x="5941" y="298"/>
                </a:cubicBezTo>
                <a:cubicBezTo>
                  <a:pt x="5953" y="313"/>
                  <a:pt x="5964" y="313"/>
                  <a:pt x="5981" y="314"/>
                </a:cubicBezTo>
                <a:cubicBezTo>
                  <a:pt x="5981" y="268"/>
                  <a:pt x="5967" y="185"/>
                  <a:pt x="5987" y="148"/>
                </a:cubicBezTo>
                <a:cubicBezTo>
                  <a:pt x="6002" y="164"/>
                  <a:pt x="6006" y="182"/>
                  <a:pt x="6012" y="211"/>
                </a:cubicBezTo>
                <a:cubicBezTo>
                  <a:pt x="6023" y="263"/>
                  <a:pt x="6030" y="316"/>
                  <a:pt x="6042" y="368"/>
                </a:cubicBezTo>
                <a:cubicBezTo>
                  <a:pt x="6053" y="417"/>
                  <a:pt x="6070" y="449"/>
                  <a:pt x="6103" y="486"/>
                </a:cubicBezTo>
                <a:moveTo>
                  <a:pt x="6402" y="105"/>
                </a:moveTo>
                <a:cubicBezTo>
                  <a:pt x="6402" y="89"/>
                  <a:pt x="6402" y="74"/>
                  <a:pt x="6402" y="58"/>
                </a:cubicBezTo>
                <a:cubicBezTo>
                  <a:pt x="6362" y="62"/>
                  <a:pt x="6345" y="62"/>
                  <a:pt x="6317" y="98"/>
                </a:cubicBezTo>
                <a:cubicBezTo>
                  <a:pt x="6289" y="134"/>
                  <a:pt x="6280" y="194"/>
                  <a:pt x="6306" y="234"/>
                </a:cubicBezTo>
                <a:cubicBezTo>
                  <a:pt x="6338" y="284"/>
                  <a:pt x="6401" y="306"/>
                  <a:pt x="6441" y="349"/>
                </a:cubicBezTo>
                <a:cubicBezTo>
                  <a:pt x="6481" y="392"/>
                  <a:pt x="6461" y="427"/>
                  <a:pt x="6417" y="454"/>
                </a:cubicBezTo>
                <a:cubicBezTo>
                  <a:pt x="6343" y="499"/>
                  <a:pt x="6253" y="529"/>
                  <a:pt x="6174" y="563"/>
                </a:cubicBezTo>
                <a:cubicBezTo>
                  <a:pt x="6156" y="571"/>
                  <a:pt x="6137" y="578"/>
                  <a:pt x="6119" y="5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7"/>
          <p:cNvSpPr/>
          <p:nvPr/>
        </p:nvSpPr>
        <p:spPr>
          <a:xfrm>
            <a:off x="6937200" y="3946680"/>
            <a:ext cx="1705680" cy="252360"/>
          </a:xfrm>
          <a:custGeom>
            <a:avLst/>
            <a:gdLst/>
            <a:ahLst/>
            <a:rect l="l" t="t" r="r" b="b"/>
            <a:pathLst>
              <a:path w="4739" h="702">
                <a:moveTo>
                  <a:pt x="355" y="160"/>
                </a:moveTo>
                <a:cubicBezTo>
                  <a:pt x="318" y="168"/>
                  <a:pt x="304" y="179"/>
                  <a:pt x="279" y="214"/>
                </a:cubicBezTo>
                <a:cubicBezTo>
                  <a:pt x="238" y="270"/>
                  <a:pt x="230" y="324"/>
                  <a:pt x="229" y="392"/>
                </a:cubicBezTo>
                <a:cubicBezTo>
                  <a:pt x="228" y="461"/>
                  <a:pt x="237" y="517"/>
                  <a:pt x="278" y="574"/>
                </a:cubicBezTo>
                <a:cubicBezTo>
                  <a:pt x="285" y="582"/>
                  <a:pt x="293" y="589"/>
                  <a:pt x="300" y="597"/>
                </a:cubicBezTo>
                <a:moveTo>
                  <a:pt x="0" y="400"/>
                </a:moveTo>
                <a:cubicBezTo>
                  <a:pt x="31" y="395"/>
                  <a:pt x="86" y="393"/>
                  <a:pt x="121" y="390"/>
                </a:cubicBezTo>
                <a:cubicBezTo>
                  <a:pt x="313" y="376"/>
                  <a:pt x="505" y="364"/>
                  <a:pt x="697" y="356"/>
                </a:cubicBezTo>
                <a:cubicBezTo>
                  <a:pt x="703" y="356"/>
                  <a:pt x="708" y="355"/>
                  <a:pt x="714" y="355"/>
                </a:cubicBezTo>
                <a:cubicBezTo>
                  <a:pt x="664" y="382"/>
                  <a:pt x="614" y="409"/>
                  <a:pt x="568" y="441"/>
                </a:cubicBezTo>
                <a:cubicBezTo>
                  <a:pt x="531" y="466"/>
                  <a:pt x="500" y="489"/>
                  <a:pt x="477" y="527"/>
                </a:cubicBezTo>
                <a:cubicBezTo>
                  <a:pt x="477" y="530"/>
                  <a:pt x="477" y="532"/>
                  <a:pt x="477" y="535"/>
                </a:cubicBezTo>
                <a:cubicBezTo>
                  <a:pt x="525" y="537"/>
                  <a:pt x="571" y="541"/>
                  <a:pt x="618" y="530"/>
                </a:cubicBezTo>
                <a:cubicBezTo>
                  <a:pt x="671" y="519"/>
                  <a:pt x="730" y="497"/>
                  <a:pt x="774" y="465"/>
                </a:cubicBezTo>
                <a:cubicBezTo>
                  <a:pt x="794" y="451"/>
                  <a:pt x="794" y="441"/>
                  <a:pt x="805" y="423"/>
                </a:cubicBezTo>
                <a:cubicBezTo>
                  <a:pt x="801" y="458"/>
                  <a:pt x="796" y="491"/>
                  <a:pt x="796" y="527"/>
                </a:cubicBezTo>
                <a:cubicBezTo>
                  <a:pt x="796" y="570"/>
                  <a:pt x="817" y="574"/>
                  <a:pt x="854" y="584"/>
                </a:cubicBezTo>
                <a:moveTo>
                  <a:pt x="1051" y="200"/>
                </a:moveTo>
                <a:cubicBezTo>
                  <a:pt x="1053" y="250"/>
                  <a:pt x="1062" y="295"/>
                  <a:pt x="1075" y="343"/>
                </a:cubicBezTo>
                <a:cubicBezTo>
                  <a:pt x="1092" y="407"/>
                  <a:pt x="1112" y="471"/>
                  <a:pt x="1142" y="531"/>
                </a:cubicBezTo>
                <a:cubicBezTo>
                  <a:pt x="1148" y="542"/>
                  <a:pt x="1155" y="554"/>
                  <a:pt x="1161" y="565"/>
                </a:cubicBezTo>
                <a:moveTo>
                  <a:pt x="1345" y="423"/>
                </a:moveTo>
                <a:cubicBezTo>
                  <a:pt x="1334" y="421"/>
                  <a:pt x="1297" y="428"/>
                  <a:pt x="1270" y="439"/>
                </a:cubicBezTo>
                <a:cubicBezTo>
                  <a:pt x="1232" y="455"/>
                  <a:pt x="1198" y="474"/>
                  <a:pt x="1167" y="500"/>
                </a:cubicBezTo>
                <a:cubicBezTo>
                  <a:pt x="1168" y="523"/>
                  <a:pt x="1164" y="522"/>
                  <a:pt x="1193" y="530"/>
                </a:cubicBezTo>
                <a:cubicBezTo>
                  <a:pt x="1246" y="545"/>
                  <a:pt x="1305" y="549"/>
                  <a:pt x="1359" y="554"/>
                </a:cubicBezTo>
                <a:cubicBezTo>
                  <a:pt x="1404" y="558"/>
                  <a:pt x="1450" y="557"/>
                  <a:pt x="1495" y="557"/>
                </a:cubicBezTo>
                <a:moveTo>
                  <a:pt x="1644" y="406"/>
                </a:moveTo>
                <a:cubicBezTo>
                  <a:pt x="1648" y="371"/>
                  <a:pt x="1687" y="279"/>
                  <a:pt x="1659" y="301"/>
                </a:cubicBezTo>
                <a:cubicBezTo>
                  <a:pt x="1657" y="303"/>
                  <a:pt x="1668" y="260"/>
                  <a:pt x="1655" y="314"/>
                </a:cubicBezTo>
                <a:cubicBezTo>
                  <a:pt x="1650" y="336"/>
                  <a:pt x="1634" y="388"/>
                  <a:pt x="1646" y="410"/>
                </a:cubicBezTo>
                <a:cubicBezTo>
                  <a:pt x="1661" y="437"/>
                  <a:pt x="1703" y="438"/>
                  <a:pt x="1729" y="439"/>
                </a:cubicBezTo>
                <a:cubicBezTo>
                  <a:pt x="1761" y="440"/>
                  <a:pt x="1773" y="425"/>
                  <a:pt x="1776" y="393"/>
                </a:cubicBezTo>
                <a:cubicBezTo>
                  <a:pt x="1780" y="363"/>
                  <a:pt x="1782" y="330"/>
                  <a:pt x="1761" y="308"/>
                </a:cubicBezTo>
                <a:cubicBezTo>
                  <a:pt x="1740" y="287"/>
                  <a:pt x="1693" y="276"/>
                  <a:pt x="1665" y="286"/>
                </a:cubicBezTo>
                <a:cubicBezTo>
                  <a:pt x="1612" y="305"/>
                  <a:pt x="1566" y="366"/>
                  <a:pt x="1544" y="416"/>
                </a:cubicBezTo>
                <a:cubicBezTo>
                  <a:pt x="1524" y="463"/>
                  <a:pt x="1521" y="523"/>
                  <a:pt x="1567" y="551"/>
                </a:cubicBezTo>
                <a:cubicBezTo>
                  <a:pt x="1624" y="585"/>
                  <a:pt x="1705" y="577"/>
                  <a:pt x="1768" y="575"/>
                </a:cubicBezTo>
                <a:cubicBezTo>
                  <a:pt x="1787" y="574"/>
                  <a:pt x="1808" y="573"/>
                  <a:pt x="1828" y="572"/>
                </a:cubicBezTo>
                <a:moveTo>
                  <a:pt x="2046" y="246"/>
                </a:moveTo>
                <a:cubicBezTo>
                  <a:pt x="2050" y="269"/>
                  <a:pt x="2048" y="285"/>
                  <a:pt x="2048" y="308"/>
                </a:cubicBezTo>
                <a:cubicBezTo>
                  <a:pt x="2048" y="349"/>
                  <a:pt x="2064" y="435"/>
                  <a:pt x="2045" y="471"/>
                </a:cubicBezTo>
                <a:cubicBezTo>
                  <a:pt x="2043" y="471"/>
                  <a:pt x="2042" y="471"/>
                  <a:pt x="2040" y="471"/>
                </a:cubicBezTo>
                <a:cubicBezTo>
                  <a:pt x="2038" y="459"/>
                  <a:pt x="2031" y="427"/>
                  <a:pt x="2036" y="410"/>
                </a:cubicBezTo>
                <a:cubicBezTo>
                  <a:pt x="2047" y="374"/>
                  <a:pt x="2085" y="344"/>
                  <a:pt x="2115" y="324"/>
                </a:cubicBezTo>
                <a:cubicBezTo>
                  <a:pt x="2146" y="303"/>
                  <a:pt x="2181" y="289"/>
                  <a:pt x="2219" y="291"/>
                </a:cubicBezTo>
                <a:cubicBezTo>
                  <a:pt x="2257" y="293"/>
                  <a:pt x="2268" y="355"/>
                  <a:pt x="2282" y="382"/>
                </a:cubicBezTo>
                <a:cubicBezTo>
                  <a:pt x="2310" y="436"/>
                  <a:pt x="2346" y="485"/>
                  <a:pt x="2382" y="535"/>
                </a:cubicBezTo>
                <a:cubicBezTo>
                  <a:pt x="2399" y="559"/>
                  <a:pt x="2403" y="564"/>
                  <a:pt x="2413" y="579"/>
                </a:cubicBezTo>
                <a:moveTo>
                  <a:pt x="2686" y="51"/>
                </a:moveTo>
                <a:cubicBezTo>
                  <a:pt x="2683" y="72"/>
                  <a:pt x="2680" y="76"/>
                  <a:pt x="2677" y="97"/>
                </a:cubicBezTo>
                <a:cubicBezTo>
                  <a:pt x="2671" y="137"/>
                  <a:pt x="2663" y="199"/>
                  <a:pt x="2673" y="239"/>
                </a:cubicBezTo>
                <a:cubicBezTo>
                  <a:pt x="2681" y="273"/>
                  <a:pt x="2710" y="301"/>
                  <a:pt x="2744" y="308"/>
                </a:cubicBezTo>
                <a:cubicBezTo>
                  <a:pt x="2775" y="314"/>
                  <a:pt x="2824" y="316"/>
                  <a:pt x="2855" y="310"/>
                </a:cubicBezTo>
                <a:cubicBezTo>
                  <a:pt x="2887" y="304"/>
                  <a:pt x="2914" y="288"/>
                  <a:pt x="2947" y="286"/>
                </a:cubicBezTo>
                <a:cubicBezTo>
                  <a:pt x="2980" y="284"/>
                  <a:pt x="2984" y="288"/>
                  <a:pt x="2985" y="323"/>
                </a:cubicBezTo>
                <a:cubicBezTo>
                  <a:pt x="2986" y="360"/>
                  <a:pt x="2971" y="395"/>
                  <a:pt x="2935" y="410"/>
                </a:cubicBezTo>
                <a:cubicBezTo>
                  <a:pt x="2905" y="423"/>
                  <a:pt x="2875" y="414"/>
                  <a:pt x="2850" y="400"/>
                </a:cubicBezTo>
                <a:moveTo>
                  <a:pt x="3053" y="142"/>
                </a:moveTo>
                <a:cubicBezTo>
                  <a:pt x="3081" y="137"/>
                  <a:pt x="3110" y="128"/>
                  <a:pt x="3134" y="146"/>
                </a:cubicBezTo>
                <a:cubicBezTo>
                  <a:pt x="3159" y="165"/>
                  <a:pt x="3173" y="195"/>
                  <a:pt x="3198" y="215"/>
                </a:cubicBezTo>
                <a:cubicBezTo>
                  <a:pt x="3222" y="234"/>
                  <a:pt x="3248" y="234"/>
                  <a:pt x="3277" y="234"/>
                </a:cubicBezTo>
                <a:cubicBezTo>
                  <a:pt x="3308" y="234"/>
                  <a:pt x="3312" y="223"/>
                  <a:pt x="3313" y="194"/>
                </a:cubicBezTo>
                <a:cubicBezTo>
                  <a:pt x="3314" y="156"/>
                  <a:pt x="3282" y="146"/>
                  <a:pt x="3250" y="138"/>
                </a:cubicBezTo>
                <a:cubicBezTo>
                  <a:pt x="3205" y="127"/>
                  <a:pt x="3167" y="127"/>
                  <a:pt x="3134" y="160"/>
                </a:cubicBezTo>
                <a:cubicBezTo>
                  <a:pt x="3095" y="198"/>
                  <a:pt x="3082" y="248"/>
                  <a:pt x="3086" y="301"/>
                </a:cubicBezTo>
                <a:cubicBezTo>
                  <a:pt x="3090" y="357"/>
                  <a:pt x="3142" y="393"/>
                  <a:pt x="3188" y="418"/>
                </a:cubicBezTo>
                <a:cubicBezTo>
                  <a:pt x="3228" y="435"/>
                  <a:pt x="3242" y="441"/>
                  <a:pt x="3271" y="446"/>
                </a:cubicBezTo>
                <a:moveTo>
                  <a:pt x="3750" y="245"/>
                </a:moveTo>
                <a:cubicBezTo>
                  <a:pt x="3739" y="264"/>
                  <a:pt x="3733" y="280"/>
                  <a:pt x="3735" y="303"/>
                </a:cubicBezTo>
                <a:cubicBezTo>
                  <a:pt x="3738" y="337"/>
                  <a:pt x="3791" y="341"/>
                  <a:pt x="3817" y="343"/>
                </a:cubicBezTo>
                <a:cubicBezTo>
                  <a:pt x="3849" y="345"/>
                  <a:pt x="3899" y="352"/>
                  <a:pt x="3925" y="331"/>
                </a:cubicBezTo>
                <a:cubicBezTo>
                  <a:pt x="3943" y="316"/>
                  <a:pt x="3947" y="274"/>
                  <a:pt x="3941" y="253"/>
                </a:cubicBezTo>
                <a:cubicBezTo>
                  <a:pt x="3929" y="214"/>
                  <a:pt x="3883" y="184"/>
                  <a:pt x="3845" y="178"/>
                </a:cubicBezTo>
                <a:cubicBezTo>
                  <a:pt x="3790" y="169"/>
                  <a:pt x="3751" y="184"/>
                  <a:pt x="3714" y="224"/>
                </a:cubicBezTo>
                <a:cubicBezTo>
                  <a:pt x="3685" y="256"/>
                  <a:pt x="3663" y="308"/>
                  <a:pt x="3676" y="352"/>
                </a:cubicBezTo>
                <a:cubicBezTo>
                  <a:pt x="3692" y="405"/>
                  <a:pt x="3758" y="427"/>
                  <a:pt x="3805" y="438"/>
                </a:cubicBezTo>
                <a:cubicBezTo>
                  <a:pt x="3856" y="446"/>
                  <a:pt x="3873" y="449"/>
                  <a:pt x="3908" y="449"/>
                </a:cubicBezTo>
                <a:moveTo>
                  <a:pt x="4219" y="198"/>
                </a:moveTo>
                <a:cubicBezTo>
                  <a:pt x="4219" y="196"/>
                  <a:pt x="4219" y="194"/>
                  <a:pt x="4219" y="192"/>
                </a:cubicBezTo>
                <a:cubicBezTo>
                  <a:pt x="4202" y="199"/>
                  <a:pt x="4192" y="212"/>
                  <a:pt x="4181" y="231"/>
                </a:cubicBezTo>
                <a:cubicBezTo>
                  <a:pt x="4155" y="275"/>
                  <a:pt x="4148" y="326"/>
                  <a:pt x="4153" y="377"/>
                </a:cubicBezTo>
                <a:cubicBezTo>
                  <a:pt x="4157" y="419"/>
                  <a:pt x="4182" y="441"/>
                  <a:pt x="4210" y="469"/>
                </a:cubicBezTo>
                <a:moveTo>
                  <a:pt x="4665" y="0"/>
                </a:moveTo>
                <a:cubicBezTo>
                  <a:pt x="4697" y="23"/>
                  <a:pt x="4705" y="36"/>
                  <a:pt x="4717" y="85"/>
                </a:cubicBezTo>
                <a:cubicBezTo>
                  <a:pt x="4736" y="165"/>
                  <a:pt x="4738" y="272"/>
                  <a:pt x="4713" y="352"/>
                </a:cubicBezTo>
                <a:cubicBezTo>
                  <a:pt x="4679" y="462"/>
                  <a:pt x="4606" y="552"/>
                  <a:pt x="4525" y="630"/>
                </a:cubicBezTo>
                <a:cubicBezTo>
                  <a:pt x="4481" y="670"/>
                  <a:pt x="4468" y="682"/>
                  <a:pt x="4434" y="70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8"/>
          <p:cNvSpPr/>
          <p:nvPr/>
        </p:nvSpPr>
        <p:spPr>
          <a:xfrm>
            <a:off x="5635440" y="4246560"/>
            <a:ext cx="1041480" cy="254160"/>
          </a:xfrm>
          <a:custGeom>
            <a:avLst/>
            <a:gdLst/>
            <a:ahLst/>
            <a:rect l="l" t="t" r="r" b="b"/>
            <a:pathLst>
              <a:path w="2894" h="707">
                <a:moveTo>
                  <a:pt x="248" y="381"/>
                </a:moveTo>
                <a:cubicBezTo>
                  <a:pt x="171" y="384"/>
                  <a:pt x="103" y="376"/>
                  <a:pt x="58" y="450"/>
                </a:cubicBezTo>
                <a:cubicBezTo>
                  <a:pt x="39" y="481"/>
                  <a:pt x="0" y="587"/>
                  <a:pt x="54" y="604"/>
                </a:cubicBezTo>
                <a:cubicBezTo>
                  <a:pt x="105" y="620"/>
                  <a:pt x="173" y="607"/>
                  <a:pt x="221" y="591"/>
                </a:cubicBezTo>
                <a:cubicBezTo>
                  <a:pt x="279" y="572"/>
                  <a:pt x="336" y="542"/>
                  <a:pt x="376" y="495"/>
                </a:cubicBezTo>
                <a:cubicBezTo>
                  <a:pt x="401" y="466"/>
                  <a:pt x="411" y="430"/>
                  <a:pt x="427" y="397"/>
                </a:cubicBezTo>
                <a:lnTo>
                  <a:pt x="428" y="396"/>
                </a:lnTo>
                <a:cubicBezTo>
                  <a:pt x="428" y="437"/>
                  <a:pt x="423" y="481"/>
                  <a:pt x="434" y="521"/>
                </a:cubicBezTo>
                <a:cubicBezTo>
                  <a:pt x="441" y="546"/>
                  <a:pt x="453" y="556"/>
                  <a:pt x="470" y="571"/>
                </a:cubicBezTo>
                <a:cubicBezTo>
                  <a:pt x="491" y="563"/>
                  <a:pt x="489" y="572"/>
                  <a:pt x="506" y="545"/>
                </a:cubicBezTo>
                <a:cubicBezTo>
                  <a:pt x="522" y="519"/>
                  <a:pt x="531" y="489"/>
                  <a:pt x="549" y="463"/>
                </a:cubicBezTo>
                <a:cubicBezTo>
                  <a:pt x="559" y="449"/>
                  <a:pt x="570" y="432"/>
                  <a:pt x="589" y="433"/>
                </a:cubicBezTo>
                <a:cubicBezTo>
                  <a:pt x="616" y="434"/>
                  <a:pt x="631" y="462"/>
                  <a:pt x="646" y="482"/>
                </a:cubicBezTo>
                <a:cubicBezTo>
                  <a:pt x="673" y="516"/>
                  <a:pt x="693" y="554"/>
                  <a:pt x="738" y="566"/>
                </a:cubicBezTo>
                <a:cubicBezTo>
                  <a:pt x="779" y="577"/>
                  <a:pt x="828" y="570"/>
                  <a:pt x="870" y="570"/>
                </a:cubicBezTo>
                <a:moveTo>
                  <a:pt x="995" y="509"/>
                </a:moveTo>
                <a:cubicBezTo>
                  <a:pt x="1016" y="489"/>
                  <a:pt x="1035" y="470"/>
                  <a:pt x="1063" y="460"/>
                </a:cubicBezTo>
                <a:cubicBezTo>
                  <a:pt x="1099" y="447"/>
                  <a:pt x="1134" y="446"/>
                  <a:pt x="1171" y="446"/>
                </a:cubicBezTo>
                <a:cubicBezTo>
                  <a:pt x="1183" y="446"/>
                  <a:pt x="1202" y="445"/>
                  <a:pt x="1210" y="443"/>
                </a:cubicBezTo>
                <a:cubicBezTo>
                  <a:pt x="1199" y="435"/>
                  <a:pt x="1188" y="428"/>
                  <a:pt x="1177" y="420"/>
                </a:cubicBezTo>
                <a:cubicBezTo>
                  <a:pt x="1166" y="412"/>
                  <a:pt x="1151" y="399"/>
                  <a:pt x="1137" y="396"/>
                </a:cubicBezTo>
                <a:cubicBezTo>
                  <a:pt x="1115" y="392"/>
                  <a:pt x="1096" y="396"/>
                  <a:pt x="1079" y="410"/>
                </a:cubicBezTo>
                <a:cubicBezTo>
                  <a:pt x="1041" y="440"/>
                  <a:pt x="1006" y="487"/>
                  <a:pt x="998" y="536"/>
                </a:cubicBezTo>
                <a:cubicBezTo>
                  <a:pt x="991" y="577"/>
                  <a:pt x="995" y="610"/>
                  <a:pt x="1040" y="618"/>
                </a:cubicBezTo>
                <a:cubicBezTo>
                  <a:pt x="1098" y="629"/>
                  <a:pt x="1166" y="619"/>
                  <a:pt x="1220" y="601"/>
                </a:cubicBezTo>
                <a:cubicBezTo>
                  <a:pt x="1238" y="594"/>
                  <a:pt x="1257" y="586"/>
                  <a:pt x="1275" y="579"/>
                </a:cubicBezTo>
                <a:moveTo>
                  <a:pt x="1411" y="128"/>
                </a:moveTo>
                <a:cubicBezTo>
                  <a:pt x="1410" y="85"/>
                  <a:pt x="1409" y="43"/>
                  <a:pt x="1407" y="0"/>
                </a:cubicBezTo>
                <a:cubicBezTo>
                  <a:pt x="1388" y="31"/>
                  <a:pt x="1375" y="68"/>
                  <a:pt x="1363" y="105"/>
                </a:cubicBezTo>
                <a:cubicBezTo>
                  <a:pt x="1336" y="191"/>
                  <a:pt x="1316" y="280"/>
                  <a:pt x="1326" y="372"/>
                </a:cubicBezTo>
                <a:cubicBezTo>
                  <a:pt x="1335" y="454"/>
                  <a:pt x="1381" y="528"/>
                  <a:pt x="1434" y="589"/>
                </a:cubicBezTo>
                <a:cubicBezTo>
                  <a:pt x="1474" y="628"/>
                  <a:pt x="1486" y="640"/>
                  <a:pt x="1518" y="657"/>
                </a:cubicBezTo>
                <a:moveTo>
                  <a:pt x="1875" y="536"/>
                </a:moveTo>
                <a:cubicBezTo>
                  <a:pt x="1884" y="525"/>
                  <a:pt x="1894" y="499"/>
                  <a:pt x="1924" y="516"/>
                </a:cubicBezTo>
                <a:cubicBezTo>
                  <a:pt x="1949" y="530"/>
                  <a:pt x="1951" y="566"/>
                  <a:pt x="1957" y="591"/>
                </a:cubicBezTo>
                <a:cubicBezTo>
                  <a:pt x="1962" y="612"/>
                  <a:pt x="1964" y="625"/>
                  <a:pt x="1977" y="642"/>
                </a:cubicBezTo>
                <a:cubicBezTo>
                  <a:pt x="1982" y="645"/>
                  <a:pt x="1984" y="646"/>
                  <a:pt x="1988" y="645"/>
                </a:cubicBezTo>
                <a:cubicBezTo>
                  <a:pt x="2007" y="635"/>
                  <a:pt x="2014" y="632"/>
                  <a:pt x="2032" y="615"/>
                </a:cubicBezTo>
                <a:cubicBezTo>
                  <a:pt x="2056" y="593"/>
                  <a:pt x="2086" y="565"/>
                  <a:pt x="2122" y="574"/>
                </a:cubicBezTo>
                <a:cubicBezTo>
                  <a:pt x="2155" y="582"/>
                  <a:pt x="2180" y="606"/>
                  <a:pt x="2213" y="615"/>
                </a:cubicBezTo>
                <a:cubicBezTo>
                  <a:pt x="2236" y="621"/>
                  <a:pt x="2321" y="633"/>
                  <a:pt x="2334" y="605"/>
                </a:cubicBezTo>
                <a:cubicBezTo>
                  <a:pt x="2348" y="575"/>
                  <a:pt x="2350" y="528"/>
                  <a:pt x="2335" y="496"/>
                </a:cubicBezTo>
                <a:cubicBezTo>
                  <a:pt x="2312" y="447"/>
                  <a:pt x="2266" y="406"/>
                  <a:pt x="2227" y="370"/>
                </a:cubicBezTo>
                <a:cubicBezTo>
                  <a:pt x="2218" y="361"/>
                  <a:pt x="2194" y="340"/>
                  <a:pt x="2185" y="333"/>
                </a:cubicBezTo>
                <a:cubicBezTo>
                  <a:pt x="2219" y="361"/>
                  <a:pt x="2244" y="378"/>
                  <a:pt x="2291" y="389"/>
                </a:cubicBezTo>
                <a:cubicBezTo>
                  <a:pt x="2342" y="401"/>
                  <a:pt x="2392" y="403"/>
                  <a:pt x="2444" y="403"/>
                </a:cubicBezTo>
                <a:cubicBezTo>
                  <a:pt x="2466" y="403"/>
                  <a:pt x="2506" y="395"/>
                  <a:pt x="2528" y="405"/>
                </a:cubicBezTo>
                <a:cubicBezTo>
                  <a:pt x="2564" y="421"/>
                  <a:pt x="2579" y="442"/>
                  <a:pt x="2623" y="449"/>
                </a:cubicBezTo>
                <a:cubicBezTo>
                  <a:pt x="2689" y="459"/>
                  <a:pt x="2818" y="479"/>
                  <a:pt x="2880" y="447"/>
                </a:cubicBezTo>
                <a:cubicBezTo>
                  <a:pt x="2884" y="442"/>
                  <a:pt x="2889" y="438"/>
                  <a:pt x="2893" y="433"/>
                </a:cubicBezTo>
                <a:cubicBezTo>
                  <a:pt x="2887" y="390"/>
                  <a:pt x="2889" y="385"/>
                  <a:pt x="2838" y="367"/>
                </a:cubicBezTo>
                <a:cubicBezTo>
                  <a:pt x="2765" y="341"/>
                  <a:pt x="2663" y="334"/>
                  <a:pt x="2595" y="375"/>
                </a:cubicBezTo>
                <a:cubicBezTo>
                  <a:pt x="2545" y="404"/>
                  <a:pt x="2502" y="460"/>
                  <a:pt x="2517" y="521"/>
                </a:cubicBezTo>
                <a:cubicBezTo>
                  <a:pt x="2533" y="587"/>
                  <a:pt x="2624" y="620"/>
                  <a:pt x="2677" y="647"/>
                </a:cubicBezTo>
                <a:cubicBezTo>
                  <a:pt x="2717" y="667"/>
                  <a:pt x="2759" y="686"/>
                  <a:pt x="2799" y="70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9"/>
          <p:cNvSpPr/>
          <p:nvPr/>
        </p:nvSpPr>
        <p:spPr>
          <a:xfrm>
            <a:off x="7775640" y="4532400"/>
            <a:ext cx="139680" cy="108360"/>
          </a:xfrm>
          <a:custGeom>
            <a:avLst/>
            <a:gdLst/>
            <a:ahLst/>
            <a:rect l="l" t="t" r="r" b="b"/>
            <a:pathLst>
              <a:path w="389" h="302">
                <a:moveTo>
                  <a:pt x="388" y="48"/>
                </a:moveTo>
                <a:cubicBezTo>
                  <a:pt x="374" y="0"/>
                  <a:pt x="324" y="9"/>
                  <a:pt x="276" y="10"/>
                </a:cubicBezTo>
                <a:cubicBezTo>
                  <a:pt x="190" y="12"/>
                  <a:pt x="120" y="50"/>
                  <a:pt x="61" y="113"/>
                </a:cubicBezTo>
                <a:cubicBezTo>
                  <a:pt x="32" y="146"/>
                  <a:pt x="0" y="208"/>
                  <a:pt x="43" y="243"/>
                </a:cubicBezTo>
                <a:cubicBezTo>
                  <a:pt x="112" y="301"/>
                  <a:pt x="228" y="288"/>
                  <a:pt x="311" y="29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0"/>
          <p:cNvSpPr/>
          <p:nvPr/>
        </p:nvSpPr>
        <p:spPr>
          <a:xfrm>
            <a:off x="6142680" y="4534200"/>
            <a:ext cx="593640" cy="182520"/>
          </a:xfrm>
          <a:custGeom>
            <a:avLst/>
            <a:gdLst/>
            <a:ahLst/>
            <a:rect l="l" t="t" r="r" b="b"/>
            <a:pathLst>
              <a:path w="1650" h="508">
                <a:moveTo>
                  <a:pt x="47" y="37"/>
                </a:moveTo>
                <a:cubicBezTo>
                  <a:pt x="36" y="40"/>
                  <a:pt x="46" y="0"/>
                  <a:pt x="31" y="58"/>
                </a:cubicBezTo>
                <a:cubicBezTo>
                  <a:pt x="16" y="115"/>
                  <a:pt x="10" y="177"/>
                  <a:pt x="9" y="236"/>
                </a:cubicBezTo>
                <a:cubicBezTo>
                  <a:pt x="8" y="288"/>
                  <a:pt x="0" y="345"/>
                  <a:pt x="30" y="390"/>
                </a:cubicBezTo>
                <a:cubicBezTo>
                  <a:pt x="47" y="415"/>
                  <a:pt x="79" y="422"/>
                  <a:pt x="107" y="417"/>
                </a:cubicBezTo>
                <a:cubicBezTo>
                  <a:pt x="149" y="410"/>
                  <a:pt x="185" y="370"/>
                  <a:pt x="216" y="344"/>
                </a:cubicBezTo>
                <a:cubicBezTo>
                  <a:pt x="237" y="327"/>
                  <a:pt x="261" y="299"/>
                  <a:pt x="288" y="301"/>
                </a:cubicBezTo>
                <a:cubicBezTo>
                  <a:pt x="316" y="303"/>
                  <a:pt x="315" y="340"/>
                  <a:pt x="320" y="363"/>
                </a:cubicBezTo>
                <a:cubicBezTo>
                  <a:pt x="329" y="403"/>
                  <a:pt x="336" y="437"/>
                  <a:pt x="376" y="457"/>
                </a:cubicBezTo>
                <a:cubicBezTo>
                  <a:pt x="415" y="477"/>
                  <a:pt x="455" y="473"/>
                  <a:pt x="497" y="475"/>
                </a:cubicBezTo>
                <a:moveTo>
                  <a:pt x="790" y="316"/>
                </a:moveTo>
                <a:cubicBezTo>
                  <a:pt x="769" y="280"/>
                  <a:pt x="740" y="283"/>
                  <a:pt x="697" y="287"/>
                </a:cubicBezTo>
                <a:cubicBezTo>
                  <a:pt x="635" y="293"/>
                  <a:pt x="577" y="322"/>
                  <a:pt x="536" y="369"/>
                </a:cubicBezTo>
                <a:cubicBezTo>
                  <a:pt x="520" y="387"/>
                  <a:pt x="496" y="439"/>
                  <a:pt x="527" y="457"/>
                </a:cubicBezTo>
                <a:cubicBezTo>
                  <a:pt x="564" y="479"/>
                  <a:pt x="638" y="471"/>
                  <a:pt x="679" y="468"/>
                </a:cubicBezTo>
                <a:cubicBezTo>
                  <a:pt x="720" y="464"/>
                  <a:pt x="756" y="449"/>
                  <a:pt x="782" y="418"/>
                </a:cubicBezTo>
                <a:cubicBezTo>
                  <a:pt x="790" y="408"/>
                  <a:pt x="792" y="400"/>
                  <a:pt x="796" y="388"/>
                </a:cubicBezTo>
                <a:cubicBezTo>
                  <a:pt x="796" y="417"/>
                  <a:pt x="790" y="451"/>
                  <a:pt x="800" y="479"/>
                </a:cubicBezTo>
                <a:cubicBezTo>
                  <a:pt x="809" y="505"/>
                  <a:pt x="828" y="506"/>
                  <a:pt x="852" y="507"/>
                </a:cubicBezTo>
                <a:cubicBezTo>
                  <a:pt x="858" y="507"/>
                  <a:pt x="864" y="507"/>
                  <a:pt x="870" y="507"/>
                </a:cubicBezTo>
                <a:moveTo>
                  <a:pt x="950" y="316"/>
                </a:moveTo>
                <a:cubicBezTo>
                  <a:pt x="964" y="296"/>
                  <a:pt x="969" y="295"/>
                  <a:pt x="984" y="284"/>
                </a:cubicBezTo>
                <a:cubicBezTo>
                  <a:pt x="988" y="316"/>
                  <a:pt x="987" y="348"/>
                  <a:pt x="989" y="380"/>
                </a:cubicBezTo>
                <a:cubicBezTo>
                  <a:pt x="991" y="412"/>
                  <a:pt x="999" y="448"/>
                  <a:pt x="1035" y="457"/>
                </a:cubicBezTo>
                <a:cubicBezTo>
                  <a:pt x="1067" y="465"/>
                  <a:pt x="1099" y="460"/>
                  <a:pt x="1117" y="434"/>
                </a:cubicBezTo>
                <a:cubicBezTo>
                  <a:pt x="1141" y="401"/>
                  <a:pt x="1145" y="358"/>
                  <a:pt x="1153" y="318"/>
                </a:cubicBezTo>
                <a:cubicBezTo>
                  <a:pt x="1159" y="286"/>
                  <a:pt x="1169" y="182"/>
                  <a:pt x="1210" y="171"/>
                </a:cubicBezTo>
                <a:cubicBezTo>
                  <a:pt x="1240" y="163"/>
                  <a:pt x="1247" y="183"/>
                  <a:pt x="1266" y="201"/>
                </a:cubicBezTo>
                <a:cubicBezTo>
                  <a:pt x="1295" y="229"/>
                  <a:pt x="1328" y="252"/>
                  <a:pt x="1362" y="273"/>
                </a:cubicBezTo>
                <a:cubicBezTo>
                  <a:pt x="1387" y="290"/>
                  <a:pt x="1416" y="300"/>
                  <a:pt x="1448" y="305"/>
                </a:cubicBezTo>
                <a:cubicBezTo>
                  <a:pt x="1482" y="310"/>
                  <a:pt x="1519" y="309"/>
                  <a:pt x="1553" y="308"/>
                </a:cubicBezTo>
                <a:cubicBezTo>
                  <a:pt x="1582" y="307"/>
                  <a:pt x="1619" y="301"/>
                  <a:pt x="1636" y="274"/>
                </a:cubicBezTo>
                <a:cubicBezTo>
                  <a:pt x="1649" y="253"/>
                  <a:pt x="1645" y="218"/>
                  <a:pt x="1624" y="205"/>
                </a:cubicBezTo>
                <a:cubicBezTo>
                  <a:pt x="1588" y="183"/>
                  <a:pt x="1514" y="185"/>
                  <a:pt x="1476" y="198"/>
                </a:cubicBezTo>
                <a:cubicBezTo>
                  <a:pt x="1410" y="220"/>
                  <a:pt x="1350" y="279"/>
                  <a:pt x="1341" y="349"/>
                </a:cubicBezTo>
                <a:cubicBezTo>
                  <a:pt x="1333" y="406"/>
                  <a:pt x="1371" y="432"/>
                  <a:pt x="1418" y="453"/>
                </a:cubicBezTo>
                <a:cubicBezTo>
                  <a:pt x="1460" y="472"/>
                  <a:pt x="1506" y="478"/>
                  <a:pt x="1551" y="4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1"/>
          <p:cNvSpPr/>
          <p:nvPr/>
        </p:nvSpPr>
        <p:spPr>
          <a:xfrm>
            <a:off x="6923160" y="4471920"/>
            <a:ext cx="846000" cy="205200"/>
          </a:xfrm>
          <a:custGeom>
            <a:avLst/>
            <a:gdLst/>
            <a:ahLst/>
            <a:rect l="l" t="t" r="r" b="b"/>
            <a:pathLst>
              <a:path w="2351" h="571">
                <a:moveTo>
                  <a:pt x="0" y="443"/>
                </a:moveTo>
                <a:cubicBezTo>
                  <a:pt x="18" y="430"/>
                  <a:pt x="31" y="423"/>
                  <a:pt x="47" y="410"/>
                </a:cubicBezTo>
                <a:cubicBezTo>
                  <a:pt x="87" y="374"/>
                  <a:pt x="88" y="342"/>
                  <a:pt x="88" y="291"/>
                </a:cubicBezTo>
                <a:cubicBezTo>
                  <a:pt x="88" y="256"/>
                  <a:pt x="74" y="224"/>
                  <a:pt x="50" y="198"/>
                </a:cubicBezTo>
                <a:cubicBezTo>
                  <a:pt x="42" y="190"/>
                  <a:pt x="39" y="195"/>
                  <a:pt x="35" y="191"/>
                </a:cubicBezTo>
                <a:cubicBezTo>
                  <a:pt x="35" y="228"/>
                  <a:pt x="29" y="253"/>
                  <a:pt x="54" y="284"/>
                </a:cubicBezTo>
                <a:cubicBezTo>
                  <a:pt x="92" y="330"/>
                  <a:pt x="147" y="358"/>
                  <a:pt x="196" y="390"/>
                </a:cubicBezTo>
                <a:cubicBezTo>
                  <a:pt x="226" y="410"/>
                  <a:pt x="291" y="435"/>
                  <a:pt x="306" y="472"/>
                </a:cubicBezTo>
                <a:cubicBezTo>
                  <a:pt x="314" y="492"/>
                  <a:pt x="315" y="519"/>
                  <a:pt x="312" y="540"/>
                </a:cubicBezTo>
                <a:cubicBezTo>
                  <a:pt x="310" y="541"/>
                  <a:pt x="309" y="542"/>
                  <a:pt x="307" y="543"/>
                </a:cubicBezTo>
                <a:cubicBezTo>
                  <a:pt x="307" y="535"/>
                  <a:pt x="302" y="532"/>
                  <a:pt x="304" y="524"/>
                </a:cubicBezTo>
                <a:cubicBezTo>
                  <a:pt x="322" y="467"/>
                  <a:pt x="395" y="413"/>
                  <a:pt x="437" y="373"/>
                </a:cubicBezTo>
                <a:cubicBezTo>
                  <a:pt x="469" y="342"/>
                  <a:pt x="512" y="291"/>
                  <a:pt x="561" y="295"/>
                </a:cubicBezTo>
                <a:cubicBezTo>
                  <a:pt x="590" y="297"/>
                  <a:pt x="593" y="333"/>
                  <a:pt x="605" y="356"/>
                </a:cubicBezTo>
                <a:cubicBezTo>
                  <a:pt x="637" y="416"/>
                  <a:pt x="679" y="429"/>
                  <a:pt x="744" y="433"/>
                </a:cubicBezTo>
                <a:cubicBezTo>
                  <a:pt x="750" y="433"/>
                  <a:pt x="756" y="433"/>
                  <a:pt x="762" y="433"/>
                </a:cubicBezTo>
                <a:cubicBezTo>
                  <a:pt x="768" y="418"/>
                  <a:pt x="786" y="394"/>
                  <a:pt x="775" y="372"/>
                </a:cubicBezTo>
                <a:cubicBezTo>
                  <a:pt x="755" y="331"/>
                  <a:pt x="711" y="315"/>
                  <a:pt x="667" y="308"/>
                </a:cubicBezTo>
                <a:cubicBezTo>
                  <a:pt x="613" y="299"/>
                  <a:pt x="562" y="299"/>
                  <a:pt x="519" y="334"/>
                </a:cubicBezTo>
                <a:cubicBezTo>
                  <a:pt x="482" y="365"/>
                  <a:pt x="462" y="406"/>
                  <a:pt x="467" y="452"/>
                </a:cubicBezTo>
                <a:cubicBezTo>
                  <a:pt x="473" y="513"/>
                  <a:pt x="556" y="532"/>
                  <a:pt x="605" y="542"/>
                </a:cubicBezTo>
                <a:cubicBezTo>
                  <a:pt x="683" y="557"/>
                  <a:pt x="784" y="559"/>
                  <a:pt x="862" y="547"/>
                </a:cubicBezTo>
                <a:cubicBezTo>
                  <a:pt x="932" y="536"/>
                  <a:pt x="1091" y="506"/>
                  <a:pt x="1121" y="425"/>
                </a:cubicBezTo>
                <a:cubicBezTo>
                  <a:pt x="1138" y="382"/>
                  <a:pt x="1112" y="327"/>
                  <a:pt x="1087" y="291"/>
                </a:cubicBezTo>
                <a:cubicBezTo>
                  <a:pt x="1068" y="264"/>
                  <a:pt x="1042" y="228"/>
                  <a:pt x="1005" y="233"/>
                </a:cubicBezTo>
                <a:cubicBezTo>
                  <a:pt x="966" y="238"/>
                  <a:pt x="962" y="268"/>
                  <a:pt x="963" y="305"/>
                </a:cubicBezTo>
                <a:cubicBezTo>
                  <a:pt x="964" y="366"/>
                  <a:pt x="1024" y="402"/>
                  <a:pt x="1067" y="436"/>
                </a:cubicBezTo>
                <a:cubicBezTo>
                  <a:pt x="1100" y="463"/>
                  <a:pt x="1141" y="491"/>
                  <a:pt x="1158" y="532"/>
                </a:cubicBezTo>
                <a:cubicBezTo>
                  <a:pt x="1158" y="545"/>
                  <a:pt x="1158" y="548"/>
                  <a:pt x="1158" y="556"/>
                </a:cubicBezTo>
                <a:cubicBezTo>
                  <a:pt x="1137" y="558"/>
                  <a:pt x="1100" y="570"/>
                  <a:pt x="1079" y="561"/>
                </a:cubicBezTo>
                <a:cubicBezTo>
                  <a:pt x="1064" y="553"/>
                  <a:pt x="1059" y="550"/>
                  <a:pt x="1058" y="536"/>
                </a:cubicBezTo>
                <a:moveTo>
                  <a:pt x="1394" y="46"/>
                </a:moveTo>
                <a:cubicBezTo>
                  <a:pt x="1395" y="57"/>
                  <a:pt x="1396" y="107"/>
                  <a:pt x="1396" y="118"/>
                </a:cubicBezTo>
                <a:cubicBezTo>
                  <a:pt x="1396" y="204"/>
                  <a:pt x="1370" y="315"/>
                  <a:pt x="1390" y="401"/>
                </a:cubicBezTo>
                <a:cubicBezTo>
                  <a:pt x="1402" y="452"/>
                  <a:pt x="1452" y="507"/>
                  <a:pt x="1497" y="535"/>
                </a:cubicBezTo>
                <a:cubicBezTo>
                  <a:pt x="1506" y="539"/>
                  <a:pt x="1515" y="542"/>
                  <a:pt x="1524" y="546"/>
                </a:cubicBezTo>
                <a:moveTo>
                  <a:pt x="1326" y="362"/>
                </a:moveTo>
                <a:cubicBezTo>
                  <a:pt x="1396" y="362"/>
                  <a:pt x="1468" y="359"/>
                  <a:pt x="1538" y="365"/>
                </a:cubicBezTo>
                <a:cubicBezTo>
                  <a:pt x="1556" y="367"/>
                  <a:pt x="1573" y="370"/>
                  <a:pt x="1591" y="372"/>
                </a:cubicBezTo>
                <a:moveTo>
                  <a:pt x="1671" y="420"/>
                </a:moveTo>
                <a:cubicBezTo>
                  <a:pt x="1670" y="408"/>
                  <a:pt x="1663" y="403"/>
                  <a:pt x="1676" y="377"/>
                </a:cubicBezTo>
                <a:cubicBezTo>
                  <a:pt x="1693" y="344"/>
                  <a:pt x="1705" y="316"/>
                  <a:pt x="1710" y="279"/>
                </a:cubicBezTo>
                <a:cubicBezTo>
                  <a:pt x="1716" y="238"/>
                  <a:pt x="1719" y="199"/>
                  <a:pt x="1740" y="162"/>
                </a:cubicBezTo>
                <a:cubicBezTo>
                  <a:pt x="1756" y="137"/>
                  <a:pt x="1780" y="128"/>
                  <a:pt x="1810" y="131"/>
                </a:cubicBezTo>
                <a:cubicBezTo>
                  <a:pt x="1855" y="135"/>
                  <a:pt x="1878" y="183"/>
                  <a:pt x="1898" y="218"/>
                </a:cubicBezTo>
                <a:cubicBezTo>
                  <a:pt x="1929" y="272"/>
                  <a:pt x="1950" y="331"/>
                  <a:pt x="1974" y="388"/>
                </a:cubicBezTo>
                <a:cubicBezTo>
                  <a:pt x="1984" y="412"/>
                  <a:pt x="1984" y="416"/>
                  <a:pt x="2005" y="422"/>
                </a:cubicBezTo>
                <a:cubicBezTo>
                  <a:pt x="2034" y="430"/>
                  <a:pt x="2085" y="383"/>
                  <a:pt x="2104" y="367"/>
                </a:cubicBezTo>
                <a:cubicBezTo>
                  <a:pt x="2145" y="335"/>
                  <a:pt x="2178" y="296"/>
                  <a:pt x="2214" y="260"/>
                </a:cubicBezTo>
                <a:cubicBezTo>
                  <a:pt x="2229" y="245"/>
                  <a:pt x="2245" y="232"/>
                  <a:pt x="2263" y="223"/>
                </a:cubicBezTo>
                <a:cubicBezTo>
                  <a:pt x="2264" y="223"/>
                  <a:pt x="2264" y="223"/>
                  <a:pt x="2265" y="223"/>
                </a:cubicBezTo>
                <a:cubicBezTo>
                  <a:pt x="2268" y="280"/>
                  <a:pt x="2269" y="351"/>
                  <a:pt x="2311" y="395"/>
                </a:cubicBezTo>
                <a:cubicBezTo>
                  <a:pt x="2324" y="409"/>
                  <a:pt x="2334" y="406"/>
                  <a:pt x="2350" y="410"/>
                </a:cubicBezTo>
                <a:moveTo>
                  <a:pt x="2250" y="24"/>
                </a:moveTo>
                <a:cubicBezTo>
                  <a:pt x="2243" y="11"/>
                  <a:pt x="2241" y="9"/>
                  <a:pt x="2239" y="0"/>
                </a:cubicBezTo>
                <a:cubicBezTo>
                  <a:pt x="2256" y="44"/>
                  <a:pt x="2289" y="73"/>
                  <a:pt x="2323" y="1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2"/>
          <p:cNvSpPr/>
          <p:nvPr/>
        </p:nvSpPr>
        <p:spPr>
          <a:xfrm>
            <a:off x="7953480" y="4437720"/>
            <a:ext cx="633240" cy="204120"/>
          </a:xfrm>
          <a:custGeom>
            <a:avLst/>
            <a:gdLst/>
            <a:ahLst/>
            <a:rect l="l" t="t" r="r" b="b"/>
            <a:pathLst>
              <a:path w="1760" h="568">
                <a:moveTo>
                  <a:pt x="10" y="68"/>
                </a:moveTo>
                <a:cubicBezTo>
                  <a:pt x="4" y="53"/>
                  <a:pt x="8" y="32"/>
                  <a:pt x="7" y="75"/>
                </a:cubicBezTo>
                <a:cubicBezTo>
                  <a:pt x="6" y="160"/>
                  <a:pt x="0" y="247"/>
                  <a:pt x="18" y="330"/>
                </a:cubicBezTo>
                <a:cubicBezTo>
                  <a:pt x="32" y="398"/>
                  <a:pt x="60" y="461"/>
                  <a:pt x="95" y="521"/>
                </a:cubicBezTo>
                <a:cubicBezTo>
                  <a:pt x="110" y="545"/>
                  <a:pt x="114" y="551"/>
                  <a:pt x="123" y="567"/>
                </a:cubicBezTo>
                <a:moveTo>
                  <a:pt x="4" y="431"/>
                </a:moveTo>
                <a:cubicBezTo>
                  <a:pt x="21" y="410"/>
                  <a:pt x="68" y="409"/>
                  <a:pt x="98" y="405"/>
                </a:cubicBezTo>
                <a:cubicBezTo>
                  <a:pt x="155" y="398"/>
                  <a:pt x="212" y="395"/>
                  <a:pt x="268" y="387"/>
                </a:cubicBezTo>
                <a:cubicBezTo>
                  <a:pt x="300" y="382"/>
                  <a:pt x="332" y="375"/>
                  <a:pt x="365" y="374"/>
                </a:cubicBezTo>
                <a:cubicBezTo>
                  <a:pt x="382" y="374"/>
                  <a:pt x="382" y="378"/>
                  <a:pt x="384" y="396"/>
                </a:cubicBezTo>
                <a:cubicBezTo>
                  <a:pt x="387" y="418"/>
                  <a:pt x="385" y="441"/>
                  <a:pt x="385" y="464"/>
                </a:cubicBezTo>
                <a:moveTo>
                  <a:pt x="278" y="17"/>
                </a:moveTo>
                <a:cubicBezTo>
                  <a:pt x="323" y="7"/>
                  <a:pt x="364" y="0"/>
                  <a:pt x="408" y="20"/>
                </a:cubicBezTo>
                <a:cubicBezTo>
                  <a:pt x="462" y="44"/>
                  <a:pt x="510" y="89"/>
                  <a:pt x="557" y="123"/>
                </a:cubicBezTo>
                <a:cubicBezTo>
                  <a:pt x="594" y="150"/>
                  <a:pt x="648" y="185"/>
                  <a:pt x="660" y="233"/>
                </a:cubicBezTo>
                <a:cubicBezTo>
                  <a:pt x="671" y="277"/>
                  <a:pt x="650" y="305"/>
                  <a:pt x="623" y="336"/>
                </a:cubicBezTo>
                <a:cubicBezTo>
                  <a:pt x="598" y="365"/>
                  <a:pt x="588" y="376"/>
                  <a:pt x="577" y="409"/>
                </a:cubicBezTo>
                <a:cubicBezTo>
                  <a:pt x="605" y="429"/>
                  <a:pt x="630" y="439"/>
                  <a:pt x="680" y="441"/>
                </a:cubicBezTo>
                <a:cubicBezTo>
                  <a:pt x="735" y="443"/>
                  <a:pt x="809" y="453"/>
                  <a:pt x="854" y="412"/>
                </a:cubicBezTo>
                <a:cubicBezTo>
                  <a:pt x="885" y="385"/>
                  <a:pt x="887" y="310"/>
                  <a:pt x="870" y="276"/>
                </a:cubicBezTo>
                <a:cubicBezTo>
                  <a:pt x="835" y="202"/>
                  <a:pt x="747" y="197"/>
                  <a:pt x="677" y="196"/>
                </a:cubicBezTo>
                <a:cubicBezTo>
                  <a:pt x="632" y="195"/>
                  <a:pt x="609" y="212"/>
                  <a:pt x="614" y="260"/>
                </a:cubicBezTo>
                <a:cubicBezTo>
                  <a:pt x="621" y="287"/>
                  <a:pt x="627" y="297"/>
                  <a:pt x="651" y="303"/>
                </a:cubicBezTo>
                <a:moveTo>
                  <a:pt x="836" y="326"/>
                </a:moveTo>
                <a:cubicBezTo>
                  <a:pt x="874" y="300"/>
                  <a:pt x="906" y="266"/>
                  <a:pt x="943" y="239"/>
                </a:cubicBezTo>
                <a:cubicBezTo>
                  <a:pt x="978" y="214"/>
                  <a:pt x="1010" y="211"/>
                  <a:pt x="1052" y="210"/>
                </a:cubicBezTo>
                <a:cubicBezTo>
                  <a:pt x="1093" y="209"/>
                  <a:pt x="1114" y="237"/>
                  <a:pt x="1123" y="276"/>
                </a:cubicBezTo>
                <a:cubicBezTo>
                  <a:pt x="1134" y="321"/>
                  <a:pt x="1126" y="370"/>
                  <a:pt x="1129" y="416"/>
                </a:cubicBezTo>
                <a:cubicBezTo>
                  <a:pt x="1130" y="428"/>
                  <a:pt x="1132" y="441"/>
                  <a:pt x="1133" y="453"/>
                </a:cubicBezTo>
                <a:cubicBezTo>
                  <a:pt x="1128" y="426"/>
                  <a:pt x="1123" y="398"/>
                  <a:pt x="1119" y="371"/>
                </a:cubicBezTo>
                <a:cubicBezTo>
                  <a:pt x="1114" y="330"/>
                  <a:pt x="1110" y="280"/>
                  <a:pt x="1116" y="239"/>
                </a:cubicBezTo>
                <a:cubicBezTo>
                  <a:pt x="1124" y="187"/>
                  <a:pt x="1161" y="143"/>
                  <a:pt x="1214" y="137"/>
                </a:cubicBezTo>
                <a:cubicBezTo>
                  <a:pt x="1258" y="132"/>
                  <a:pt x="1278" y="146"/>
                  <a:pt x="1302" y="182"/>
                </a:cubicBezTo>
                <a:cubicBezTo>
                  <a:pt x="1335" y="232"/>
                  <a:pt x="1349" y="293"/>
                  <a:pt x="1368" y="349"/>
                </a:cubicBezTo>
                <a:cubicBezTo>
                  <a:pt x="1384" y="397"/>
                  <a:pt x="1401" y="445"/>
                  <a:pt x="1414" y="494"/>
                </a:cubicBezTo>
                <a:cubicBezTo>
                  <a:pt x="1419" y="511"/>
                  <a:pt x="1418" y="536"/>
                  <a:pt x="1426" y="552"/>
                </a:cubicBezTo>
                <a:cubicBezTo>
                  <a:pt x="1432" y="565"/>
                  <a:pt x="1436" y="560"/>
                  <a:pt x="1448" y="567"/>
                </a:cubicBezTo>
                <a:moveTo>
                  <a:pt x="1759" y="520"/>
                </a:moveTo>
                <a:cubicBezTo>
                  <a:pt x="1759" y="509"/>
                  <a:pt x="1759" y="499"/>
                  <a:pt x="1759" y="488"/>
                </a:cubicBezTo>
                <a:cubicBezTo>
                  <a:pt x="1752" y="488"/>
                  <a:pt x="1748" y="489"/>
                  <a:pt x="1741" y="490"/>
                </a:cubicBezTo>
                <a:cubicBezTo>
                  <a:pt x="1725" y="492"/>
                  <a:pt x="1708" y="491"/>
                  <a:pt x="1692" y="491"/>
                </a:cubicBezTo>
                <a:cubicBezTo>
                  <a:pt x="1681" y="491"/>
                  <a:pt x="1675" y="492"/>
                  <a:pt x="1666" y="488"/>
                </a:cubicBezTo>
                <a:cubicBezTo>
                  <a:pt x="1664" y="487"/>
                  <a:pt x="1660" y="487"/>
                  <a:pt x="1656" y="487"/>
                </a:cubicBezTo>
                <a:cubicBezTo>
                  <a:pt x="1645" y="487"/>
                  <a:pt x="1633" y="487"/>
                  <a:pt x="1622" y="487"/>
                </a:cubicBezTo>
                <a:moveTo>
                  <a:pt x="1575" y="490"/>
                </a:moveTo>
                <a:cubicBezTo>
                  <a:pt x="1586" y="489"/>
                  <a:pt x="1597" y="486"/>
                  <a:pt x="1608" y="485"/>
                </a:cubicBezTo>
                <a:cubicBezTo>
                  <a:pt x="1621" y="483"/>
                  <a:pt x="1634" y="482"/>
                  <a:pt x="1647" y="482"/>
                </a:cubicBezTo>
                <a:cubicBezTo>
                  <a:pt x="1653" y="482"/>
                  <a:pt x="1673" y="479"/>
                  <a:pt x="1677" y="484"/>
                </a:cubicBezTo>
                <a:cubicBezTo>
                  <a:pt x="1679" y="487"/>
                  <a:pt x="1679" y="498"/>
                  <a:pt x="1678" y="501"/>
                </a:cubicBezTo>
                <a:cubicBezTo>
                  <a:pt x="1677" y="503"/>
                  <a:pt x="1676" y="505"/>
                  <a:pt x="1675" y="5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3"/>
          <p:cNvSpPr/>
          <p:nvPr/>
        </p:nvSpPr>
        <p:spPr>
          <a:xfrm>
            <a:off x="8151840" y="4838760"/>
            <a:ext cx="109440" cy="122400"/>
          </a:xfrm>
          <a:custGeom>
            <a:avLst/>
            <a:gdLst/>
            <a:ahLst/>
            <a:rect l="l" t="t" r="r" b="b"/>
            <a:pathLst>
              <a:path w="305" h="341">
                <a:moveTo>
                  <a:pt x="0" y="0"/>
                </a:moveTo>
                <a:cubicBezTo>
                  <a:pt x="57" y="8"/>
                  <a:pt x="97" y="38"/>
                  <a:pt x="141" y="78"/>
                </a:cubicBezTo>
                <a:cubicBezTo>
                  <a:pt x="207" y="137"/>
                  <a:pt x="279" y="219"/>
                  <a:pt x="302" y="307"/>
                </a:cubicBezTo>
                <a:cubicBezTo>
                  <a:pt x="303" y="318"/>
                  <a:pt x="303" y="329"/>
                  <a:pt x="304" y="34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4"/>
          <p:cNvSpPr/>
          <p:nvPr/>
        </p:nvSpPr>
        <p:spPr>
          <a:xfrm>
            <a:off x="1285920" y="4883040"/>
            <a:ext cx="422280" cy="239760"/>
          </a:xfrm>
          <a:custGeom>
            <a:avLst/>
            <a:gdLst/>
            <a:ahLst/>
            <a:rect l="l" t="t" r="r" b="b"/>
            <a:pathLst>
              <a:path w="1174" h="667">
                <a:moveTo>
                  <a:pt x="101" y="0"/>
                </a:moveTo>
                <a:cubicBezTo>
                  <a:pt x="88" y="10"/>
                  <a:pt x="76" y="14"/>
                  <a:pt x="62" y="20"/>
                </a:cubicBezTo>
                <a:cubicBezTo>
                  <a:pt x="71" y="37"/>
                  <a:pt x="70" y="42"/>
                  <a:pt x="89" y="58"/>
                </a:cubicBezTo>
                <a:cubicBezTo>
                  <a:pt x="133" y="94"/>
                  <a:pt x="193" y="113"/>
                  <a:pt x="248" y="106"/>
                </a:cubicBezTo>
                <a:cubicBezTo>
                  <a:pt x="271" y="103"/>
                  <a:pt x="256" y="99"/>
                  <a:pt x="267" y="89"/>
                </a:cubicBezTo>
                <a:cubicBezTo>
                  <a:pt x="261" y="51"/>
                  <a:pt x="239" y="39"/>
                  <a:pt x="202" y="27"/>
                </a:cubicBezTo>
                <a:cubicBezTo>
                  <a:pt x="170" y="16"/>
                  <a:pt x="104" y="4"/>
                  <a:pt x="74" y="32"/>
                </a:cubicBezTo>
                <a:cubicBezTo>
                  <a:pt x="24" y="79"/>
                  <a:pt x="15" y="176"/>
                  <a:pt x="11" y="239"/>
                </a:cubicBezTo>
                <a:cubicBezTo>
                  <a:pt x="7" y="312"/>
                  <a:pt x="0" y="393"/>
                  <a:pt x="63" y="444"/>
                </a:cubicBezTo>
                <a:cubicBezTo>
                  <a:pt x="125" y="494"/>
                  <a:pt x="235" y="486"/>
                  <a:pt x="309" y="481"/>
                </a:cubicBezTo>
                <a:cubicBezTo>
                  <a:pt x="396" y="471"/>
                  <a:pt x="427" y="467"/>
                  <a:pt x="483" y="446"/>
                </a:cubicBezTo>
                <a:moveTo>
                  <a:pt x="853" y="65"/>
                </a:moveTo>
                <a:cubicBezTo>
                  <a:pt x="854" y="64"/>
                  <a:pt x="886" y="57"/>
                  <a:pt x="908" y="59"/>
                </a:cubicBezTo>
                <a:cubicBezTo>
                  <a:pt x="952" y="63"/>
                  <a:pt x="990" y="81"/>
                  <a:pt x="1015" y="118"/>
                </a:cubicBezTo>
                <a:cubicBezTo>
                  <a:pt x="1035" y="147"/>
                  <a:pt x="1038" y="200"/>
                  <a:pt x="1022" y="232"/>
                </a:cubicBezTo>
                <a:cubicBezTo>
                  <a:pt x="1005" y="267"/>
                  <a:pt x="967" y="282"/>
                  <a:pt x="947" y="312"/>
                </a:cubicBezTo>
                <a:cubicBezTo>
                  <a:pt x="944" y="319"/>
                  <a:pt x="943" y="320"/>
                  <a:pt x="944" y="325"/>
                </a:cubicBezTo>
                <a:cubicBezTo>
                  <a:pt x="974" y="326"/>
                  <a:pt x="1010" y="325"/>
                  <a:pt x="1042" y="332"/>
                </a:cubicBezTo>
                <a:cubicBezTo>
                  <a:pt x="1099" y="346"/>
                  <a:pt x="1146" y="379"/>
                  <a:pt x="1158" y="439"/>
                </a:cubicBezTo>
                <a:cubicBezTo>
                  <a:pt x="1173" y="515"/>
                  <a:pt x="1113" y="552"/>
                  <a:pt x="1057" y="587"/>
                </a:cubicBezTo>
                <a:cubicBezTo>
                  <a:pt x="1006" y="619"/>
                  <a:pt x="952" y="645"/>
                  <a:pt x="896" y="6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5"/>
          <p:cNvSpPr/>
          <p:nvPr/>
        </p:nvSpPr>
        <p:spPr>
          <a:xfrm>
            <a:off x="3925800" y="4865760"/>
            <a:ext cx="153360" cy="180000"/>
          </a:xfrm>
          <a:custGeom>
            <a:avLst/>
            <a:gdLst/>
            <a:ahLst/>
            <a:rect l="l" t="t" r="r" b="b"/>
            <a:pathLst>
              <a:path w="427" h="501">
                <a:moveTo>
                  <a:pt x="282" y="0"/>
                </a:moveTo>
                <a:cubicBezTo>
                  <a:pt x="264" y="3"/>
                  <a:pt x="247" y="6"/>
                  <a:pt x="229" y="8"/>
                </a:cubicBezTo>
                <a:cubicBezTo>
                  <a:pt x="212" y="10"/>
                  <a:pt x="197" y="11"/>
                  <a:pt x="180" y="11"/>
                </a:cubicBezTo>
                <a:cubicBezTo>
                  <a:pt x="206" y="11"/>
                  <a:pt x="223" y="9"/>
                  <a:pt x="249" y="8"/>
                </a:cubicBezTo>
                <a:cubicBezTo>
                  <a:pt x="293" y="7"/>
                  <a:pt x="344" y="0"/>
                  <a:pt x="383" y="24"/>
                </a:cubicBezTo>
                <a:cubicBezTo>
                  <a:pt x="414" y="42"/>
                  <a:pt x="426" y="90"/>
                  <a:pt x="416" y="123"/>
                </a:cubicBezTo>
                <a:cubicBezTo>
                  <a:pt x="402" y="170"/>
                  <a:pt x="349" y="197"/>
                  <a:pt x="310" y="216"/>
                </a:cubicBezTo>
                <a:cubicBezTo>
                  <a:pt x="284" y="228"/>
                  <a:pt x="260" y="232"/>
                  <a:pt x="233" y="237"/>
                </a:cubicBezTo>
                <a:lnTo>
                  <a:pt x="232" y="237"/>
                </a:lnTo>
                <a:cubicBezTo>
                  <a:pt x="273" y="237"/>
                  <a:pt x="316" y="230"/>
                  <a:pt x="353" y="253"/>
                </a:cubicBezTo>
                <a:cubicBezTo>
                  <a:pt x="388" y="275"/>
                  <a:pt x="404" y="334"/>
                  <a:pt x="390" y="373"/>
                </a:cubicBezTo>
                <a:cubicBezTo>
                  <a:pt x="369" y="433"/>
                  <a:pt x="292" y="464"/>
                  <a:pt x="236" y="481"/>
                </a:cubicBezTo>
                <a:cubicBezTo>
                  <a:pt x="172" y="500"/>
                  <a:pt x="108" y="498"/>
                  <a:pt x="43" y="498"/>
                </a:cubicBezTo>
                <a:cubicBezTo>
                  <a:pt x="19" y="498"/>
                  <a:pt x="14" y="498"/>
                  <a:pt x="0" y="4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6"/>
          <p:cNvSpPr/>
          <p:nvPr/>
        </p:nvSpPr>
        <p:spPr>
          <a:xfrm>
            <a:off x="4300560" y="4830840"/>
            <a:ext cx="692640" cy="169920"/>
          </a:xfrm>
          <a:custGeom>
            <a:avLst/>
            <a:gdLst/>
            <a:ahLst/>
            <a:rect l="l" t="t" r="r" b="b"/>
            <a:pathLst>
              <a:path w="1925" h="473">
                <a:moveTo>
                  <a:pt x="18" y="222"/>
                </a:moveTo>
                <a:cubicBezTo>
                  <a:pt x="15" y="226"/>
                  <a:pt x="0" y="192"/>
                  <a:pt x="18" y="248"/>
                </a:cubicBezTo>
                <a:cubicBezTo>
                  <a:pt x="36" y="303"/>
                  <a:pt x="46" y="370"/>
                  <a:pt x="79" y="419"/>
                </a:cubicBezTo>
                <a:cubicBezTo>
                  <a:pt x="90" y="436"/>
                  <a:pt x="112" y="442"/>
                  <a:pt x="131" y="438"/>
                </a:cubicBezTo>
                <a:cubicBezTo>
                  <a:pt x="162" y="431"/>
                  <a:pt x="181" y="399"/>
                  <a:pt x="203" y="379"/>
                </a:cubicBezTo>
                <a:cubicBezTo>
                  <a:pt x="229" y="354"/>
                  <a:pt x="249" y="338"/>
                  <a:pt x="285" y="335"/>
                </a:cubicBezTo>
                <a:cubicBezTo>
                  <a:pt x="321" y="332"/>
                  <a:pt x="332" y="355"/>
                  <a:pt x="358" y="375"/>
                </a:cubicBezTo>
                <a:cubicBezTo>
                  <a:pt x="385" y="396"/>
                  <a:pt x="409" y="408"/>
                  <a:pt x="442" y="409"/>
                </a:cubicBezTo>
                <a:cubicBezTo>
                  <a:pt x="477" y="411"/>
                  <a:pt x="486" y="398"/>
                  <a:pt x="492" y="362"/>
                </a:cubicBezTo>
                <a:cubicBezTo>
                  <a:pt x="499" y="321"/>
                  <a:pt x="500" y="270"/>
                  <a:pt x="479" y="232"/>
                </a:cubicBezTo>
                <a:cubicBezTo>
                  <a:pt x="455" y="191"/>
                  <a:pt x="409" y="152"/>
                  <a:pt x="364" y="137"/>
                </a:cubicBezTo>
                <a:cubicBezTo>
                  <a:pt x="345" y="131"/>
                  <a:pt x="325" y="134"/>
                  <a:pt x="306" y="133"/>
                </a:cubicBezTo>
                <a:cubicBezTo>
                  <a:pt x="306" y="176"/>
                  <a:pt x="336" y="182"/>
                  <a:pt x="376" y="196"/>
                </a:cubicBezTo>
                <a:cubicBezTo>
                  <a:pt x="393" y="201"/>
                  <a:pt x="411" y="207"/>
                  <a:pt x="428" y="212"/>
                </a:cubicBezTo>
                <a:moveTo>
                  <a:pt x="815" y="238"/>
                </a:moveTo>
                <a:cubicBezTo>
                  <a:pt x="855" y="231"/>
                  <a:pt x="867" y="229"/>
                  <a:pt x="895" y="208"/>
                </a:cubicBezTo>
                <a:cubicBezTo>
                  <a:pt x="878" y="196"/>
                  <a:pt x="856" y="192"/>
                  <a:pt x="826" y="196"/>
                </a:cubicBezTo>
                <a:cubicBezTo>
                  <a:pt x="778" y="203"/>
                  <a:pt x="727" y="234"/>
                  <a:pt x="702" y="279"/>
                </a:cubicBezTo>
                <a:cubicBezTo>
                  <a:pt x="682" y="313"/>
                  <a:pt x="694" y="340"/>
                  <a:pt x="729" y="352"/>
                </a:cubicBezTo>
                <a:cubicBezTo>
                  <a:pt x="766" y="364"/>
                  <a:pt x="835" y="368"/>
                  <a:pt x="873" y="358"/>
                </a:cubicBezTo>
                <a:cubicBezTo>
                  <a:pt x="909" y="349"/>
                  <a:pt x="943" y="319"/>
                  <a:pt x="962" y="289"/>
                </a:cubicBezTo>
                <a:cubicBezTo>
                  <a:pt x="970" y="273"/>
                  <a:pt x="973" y="260"/>
                  <a:pt x="975" y="242"/>
                </a:cubicBezTo>
                <a:cubicBezTo>
                  <a:pt x="978" y="252"/>
                  <a:pt x="974" y="245"/>
                  <a:pt x="976" y="255"/>
                </a:cubicBezTo>
                <a:cubicBezTo>
                  <a:pt x="981" y="290"/>
                  <a:pt x="992" y="326"/>
                  <a:pt x="1021" y="349"/>
                </a:cubicBezTo>
                <a:cubicBezTo>
                  <a:pt x="1042" y="366"/>
                  <a:pt x="1082" y="375"/>
                  <a:pt x="1109" y="368"/>
                </a:cubicBezTo>
                <a:cubicBezTo>
                  <a:pt x="1115" y="365"/>
                  <a:pt x="1120" y="362"/>
                  <a:pt x="1126" y="359"/>
                </a:cubicBezTo>
                <a:moveTo>
                  <a:pt x="1202" y="205"/>
                </a:moveTo>
                <a:cubicBezTo>
                  <a:pt x="1202" y="195"/>
                  <a:pt x="1198" y="176"/>
                  <a:pt x="1205" y="168"/>
                </a:cubicBezTo>
                <a:cubicBezTo>
                  <a:pt x="1207" y="168"/>
                  <a:pt x="1208" y="168"/>
                  <a:pt x="1210" y="168"/>
                </a:cubicBezTo>
                <a:cubicBezTo>
                  <a:pt x="1232" y="174"/>
                  <a:pt x="1240" y="181"/>
                  <a:pt x="1260" y="195"/>
                </a:cubicBezTo>
                <a:cubicBezTo>
                  <a:pt x="1292" y="216"/>
                  <a:pt x="1329" y="225"/>
                  <a:pt x="1367" y="228"/>
                </a:cubicBezTo>
                <a:cubicBezTo>
                  <a:pt x="1388" y="229"/>
                  <a:pt x="1426" y="239"/>
                  <a:pt x="1436" y="215"/>
                </a:cubicBezTo>
                <a:cubicBezTo>
                  <a:pt x="1444" y="198"/>
                  <a:pt x="1439" y="171"/>
                  <a:pt x="1439" y="153"/>
                </a:cubicBezTo>
                <a:cubicBezTo>
                  <a:pt x="1439" y="143"/>
                  <a:pt x="1439" y="141"/>
                  <a:pt x="1437" y="135"/>
                </a:cubicBezTo>
                <a:cubicBezTo>
                  <a:pt x="1424" y="143"/>
                  <a:pt x="1428" y="121"/>
                  <a:pt x="1415" y="161"/>
                </a:cubicBezTo>
                <a:cubicBezTo>
                  <a:pt x="1393" y="227"/>
                  <a:pt x="1382" y="338"/>
                  <a:pt x="1400" y="406"/>
                </a:cubicBezTo>
                <a:cubicBezTo>
                  <a:pt x="1413" y="457"/>
                  <a:pt x="1453" y="464"/>
                  <a:pt x="1496" y="472"/>
                </a:cubicBezTo>
                <a:moveTo>
                  <a:pt x="1850" y="20"/>
                </a:moveTo>
                <a:cubicBezTo>
                  <a:pt x="1850" y="8"/>
                  <a:pt x="1850" y="7"/>
                  <a:pt x="1850" y="0"/>
                </a:cubicBezTo>
                <a:cubicBezTo>
                  <a:pt x="1819" y="21"/>
                  <a:pt x="1809" y="54"/>
                  <a:pt x="1806" y="92"/>
                </a:cubicBezTo>
                <a:cubicBezTo>
                  <a:pt x="1801" y="151"/>
                  <a:pt x="1815" y="192"/>
                  <a:pt x="1846" y="245"/>
                </a:cubicBezTo>
                <a:cubicBezTo>
                  <a:pt x="1867" y="279"/>
                  <a:pt x="1903" y="317"/>
                  <a:pt x="1913" y="358"/>
                </a:cubicBezTo>
                <a:cubicBezTo>
                  <a:pt x="1924" y="404"/>
                  <a:pt x="1871" y="411"/>
                  <a:pt x="1840" y="423"/>
                </a:cubicBezTo>
                <a:cubicBezTo>
                  <a:pt x="1798" y="439"/>
                  <a:pt x="1782" y="444"/>
                  <a:pt x="1751" y="4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57"/>
          <p:cNvSpPr/>
          <p:nvPr/>
        </p:nvSpPr>
        <p:spPr>
          <a:xfrm>
            <a:off x="6063840" y="4803840"/>
            <a:ext cx="468720" cy="157320"/>
          </a:xfrm>
          <a:custGeom>
            <a:avLst/>
            <a:gdLst/>
            <a:ahLst/>
            <a:rect l="l" t="t" r="r" b="b"/>
            <a:pathLst>
              <a:path w="1303" h="438">
                <a:moveTo>
                  <a:pt x="349" y="73"/>
                </a:moveTo>
                <a:cubicBezTo>
                  <a:pt x="321" y="36"/>
                  <a:pt x="289" y="26"/>
                  <a:pt x="243" y="24"/>
                </a:cubicBezTo>
                <a:cubicBezTo>
                  <a:pt x="171" y="21"/>
                  <a:pt x="118" y="57"/>
                  <a:pt x="67" y="107"/>
                </a:cubicBezTo>
                <a:cubicBezTo>
                  <a:pt x="44" y="129"/>
                  <a:pt x="0" y="183"/>
                  <a:pt x="18" y="221"/>
                </a:cubicBezTo>
                <a:cubicBezTo>
                  <a:pt x="36" y="258"/>
                  <a:pt x="148" y="247"/>
                  <a:pt x="177" y="243"/>
                </a:cubicBezTo>
                <a:cubicBezTo>
                  <a:pt x="237" y="234"/>
                  <a:pt x="316" y="203"/>
                  <a:pt x="353" y="151"/>
                </a:cubicBezTo>
                <a:cubicBezTo>
                  <a:pt x="378" y="116"/>
                  <a:pt x="371" y="61"/>
                  <a:pt x="342" y="33"/>
                </a:cubicBezTo>
                <a:cubicBezTo>
                  <a:pt x="310" y="3"/>
                  <a:pt x="273" y="0"/>
                  <a:pt x="232" y="0"/>
                </a:cubicBezTo>
                <a:cubicBezTo>
                  <a:pt x="204" y="0"/>
                  <a:pt x="217" y="31"/>
                  <a:pt x="222" y="51"/>
                </a:cubicBezTo>
                <a:moveTo>
                  <a:pt x="510" y="97"/>
                </a:moveTo>
                <a:cubicBezTo>
                  <a:pt x="532" y="96"/>
                  <a:pt x="549" y="90"/>
                  <a:pt x="570" y="87"/>
                </a:cubicBezTo>
                <a:cubicBezTo>
                  <a:pt x="587" y="85"/>
                  <a:pt x="586" y="88"/>
                  <a:pt x="595" y="105"/>
                </a:cubicBezTo>
                <a:cubicBezTo>
                  <a:pt x="614" y="144"/>
                  <a:pt x="624" y="190"/>
                  <a:pt x="634" y="232"/>
                </a:cubicBezTo>
                <a:cubicBezTo>
                  <a:pt x="637" y="245"/>
                  <a:pt x="637" y="249"/>
                  <a:pt x="638" y="257"/>
                </a:cubicBezTo>
                <a:cubicBezTo>
                  <a:pt x="639" y="237"/>
                  <a:pt x="639" y="227"/>
                  <a:pt x="646" y="208"/>
                </a:cubicBezTo>
                <a:cubicBezTo>
                  <a:pt x="658" y="174"/>
                  <a:pt x="687" y="148"/>
                  <a:pt x="718" y="129"/>
                </a:cubicBezTo>
                <a:cubicBezTo>
                  <a:pt x="733" y="120"/>
                  <a:pt x="782" y="101"/>
                  <a:pt x="801" y="113"/>
                </a:cubicBezTo>
                <a:cubicBezTo>
                  <a:pt x="830" y="132"/>
                  <a:pt x="820" y="185"/>
                  <a:pt x="820" y="213"/>
                </a:cubicBezTo>
                <a:cubicBezTo>
                  <a:pt x="820" y="254"/>
                  <a:pt x="815" y="270"/>
                  <a:pt x="845" y="297"/>
                </a:cubicBezTo>
                <a:moveTo>
                  <a:pt x="1049" y="158"/>
                </a:moveTo>
                <a:cubicBezTo>
                  <a:pt x="1051" y="152"/>
                  <a:pt x="1047" y="142"/>
                  <a:pt x="1060" y="148"/>
                </a:cubicBezTo>
                <a:cubicBezTo>
                  <a:pt x="1085" y="160"/>
                  <a:pt x="1101" y="193"/>
                  <a:pt x="1126" y="208"/>
                </a:cubicBezTo>
                <a:cubicBezTo>
                  <a:pt x="1172" y="235"/>
                  <a:pt x="1226" y="234"/>
                  <a:pt x="1277" y="233"/>
                </a:cubicBezTo>
                <a:cubicBezTo>
                  <a:pt x="1294" y="232"/>
                  <a:pt x="1299" y="232"/>
                  <a:pt x="1302" y="219"/>
                </a:cubicBezTo>
                <a:cubicBezTo>
                  <a:pt x="1302" y="182"/>
                  <a:pt x="1298" y="164"/>
                  <a:pt x="1265" y="143"/>
                </a:cubicBezTo>
                <a:cubicBezTo>
                  <a:pt x="1226" y="119"/>
                  <a:pt x="1171" y="112"/>
                  <a:pt x="1126" y="119"/>
                </a:cubicBezTo>
                <a:cubicBezTo>
                  <a:pt x="1078" y="126"/>
                  <a:pt x="1032" y="166"/>
                  <a:pt x="1022" y="216"/>
                </a:cubicBezTo>
                <a:cubicBezTo>
                  <a:pt x="1009" y="280"/>
                  <a:pt x="1040" y="322"/>
                  <a:pt x="1087" y="361"/>
                </a:cubicBezTo>
                <a:cubicBezTo>
                  <a:pt x="1145" y="409"/>
                  <a:pt x="1207" y="423"/>
                  <a:pt x="1278" y="4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8"/>
          <p:cNvSpPr/>
          <p:nvPr/>
        </p:nvSpPr>
        <p:spPr>
          <a:xfrm>
            <a:off x="6698880" y="4811040"/>
            <a:ext cx="1568880" cy="178560"/>
          </a:xfrm>
          <a:custGeom>
            <a:avLst/>
            <a:gdLst/>
            <a:ahLst/>
            <a:rect l="l" t="t" r="r" b="b"/>
            <a:pathLst>
              <a:path w="4359" h="497">
                <a:moveTo>
                  <a:pt x="150" y="213"/>
                </a:moveTo>
                <a:cubicBezTo>
                  <a:pt x="140" y="212"/>
                  <a:pt x="130" y="211"/>
                  <a:pt x="120" y="210"/>
                </a:cubicBezTo>
                <a:cubicBezTo>
                  <a:pt x="122" y="221"/>
                  <a:pt x="114" y="240"/>
                  <a:pt x="120" y="252"/>
                </a:cubicBezTo>
                <a:cubicBezTo>
                  <a:pt x="139" y="287"/>
                  <a:pt x="208" y="288"/>
                  <a:pt x="240" y="289"/>
                </a:cubicBezTo>
                <a:cubicBezTo>
                  <a:pt x="273" y="290"/>
                  <a:pt x="319" y="299"/>
                  <a:pt x="337" y="263"/>
                </a:cubicBezTo>
                <a:cubicBezTo>
                  <a:pt x="354" y="226"/>
                  <a:pt x="325" y="202"/>
                  <a:pt x="295" y="189"/>
                </a:cubicBezTo>
                <a:cubicBezTo>
                  <a:pt x="232" y="162"/>
                  <a:pt x="138" y="157"/>
                  <a:pt x="78" y="192"/>
                </a:cubicBezTo>
                <a:cubicBezTo>
                  <a:pt x="25" y="223"/>
                  <a:pt x="2" y="269"/>
                  <a:pt x="1" y="328"/>
                </a:cubicBezTo>
                <a:cubicBezTo>
                  <a:pt x="0" y="398"/>
                  <a:pt x="81" y="416"/>
                  <a:pt x="139" y="426"/>
                </a:cubicBezTo>
                <a:cubicBezTo>
                  <a:pt x="232" y="442"/>
                  <a:pt x="349" y="443"/>
                  <a:pt x="441" y="426"/>
                </a:cubicBezTo>
                <a:cubicBezTo>
                  <a:pt x="522" y="411"/>
                  <a:pt x="606" y="373"/>
                  <a:pt x="657" y="306"/>
                </a:cubicBezTo>
                <a:cubicBezTo>
                  <a:pt x="690" y="263"/>
                  <a:pt x="703" y="202"/>
                  <a:pt x="718" y="151"/>
                </a:cubicBezTo>
                <a:cubicBezTo>
                  <a:pt x="723" y="134"/>
                  <a:pt x="723" y="130"/>
                  <a:pt x="729" y="122"/>
                </a:cubicBezTo>
                <a:cubicBezTo>
                  <a:pt x="704" y="163"/>
                  <a:pt x="671" y="209"/>
                  <a:pt x="644" y="253"/>
                </a:cubicBezTo>
                <a:cubicBezTo>
                  <a:pt x="600" y="324"/>
                  <a:pt x="566" y="397"/>
                  <a:pt x="548" y="478"/>
                </a:cubicBezTo>
                <a:moveTo>
                  <a:pt x="465" y="169"/>
                </a:moveTo>
                <a:cubicBezTo>
                  <a:pt x="516" y="174"/>
                  <a:pt x="541" y="199"/>
                  <a:pt x="581" y="231"/>
                </a:cubicBezTo>
                <a:cubicBezTo>
                  <a:pt x="637" y="278"/>
                  <a:pt x="694" y="323"/>
                  <a:pt x="756" y="362"/>
                </a:cubicBezTo>
                <a:cubicBezTo>
                  <a:pt x="802" y="388"/>
                  <a:pt x="816" y="397"/>
                  <a:pt x="851" y="405"/>
                </a:cubicBezTo>
                <a:moveTo>
                  <a:pt x="1169" y="220"/>
                </a:moveTo>
                <a:cubicBezTo>
                  <a:pt x="1166" y="180"/>
                  <a:pt x="1151" y="183"/>
                  <a:pt x="1110" y="186"/>
                </a:cubicBezTo>
                <a:cubicBezTo>
                  <a:pt x="1054" y="190"/>
                  <a:pt x="998" y="221"/>
                  <a:pt x="970" y="272"/>
                </a:cubicBezTo>
                <a:cubicBezTo>
                  <a:pt x="949" y="310"/>
                  <a:pt x="956" y="350"/>
                  <a:pt x="993" y="369"/>
                </a:cubicBezTo>
                <a:cubicBezTo>
                  <a:pt x="1032" y="388"/>
                  <a:pt x="1103" y="392"/>
                  <a:pt x="1145" y="381"/>
                </a:cubicBezTo>
                <a:cubicBezTo>
                  <a:pt x="1203" y="367"/>
                  <a:pt x="1243" y="311"/>
                  <a:pt x="1291" y="279"/>
                </a:cubicBezTo>
                <a:cubicBezTo>
                  <a:pt x="1302" y="272"/>
                  <a:pt x="1302" y="275"/>
                  <a:pt x="1312" y="273"/>
                </a:cubicBezTo>
                <a:cubicBezTo>
                  <a:pt x="1319" y="304"/>
                  <a:pt x="1324" y="336"/>
                  <a:pt x="1333" y="367"/>
                </a:cubicBezTo>
                <a:cubicBezTo>
                  <a:pt x="1342" y="391"/>
                  <a:pt x="1344" y="399"/>
                  <a:pt x="1357" y="412"/>
                </a:cubicBezTo>
                <a:moveTo>
                  <a:pt x="1463" y="203"/>
                </a:moveTo>
                <a:cubicBezTo>
                  <a:pt x="1483" y="188"/>
                  <a:pt x="1517" y="170"/>
                  <a:pt x="1545" y="183"/>
                </a:cubicBezTo>
                <a:cubicBezTo>
                  <a:pt x="1582" y="200"/>
                  <a:pt x="1576" y="257"/>
                  <a:pt x="1576" y="288"/>
                </a:cubicBezTo>
                <a:cubicBezTo>
                  <a:pt x="1576" y="320"/>
                  <a:pt x="1576" y="343"/>
                  <a:pt x="1565" y="372"/>
                </a:cubicBezTo>
                <a:cubicBezTo>
                  <a:pt x="1564" y="375"/>
                  <a:pt x="1563" y="375"/>
                  <a:pt x="1564" y="369"/>
                </a:cubicBezTo>
                <a:cubicBezTo>
                  <a:pt x="1571" y="328"/>
                  <a:pt x="1596" y="313"/>
                  <a:pt x="1633" y="292"/>
                </a:cubicBezTo>
                <a:cubicBezTo>
                  <a:pt x="1663" y="275"/>
                  <a:pt x="1758" y="224"/>
                  <a:pt x="1795" y="247"/>
                </a:cubicBezTo>
                <a:cubicBezTo>
                  <a:pt x="1812" y="258"/>
                  <a:pt x="1808" y="285"/>
                  <a:pt x="1810" y="302"/>
                </a:cubicBezTo>
                <a:cubicBezTo>
                  <a:pt x="1812" y="310"/>
                  <a:pt x="1812" y="312"/>
                  <a:pt x="1812" y="317"/>
                </a:cubicBezTo>
                <a:cubicBezTo>
                  <a:pt x="1829" y="311"/>
                  <a:pt x="1840" y="306"/>
                  <a:pt x="1858" y="296"/>
                </a:cubicBezTo>
                <a:cubicBezTo>
                  <a:pt x="1906" y="269"/>
                  <a:pt x="1960" y="242"/>
                  <a:pt x="2015" y="240"/>
                </a:cubicBezTo>
                <a:cubicBezTo>
                  <a:pt x="2056" y="239"/>
                  <a:pt x="2069" y="263"/>
                  <a:pt x="2086" y="299"/>
                </a:cubicBezTo>
                <a:cubicBezTo>
                  <a:pt x="2116" y="362"/>
                  <a:pt x="2114" y="430"/>
                  <a:pt x="2128" y="496"/>
                </a:cubicBezTo>
                <a:moveTo>
                  <a:pt x="2543" y="171"/>
                </a:moveTo>
                <a:cubicBezTo>
                  <a:pt x="2543" y="164"/>
                  <a:pt x="2543" y="156"/>
                  <a:pt x="2543" y="149"/>
                </a:cubicBezTo>
                <a:cubicBezTo>
                  <a:pt x="2552" y="149"/>
                  <a:pt x="2559" y="149"/>
                  <a:pt x="2568" y="152"/>
                </a:cubicBezTo>
                <a:cubicBezTo>
                  <a:pt x="2580" y="156"/>
                  <a:pt x="2592" y="163"/>
                  <a:pt x="2604" y="169"/>
                </a:cubicBezTo>
                <a:moveTo>
                  <a:pt x="2501" y="108"/>
                </a:moveTo>
                <a:cubicBezTo>
                  <a:pt x="2565" y="107"/>
                  <a:pt x="2631" y="101"/>
                  <a:pt x="2695" y="104"/>
                </a:cubicBezTo>
                <a:cubicBezTo>
                  <a:pt x="2728" y="106"/>
                  <a:pt x="2746" y="112"/>
                  <a:pt x="2747" y="145"/>
                </a:cubicBezTo>
                <a:cubicBezTo>
                  <a:pt x="2748" y="178"/>
                  <a:pt x="2714" y="200"/>
                  <a:pt x="2687" y="216"/>
                </a:cubicBezTo>
                <a:cubicBezTo>
                  <a:pt x="2679" y="221"/>
                  <a:pt x="2665" y="226"/>
                  <a:pt x="2657" y="230"/>
                </a:cubicBezTo>
                <a:cubicBezTo>
                  <a:pt x="2674" y="202"/>
                  <a:pt x="2701" y="182"/>
                  <a:pt x="2729" y="162"/>
                </a:cubicBezTo>
                <a:cubicBezTo>
                  <a:pt x="2802" y="111"/>
                  <a:pt x="2886" y="82"/>
                  <a:pt x="2975" y="80"/>
                </a:cubicBezTo>
                <a:cubicBezTo>
                  <a:pt x="3010" y="79"/>
                  <a:pt x="3011" y="98"/>
                  <a:pt x="3011" y="128"/>
                </a:cubicBezTo>
                <a:cubicBezTo>
                  <a:pt x="3011" y="155"/>
                  <a:pt x="2989" y="171"/>
                  <a:pt x="2963" y="176"/>
                </a:cubicBezTo>
                <a:cubicBezTo>
                  <a:pt x="2940" y="181"/>
                  <a:pt x="2946" y="173"/>
                  <a:pt x="2942" y="156"/>
                </a:cubicBezTo>
                <a:moveTo>
                  <a:pt x="3010" y="88"/>
                </a:moveTo>
                <a:cubicBezTo>
                  <a:pt x="3050" y="67"/>
                  <a:pt x="3087" y="47"/>
                  <a:pt x="3132" y="39"/>
                </a:cubicBezTo>
                <a:cubicBezTo>
                  <a:pt x="3171" y="32"/>
                  <a:pt x="3226" y="25"/>
                  <a:pt x="3259" y="50"/>
                </a:cubicBezTo>
                <a:cubicBezTo>
                  <a:pt x="3297" y="79"/>
                  <a:pt x="3306" y="125"/>
                  <a:pt x="3324" y="165"/>
                </a:cubicBezTo>
                <a:cubicBezTo>
                  <a:pt x="3346" y="213"/>
                  <a:pt x="3367" y="232"/>
                  <a:pt x="3412" y="258"/>
                </a:cubicBezTo>
                <a:moveTo>
                  <a:pt x="3822" y="54"/>
                </a:moveTo>
                <a:cubicBezTo>
                  <a:pt x="3804" y="0"/>
                  <a:pt x="3775" y="3"/>
                  <a:pt x="3718" y="2"/>
                </a:cubicBezTo>
                <a:cubicBezTo>
                  <a:pt x="3648" y="1"/>
                  <a:pt x="3578" y="32"/>
                  <a:pt x="3532" y="88"/>
                </a:cubicBezTo>
                <a:cubicBezTo>
                  <a:pt x="3501" y="125"/>
                  <a:pt x="3501" y="173"/>
                  <a:pt x="3542" y="198"/>
                </a:cubicBezTo>
                <a:cubicBezTo>
                  <a:pt x="3597" y="231"/>
                  <a:pt x="3665" y="228"/>
                  <a:pt x="3727" y="228"/>
                </a:cubicBezTo>
                <a:cubicBezTo>
                  <a:pt x="3771" y="228"/>
                  <a:pt x="3814" y="223"/>
                  <a:pt x="3843" y="186"/>
                </a:cubicBezTo>
                <a:cubicBezTo>
                  <a:pt x="3855" y="171"/>
                  <a:pt x="3856" y="155"/>
                  <a:pt x="3857" y="138"/>
                </a:cubicBezTo>
                <a:cubicBezTo>
                  <a:pt x="3849" y="129"/>
                  <a:pt x="3876" y="104"/>
                  <a:pt x="3845" y="148"/>
                </a:cubicBezTo>
                <a:cubicBezTo>
                  <a:pt x="3821" y="184"/>
                  <a:pt x="3798" y="219"/>
                  <a:pt x="3794" y="263"/>
                </a:cubicBezTo>
                <a:cubicBezTo>
                  <a:pt x="3794" y="285"/>
                  <a:pt x="3793" y="291"/>
                  <a:pt x="3805" y="302"/>
                </a:cubicBezTo>
                <a:moveTo>
                  <a:pt x="4346" y="104"/>
                </a:moveTo>
                <a:cubicBezTo>
                  <a:pt x="4350" y="81"/>
                  <a:pt x="4354" y="59"/>
                  <a:pt x="4358" y="36"/>
                </a:cubicBezTo>
                <a:cubicBezTo>
                  <a:pt x="4311" y="58"/>
                  <a:pt x="4276" y="82"/>
                  <a:pt x="4234" y="114"/>
                </a:cubicBezTo>
                <a:cubicBezTo>
                  <a:pt x="4173" y="160"/>
                  <a:pt x="4112" y="209"/>
                  <a:pt x="4072" y="276"/>
                </a:cubicBezTo>
                <a:cubicBezTo>
                  <a:pt x="4059" y="297"/>
                  <a:pt x="4060" y="308"/>
                  <a:pt x="4055" y="3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9"/>
          <p:cNvSpPr/>
          <p:nvPr/>
        </p:nvSpPr>
        <p:spPr>
          <a:xfrm>
            <a:off x="7440480" y="5000760"/>
            <a:ext cx="1079640" cy="184320"/>
          </a:xfrm>
          <a:custGeom>
            <a:avLst/>
            <a:gdLst/>
            <a:ahLst/>
            <a:rect l="l" t="t" r="r" b="b"/>
            <a:pathLst>
              <a:path w="3000" h="513">
                <a:moveTo>
                  <a:pt x="0" y="178"/>
                </a:moveTo>
                <a:cubicBezTo>
                  <a:pt x="0" y="174"/>
                  <a:pt x="0" y="169"/>
                  <a:pt x="0" y="165"/>
                </a:cubicBezTo>
                <a:cubicBezTo>
                  <a:pt x="23" y="201"/>
                  <a:pt x="23" y="235"/>
                  <a:pt x="24" y="278"/>
                </a:cubicBezTo>
                <a:cubicBezTo>
                  <a:pt x="25" y="326"/>
                  <a:pt x="29" y="378"/>
                  <a:pt x="21" y="426"/>
                </a:cubicBezTo>
                <a:cubicBezTo>
                  <a:pt x="18" y="444"/>
                  <a:pt x="15" y="456"/>
                  <a:pt x="15" y="474"/>
                </a:cubicBezTo>
                <a:moveTo>
                  <a:pt x="256" y="146"/>
                </a:moveTo>
                <a:cubicBezTo>
                  <a:pt x="289" y="140"/>
                  <a:pt x="343" y="122"/>
                  <a:pt x="364" y="162"/>
                </a:cubicBezTo>
                <a:cubicBezTo>
                  <a:pt x="387" y="206"/>
                  <a:pt x="360" y="257"/>
                  <a:pt x="327" y="285"/>
                </a:cubicBezTo>
                <a:cubicBezTo>
                  <a:pt x="287" y="318"/>
                  <a:pt x="237" y="326"/>
                  <a:pt x="188" y="327"/>
                </a:cubicBezTo>
                <a:cubicBezTo>
                  <a:pt x="169" y="328"/>
                  <a:pt x="150" y="334"/>
                  <a:pt x="146" y="314"/>
                </a:cubicBezTo>
                <a:moveTo>
                  <a:pt x="540" y="255"/>
                </a:moveTo>
                <a:cubicBezTo>
                  <a:pt x="540" y="284"/>
                  <a:pt x="530" y="330"/>
                  <a:pt x="552" y="348"/>
                </a:cubicBezTo>
                <a:cubicBezTo>
                  <a:pt x="578" y="369"/>
                  <a:pt x="639" y="360"/>
                  <a:pt x="670" y="360"/>
                </a:cubicBezTo>
                <a:cubicBezTo>
                  <a:pt x="707" y="360"/>
                  <a:pt x="739" y="327"/>
                  <a:pt x="721" y="286"/>
                </a:cubicBezTo>
                <a:cubicBezTo>
                  <a:pt x="702" y="244"/>
                  <a:pt x="653" y="237"/>
                  <a:pt x="613" y="235"/>
                </a:cubicBezTo>
                <a:cubicBezTo>
                  <a:pt x="559" y="233"/>
                  <a:pt x="521" y="257"/>
                  <a:pt x="485" y="296"/>
                </a:cubicBezTo>
                <a:cubicBezTo>
                  <a:pt x="468" y="316"/>
                  <a:pt x="435" y="371"/>
                  <a:pt x="460" y="398"/>
                </a:cubicBezTo>
                <a:cubicBezTo>
                  <a:pt x="512" y="454"/>
                  <a:pt x="638" y="441"/>
                  <a:pt x="704" y="441"/>
                </a:cubicBezTo>
                <a:cubicBezTo>
                  <a:pt x="779" y="442"/>
                  <a:pt x="856" y="446"/>
                  <a:pt x="916" y="393"/>
                </a:cubicBezTo>
                <a:cubicBezTo>
                  <a:pt x="954" y="360"/>
                  <a:pt x="956" y="304"/>
                  <a:pt x="968" y="259"/>
                </a:cubicBezTo>
                <a:cubicBezTo>
                  <a:pt x="977" y="227"/>
                  <a:pt x="992" y="158"/>
                  <a:pt x="1026" y="142"/>
                </a:cubicBezTo>
                <a:cubicBezTo>
                  <a:pt x="1039" y="138"/>
                  <a:pt x="1044" y="137"/>
                  <a:pt x="1053" y="138"/>
                </a:cubicBezTo>
                <a:cubicBezTo>
                  <a:pt x="1067" y="175"/>
                  <a:pt x="1071" y="204"/>
                  <a:pt x="1071" y="249"/>
                </a:cubicBezTo>
                <a:cubicBezTo>
                  <a:pt x="1071" y="294"/>
                  <a:pt x="1046" y="363"/>
                  <a:pt x="1061" y="407"/>
                </a:cubicBezTo>
                <a:cubicBezTo>
                  <a:pt x="1076" y="451"/>
                  <a:pt x="1169" y="440"/>
                  <a:pt x="1202" y="441"/>
                </a:cubicBezTo>
                <a:cubicBezTo>
                  <a:pt x="1264" y="441"/>
                  <a:pt x="1285" y="441"/>
                  <a:pt x="1326" y="441"/>
                </a:cubicBezTo>
                <a:moveTo>
                  <a:pt x="1703" y="231"/>
                </a:moveTo>
                <a:cubicBezTo>
                  <a:pt x="1718" y="223"/>
                  <a:pt x="1741" y="216"/>
                  <a:pt x="1753" y="205"/>
                </a:cubicBezTo>
                <a:cubicBezTo>
                  <a:pt x="1753" y="203"/>
                  <a:pt x="1753" y="202"/>
                  <a:pt x="1753" y="200"/>
                </a:cubicBezTo>
                <a:cubicBezTo>
                  <a:pt x="1699" y="200"/>
                  <a:pt x="1659" y="204"/>
                  <a:pt x="1610" y="229"/>
                </a:cubicBezTo>
                <a:cubicBezTo>
                  <a:pt x="1570" y="249"/>
                  <a:pt x="1517" y="283"/>
                  <a:pt x="1506" y="330"/>
                </a:cubicBezTo>
                <a:cubicBezTo>
                  <a:pt x="1506" y="345"/>
                  <a:pt x="1506" y="349"/>
                  <a:pt x="1507" y="358"/>
                </a:cubicBezTo>
                <a:cubicBezTo>
                  <a:pt x="1552" y="367"/>
                  <a:pt x="1607" y="373"/>
                  <a:pt x="1652" y="358"/>
                </a:cubicBezTo>
                <a:cubicBezTo>
                  <a:pt x="1731" y="331"/>
                  <a:pt x="1810" y="262"/>
                  <a:pt x="1830" y="179"/>
                </a:cubicBezTo>
                <a:cubicBezTo>
                  <a:pt x="1843" y="123"/>
                  <a:pt x="1836" y="58"/>
                  <a:pt x="1836" y="0"/>
                </a:cubicBezTo>
                <a:cubicBezTo>
                  <a:pt x="1815" y="41"/>
                  <a:pt x="1793" y="80"/>
                  <a:pt x="1775" y="123"/>
                </a:cubicBezTo>
                <a:cubicBezTo>
                  <a:pt x="1751" y="181"/>
                  <a:pt x="1730" y="249"/>
                  <a:pt x="1739" y="313"/>
                </a:cubicBezTo>
                <a:cubicBezTo>
                  <a:pt x="1746" y="361"/>
                  <a:pt x="1779" y="369"/>
                  <a:pt x="1816" y="391"/>
                </a:cubicBezTo>
                <a:moveTo>
                  <a:pt x="2207" y="238"/>
                </a:moveTo>
                <a:cubicBezTo>
                  <a:pt x="2173" y="201"/>
                  <a:pt x="2125" y="204"/>
                  <a:pt x="2073" y="210"/>
                </a:cubicBezTo>
                <a:cubicBezTo>
                  <a:pt x="1997" y="218"/>
                  <a:pt x="1917" y="244"/>
                  <a:pt x="1856" y="291"/>
                </a:cubicBezTo>
                <a:cubicBezTo>
                  <a:pt x="1830" y="311"/>
                  <a:pt x="1805" y="354"/>
                  <a:pt x="1844" y="375"/>
                </a:cubicBezTo>
                <a:cubicBezTo>
                  <a:pt x="1919" y="416"/>
                  <a:pt x="2031" y="405"/>
                  <a:pt x="2113" y="402"/>
                </a:cubicBezTo>
                <a:cubicBezTo>
                  <a:pt x="2162" y="400"/>
                  <a:pt x="2207" y="392"/>
                  <a:pt x="2225" y="341"/>
                </a:cubicBezTo>
                <a:cubicBezTo>
                  <a:pt x="2232" y="322"/>
                  <a:pt x="2228" y="296"/>
                  <a:pt x="2226" y="282"/>
                </a:cubicBezTo>
                <a:cubicBezTo>
                  <a:pt x="2213" y="307"/>
                  <a:pt x="2205" y="335"/>
                  <a:pt x="2211" y="365"/>
                </a:cubicBezTo>
                <a:cubicBezTo>
                  <a:pt x="2219" y="401"/>
                  <a:pt x="2264" y="411"/>
                  <a:pt x="2295" y="414"/>
                </a:cubicBezTo>
                <a:cubicBezTo>
                  <a:pt x="2318" y="414"/>
                  <a:pt x="2327" y="414"/>
                  <a:pt x="2343" y="414"/>
                </a:cubicBezTo>
                <a:moveTo>
                  <a:pt x="2467" y="227"/>
                </a:moveTo>
                <a:cubicBezTo>
                  <a:pt x="2473" y="215"/>
                  <a:pt x="2474" y="214"/>
                  <a:pt x="2481" y="206"/>
                </a:cubicBezTo>
                <a:cubicBezTo>
                  <a:pt x="2487" y="212"/>
                  <a:pt x="2495" y="221"/>
                  <a:pt x="2501" y="231"/>
                </a:cubicBezTo>
                <a:cubicBezTo>
                  <a:pt x="2521" y="263"/>
                  <a:pt x="2548" y="285"/>
                  <a:pt x="2586" y="289"/>
                </a:cubicBezTo>
                <a:cubicBezTo>
                  <a:pt x="2607" y="292"/>
                  <a:pt x="2633" y="294"/>
                  <a:pt x="2648" y="278"/>
                </a:cubicBezTo>
                <a:cubicBezTo>
                  <a:pt x="2665" y="260"/>
                  <a:pt x="2672" y="236"/>
                  <a:pt x="2678" y="213"/>
                </a:cubicBezTo>
                <a:cubicBezTo>
                  <a:pt x="2681" y="203"/>
                  <a:pt x="2682" y="193"/>
                  <a:pt x="2684" y="183"/>
                </a:cubicBezTo>
                <a:cubicBezTo>
                  <a:pt x="2682" y="227"/>
                  <a:pt x="2668" y="262"/>
                  <a:pt x="2653" y="304"/>
                </a:cubicBezTo>
                <a:cubicBezTo>
                  <a:pt x="2637" y="348"/>
                  <a:pt x="2622" y="394"/>
                  <a:pt x="2614" y="440"/>
                </a:cubicBezTo>
                <a:cubicBezTo>
                  <a:pt x="2610" y="464"/>
                  <a:pt x="2608" y="488"/>
                  <a:pt x="2608" y="512"/>
                </a:cubicBezTo>
                <a:moveTo>
                  <a:pt x="2959" y="361"/>
                </a:moveTo>
                <a:cubicBezTo>
                  <a:pt x="2974" y="349"/>
                  <a:pt x="2980" y="348"/>
                  <a:pt x="2999" y="348"/>
                </a:cubicBezTo>
                <a:cubicBezTo>
                  <a:pt x="2996" y="367"/>
                  <a:pt x="2985" y="370"/>
                  <a:pt x="2966" y="374"/>
                </a:cubicBezTo>
                <a:cubicBezTo>
                  <a:pt x="2960" y="375"/>
                  <a:pt x="2942" y="379"/>
                  <a:pt x="2941" y="372"/>
                </a:cubicBezTo>
                <a:cubicBezTo>
                  <a:pt x="2941" y="367"/>
                  <a:pt x="2944" y="365"/>
                  <a:pt x="2951" y="3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60"/>
          <p:cNvSpPr/>
          <p:nvPr/>
        </p:nvSpPr>
        <p:spPr>
          <a:xfrm>
            <a:off x="1108080" y="5543640"/>
            <a:ext cx="41040" cy="90720"/>
          </a:xfrm>
          <a:custGeom>
            <a:avLst/>
            <a:gdLst/>
            <a:ahLst/>
            <a:rect l="l" t="t" r="r" b="b"/>
            <a:pathLst>
              <a:path w="115" h="253">
                <a:moveTo>
                  <a:pt x="114" y="0"/>
                </a:moveTo>
                <a:cubicBezTo>
                  <a:pt x="71" y="14"/>
                  <a:pt x="55" y="49"/>
                  <a:pt x="38" y="95"/>
                </a:cubicBezTo>
                <a:cubicBezTo>
                  <a:pt x="27" y="124"/>
                  <a:pt x="0" y="196"/>
                  <a:pt x="21" y="226"/>
                </a:cubicBezTo>
                <a:cubicBezTo>
                  <a:pt x="38" y="252"/>
                  <a:pt x="81" y="246"/>
                  <a:pt x="105" y="2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61"/>
          <p:cNvSpPr/>
          <p:nvPr/>
        </p:nvSpPr>
        <p:spPr>
          <a:xfrm>
            <a:off x="1201680" y="5509080"/>
            <a:ext cx="218160" cy="220320"/>
          </a:xfrm>
          <a:custGeom>
            <a:avLst/>
            <a:gdLst/>
            <a:ahLst/>
            <a:rect l="l" t="t" r="r" b="b"/>
            <a:pathLst>
              <a:path w="607" h="613">
                <a:moveTo>
                  <a:pt x="94" y="109"/>
                </a:moveTo>
                <a:cubicBezTo>
                  <a:pt x="99" y="125"/>
                  <a:pt x="102" y="134"/>
                  <a:pt x="113" y="148"/>
                </a:cubicBezTo>
                <a:cubicBezTo>
                  <a:pt x="133" y="174"/>
                  <a:pt x="159" y="183"/>
                  <a:pt x="191" y="185"/>
                </a:cubicBezTo>
                <a:cubicBezTo>
                  <a:pt x="227" y="187"/>
                  <a:pt x="258" y="184"/>
                  <a:pt x="276" y="148"/>
                </a:cubicBezTo>
                <a:cubicBezTo>
                  <a:pt x="290" y="120"/>
                  <a:pt x="286" y="76"/>
                  <a:pt x="267" y="52"/>
                </a:cubicBezTo>
                <a:cubicBezTo>
                  <a:pt x="237" y="16"/>
                  <a:pt x="189" y="5"/>
                  <a:pt x="146" y="3"/>
                </a:cubicBezTo>
                <a:cubicBezTo>
                  <a:pt x="86" y="0"/>
                  <a:pt x="50" y="26"/>
                  <a:pt x="28" y="83"/>
                </a:cubicBezTo>
                <a:cubicBezTo>
                  <a:pt x="8" y="135"/>
                  <a:pt x="0" y="226"/>
                  <a:pt x="23" y="279"/>
                </a:cubicBezTo>
                <a:cubicBezTo>
                  <a:pt x="49" y="340"/>
                  <a:pt x="108" y="359"/>
                  <a:pt x="163" y="376"/>
                </a:cubicBezTo>
                <a:moveTo>
                  <a:pt x="602" y="285"/>
                </a:moveTo>
                <a:cubicBezTo>
                  <a:pt x="605" y="313"/>
                  <a:pt x="606" y="353"/>
                  <a:pt x="599" y="385"/>
                </a:cubicBezTo>
                <a:cubicBezTo>
                  <a:pt x="581" y="464"/>
                  <a:pt x="563" y="531"/>
                  <a:pt x="560" y="61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2"/>
          <p:cNvSpPr/>
          <p:nvPr/>
        </p:nvSpPr>
        <p:spPr>
          <a:xfrm>
            <a:off x="2127240" y="5523120"/>
            <a:ext cx="1164960" cy="207720"/>
          </a:xfrm>
          <a:custGeom>
            <a:avLst/>
            <a:gdLst/>
            <a:ahLst/>
            <a:rect l="l" t="t" r="r" b="b"/>
            <a:pathLst>
              <a:path w="3237" h="578">
                <a:moveTo>
                  <a:pt x="152" y="116"/>
                </a:moveTo>
                <a:cubicBezTo>
                  <a:pt x="136" y="103"/>
                  <a:pt x="127" y="97"/>
                  <a:pt x="100" y="111"/>
                </a:cubicBezTo>
                <a:cubicBezTo>
                  <a:pt x="56" y="136"/>
                  <a:pt x="19" y="181"/>
                  <a:pt x="11" y="231"/>
                </a:cubicBezTo>
                <a:cubicBezTo>
                  <a:pt x="0" y="301"/>
                  <a:pt x="44" y="324"/>
                  <a:pt x="102" y="348"/>
                </a:cubicBezTo>
                <a:cubicBezTo>
                  <a:pt x="172" y="376"/>
                  <a:pt x="248" y="388"/>
                  <a:pt x="315" y="423"/>
                </a:cubicBezTo>
                <a:cubicBezTo>
                  <a:pt x="344" y="438"/>
                  <a:pt x="377" y="477"/>
                  <a:pt x="339" y="504"/>
                </a:cubicBezTo>
                <a:cubicBezTo>
                  <a:pt x="299" y="534"/>
                  <a:pt x="244" y="538"/>
                  <a:pt x="197" y="547"/>
                </a:cubicBezTo>
                <a:moveTo>
                  <a:pt x="224" y="57"/>
                </a:moveTo>
                <a:cubicBezTo>
                  <a:pt x="325" y="47"/>
                  <a:pt x="432" y="37"/>
                  <a:pt x="533" y="48"/>
                </a:cubicBezTo>
                <a:cubicBezTo>
                  <a:pt x="592" y="54"/>
                  <a:pt x="652" y="75"/>
                  <a:pt x="709" y="91"/>
                </a:cubicBezTo>
                <a:moveTo>
                  <a:pt x="958" y="71"/>
                </a:moveTo>
                <a:cubicBezTo>
                  <a:pt x="958" y="148"/>
                  <a:pt x="949" y="215"/>
                  <a:pt x="927" y="291"/>
                </a:cubicBezTo>
                <a:cubicBezTo>
                  <a:pt x="908" y="355"/>
                  <a:pt x="886" y="420"/>
                  <a:pt x="866" y="484"/>
                </a:cubicBezTo>
                <a:cubicBezTo>
                  <a:pt x="859" y="507"/>
                  <a:pt x="857" y="518"/>
                  <a:pt x="841" y="533"/>
                </a:cubicBezTo>
                <a:moveTo>
                  <a:pt x="689" y="210"/>
                </a:moveTo>
                <a:cubicBezTo>
                  <a:pt x="746" y="214"/>
                  <a:pt x="789" y="233"/>
                  <a:pt x="841" y="255"/>
                </a:cubicBezTo>
                <a:cubicBezTo>
                  <a:pt x="892" y="276"/>
                  <a:pt x="938" y="305"/>
                  <a:pt x="988" y="326"/>
                </a:cubicBezTo>
                <a:cubicBezTo>
                  <a:pt x="1013" y="335"/>
                  <a:pt x="1022" y="338"/>
                  <a:pt x="1040" y="337"/>
                </a:cubicBezTo>
                <a:moveTo>
                  <a:pt x="1403" y="4"/>
                </a:moveTo>
                <a:cubicBezTo>
                  <a:pt x="1420" y="28"/>
                  <a:pt x="1428" y="54"/>
                  <a:pt x="1434" y="88"/>
                </a:cubicBezTo>
                <a:cubicBezTo>
                  <a:pt x="1444" y="150"/>
                  <a:pt x="1442" y="213"/>
                  <a:pt x="1452" y="276"/>
                </a:cubicBezTo>
                <a:cubicBezTo>
                  <a:pt x="1456" y="302"/>
                  <a:pt x="1461" y="345"/>
                  <a:pt x="1492" y="355"/>
                </a:cubicBezTo>
                <a:cubicBezTo>
                  <a:pt x="1529" y="367"/>
                  <a:pt x="1567" y="340"/>
                  <a:pt x="1597" y="324"/>
                </a:cubicBezTo>
                <a:cubicBezTo>
                  <a:pt x="1634" y="304"/>
                  <a:pt x="1663" y="297"/>
                  <a:pt x="1705" y="296"/>
                </a:cubicBezTo>
                <a:cubicBezTo>
                  <a:pt x="1745" y="295"/>
                  <a:pt x="1755" y="323"/>
                  <a:pt x="1762" y="359"/>
                </a:cubicBezTo>
                <a:cubicBezTo>
                  <a:pt x="1767" y="385"/>
                  <a:pt x="1765" y="412"/>
                  <a:pt x="1765" y="438"/>
                </a:cubicBezTo>
                <a:moveTo>
                  <a:pt x="2509" y="68"/>
                </a:moveTo>
                <a:cubicBezTo>
                  <a:pt x="2499" y="108"/>
                  <a:pt x="2470" y="143"/>
                  <a:pt x="2446" y="178"/>
                </a:cubicBezTo>
                <a:cubicBezTo>
                  <a:pt x="2409" y="234"/>
                  <a:pt x="2367" y="286"/>
                  <a:pt x="2323" y="338"/>
                </a:cubicBezTo>
                <a:cubicBezTo>
                  <a:pt x="2304" y="361"/>
                  <a:pt x="2286" y="380"/>
                  <a:pt x="2263" y="399"/>
                </a:cubicBezTo>
                <a:moveTo>
                  <a:pt x="2177" y="215"/>
                </a:moveTo>
                <a:cubicBezTo>
                  <a:pt x="2230" y="219"/>
                  <a:pt x="2268" y="236"/>
                  <a:pt x="2316" y="258"/>
                </a:cubicBezTo>
                <a:cubicBezTo>
                  <a:pt x="2370" y="282"/>
                  <a:pt x="2421" y="312"/>
                  <a:pt x="2474" y="337"/>
                </a:cubicBezTo>
                <a:cubicBezTo>
                  <a:pt x="2500" y="349"/>
                  <a:pt x="2527" y="357"/>
                  <a:pt x="2555" y="364"/>
                </a:cubicBezTo>
                <a:moveTo>
                  <a:pt x="2779" y="74"/>
                </a:moveTo>
                <a:cubicBezTo>
                  <a:pt x="2789" y="34"/>
                  <a:pt x="2781" y="29"/>
                  <a:pt x="2834" y="17"/>
                </a:cubicBezTo>
                <a:cubicBezTo>
                  <a:pt x="2885" y="6"/>
                  <a:pt x="2960" y="0"/>
                  <a:pt x="3008" y="24"/>
                </a:cubicBezTo>
                <a:cubicBezTo>
                  <a:pt x="3057" y="48"/>
                  <a:pt x="3070" y="91"/>
                  <a:pt x="3072" y="139"/>
                </a:cubicBezTo>
                <a:cubicBezTo>
                  <a:pt x="3074" y="181"/>
                  <a:pt x="3058" y="194"/>
                  <a:pt x="3029" y="222"/>
                </a:cubicBezTo>
                <a:cubicBezTo>
                  <a:pt x="3015" y="235"/>
                  <a:pt x="3024" y="229"/>
                  <a:pt x="3017" y="237"/>
                </a:cubicBezTo>
                <a:cubicBezTo>
                  <a:pt x="3048" y="238"/>
                  <a:pt x="3081" y="235"/>
                  <a:pt x="3111" y="239"/>
                </a:cubicBezTo>
                <a:cubicBezTo>
                  <a:pt x="3173" y="247"/>
                  <a:pt x="3220" y="281"/>
                  <a:pt x="3227" y="345"/>
                </a:cubicBezTo>
                <a:cubicBezTo>
                  <a:pt x="3236" y="421"/>
                  <a:pt x="3178" y="459"/>
                  <a:pt x="3120" y="495"/>
                </a:cubicBezTo>
                <a:cubicBezTo>
                  <a:pt x="3052" y="538"/>
                  <a:pt x="2979" y="559"/>
                  <a:pt x="2902" y="57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63"/>
          <p:cNvSpPr/>
          <p:nvPr/>
        </p:nvSpPr>
        <p:spPr>
          <a:xfrm>
            <a:off x="3564000" y="5467320"/>
            <a:ext cx="217800" cy="212400"/>
          </a:xfrm>
          <a:custGeom>
            <a:avLst/>
            <a:gdLst/>
            <a:ahLst/>
            <a:rect l="l" t="t" r="r" b="b"/>
            <a:pathLst>
              <a:path w="606" h="591">
                <a:moveTo>
                  <a:pt x="85" y="273"/>
                </a:moveTo>
                <a:cubicBezTo>
                  <a:pt x="82" y="272"/>
                  <a:pt x="77" y="274"/>
                  <a:pt x="74" y="272"/>
                </a:cubicBezTo>
                <a:cubicBezTo>
                  <a:pt x="71" y="270"/>
                  <a:pt x="73" y="268"/>
                  <a:pt x="70" y="266"/>
                </a:cubicBezTo>
                <a:cubicBezTo>
                  <a:pt x="68" y="265"/>
                  <a:pt x="67" y="264"/>
                  <a:pt x="64" y="263"/>
                </a:cubicBezTo>
                <a:cubicBezTo>
                  <a:pt x="59" y="262"/>
                  <a:pt x="53" y="263"/>
                  <a:pt x="48" y="262"/>
                </a:cubicBezTo>
                <a:cubicBezTo>
                  <a:pt x="57" y="262"/>
                  <a:pt x="57" y="262"/>
                  <a:pt x="66" y="262"/>
                </a:cubicBezTo>
                <a:cubicBezTo>
                  <a:pt x="156" y="257"/>
                  <a:pt x="246" y="251"/>
                  <a:pt x="335" y="250"/>
                </a:cubicBezTo>
                <a:cubicBezTo>
                  <a:pt x="395" y="249"/>
                  <a:pt x="456" y="248"/>
                  <a:pt x="515" y="253"/>
                </a:cubicBezTo>
                <a:moveTo>
                  <a:pt x="0" y="464"/>
                </a:moveTo>
                <a:cubicBezTo>
                  <a:pt x="48" y="463"/>
                  <a:pt x="93" y="453"/>
                  <a:pt x="140" y="444"/>
                </a:cubicBezTo>
                <a:cubicBezTo>
                  <a:pt x="212" y="430"/>
                  <a:pt x="291" y="428"/>
                  <a:pt x="359" y="405"/>
                </a:cubicBezTo>
                <a:cubicBezTo>
                  <a:pt x="366" y="401"/>
                  <a:pt x="374" y="398"/>
                  <a:pt x="381" y="394"/>
                </a:cubicBezTo>
                <a:moveTo>
                  <a:pt x="300" y="9"/>
                </a:moveTo>
                <a:cubicBezTo>
                  <a:pt x="315" y="5"/>
                  <a:pt x="344" y="0"/>
                  <a:pt x="369" y="9"/>
                </a:cubicBezTo>
                <a:cubicBezTo>
                  <a:pt x="428" y="32"/>
                  <a:pt x="477" y="82"/>
                  <a:pt x="517" y="130"/>
                </a:cubicBezTo>
                <a:cubicBezTo>
                  <a:pt x="564" y="188"/>
                  <a:pt x="593" y="245"/>
                  <a:pt x="599" y="319"/>
                </a:cubicBezTo>
                <a:cubicBezTo>
                  <a:pt x="605" y="391"/>
                  <a:pt x="564" y="439"/>
                  <a:pt x="514" y="489"/>
                </a:cubicBezTo>
                <a:cubicBezTo>
                  <a:pt x="480" y="521"/>
                  <a:pt x="440" y="548"/>
                  <a:pt x="406" y="581"/>
                </a:cubicBezTo>
                <a:cubicBezTo>
                  <a:pt x="404" y="584"/>
                  <a:pt x="401" y="587"/>
                  <a:pt x="399" y="5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64"/>
          <p:cNvSpPr/>
          <p:nvPr/>
        </p:nvSpPr>
        <p:spPr>
          <a:xfrm>
            <a:off x="4108320" y="5411880"/>
            <a:ext cx="1855800" cy="588960"/>
          </a:xfrm>
          <a:custGeom>
            <a:avLst/>
            <a:gdLst/>
            <a:ahLst/>
            <a:rect l="l" t="t" r="r" b="b"/>
            <a:pathLst>
              <a:path w="5156" h="1637">
                <a:moveTo>
                  <a:pt x="681" y="46"/>
                </a:moveTo>
                <a:cubicBezTo>
                  <a:pt x="672" y="46"/>
                  <a:pt x="668" y="46"/>
                  <a:pt x="659" y="46"/>
                </a:cubicBezTo>
                <a:cubicBezTo>
                  <a:pt x="643" y="46"/>
                  <a:pt x="631" y="49"/>
                  <a:pt x="615" y="53"/>
                </a:cubicBezTo>
                <a:cubicBezTo>
                  <a:pt x="606" y="56"/>
                  <a:pt x="597" y="59"/>
                  <a:pt x="588" y="62"/>
                </a:cubicBezTo>
                <a:cubicBezTo>
                  <a:pt x="585" y="63"/>
                  <a:pt x="586" y="64"/>
                  <a:pt x="583" y="65"/>
                </a:cubicBezTo>
                <a:cubicBezTo>
                  <a:pt x="573" y="69"/>
                  <a:pt x="561" y="71"/>
                  <a:pt x="551" y="75"/>
                </a:cubicBezTo>
                <a:cubicBezTo>
                  <a:pt x="537" y="80"/>
                  <a:pt x="521" y="87"/>
                  <a:pt x="506" y="90"/>
                </a:cubicBezTo>
                <a:cubicBezTo>
                  <a:pt x="493" y="93"/>
                  <a:pt x="479" y="92"/>
                  <a:pt x="466" y="94"/>
                </a:cubicBezTo>
                <a:cubicBezTo>
                  <a:pt x="458" y="95"/>
                  <a:pt x="451" y="95"/>
                  <a:pt x="443" y="97"/>
                </a:cubicBezTo>
                <a:cubicBezTo>
                  <a:pt x="415" y="105"/>
                  <a:pt x="392" y="112"/>
                  <a:pt x="362" y="113"/>
                </a:cubicBezTo>
                <a:lnTo>
                  <a:pt x="361" y="113"/>
                </a:lnTo>
                <a:cubicBezTo>
                  <a:pt x="363" y="115"/>
                  <a:pt x="361" y="115"/>
                  <a:pt x="366" y="119"/>
                </a:cubicBezTo>
                <a:cubicBezTo>
                  <a:pt x="380" y="131"/>
                  <a:pt x="385" y="133"/>
                  <a:pt x="392" y="153"/>
                </a:cubicBezTo>
                <a:cubicBezTo>
                  <a:pt x="412" y="206"/>
                  <a:pt x="396" y="269"/>
                  <a:pt x="404" y="324"/>
                </a:cubicBezTo>
                <a:cubicBezTo>
                  <a:pt x="406" y="331"/>
                  <a:pt x="406" y="333"/>
                  <a:pt x="408" y="337"/>
                </a:cubicBezTo>
                <a:cubicBezTo>
                  <a:pt x="421" y="336"/>
                  <a:pt x="436" y="341"/>
                  <a:pt x="449" y="338"/>
                </a:cubicBezTo>
                <a:cubicBezTo>
                  <a:pt x="484" y="331"/>
                  <a:pt x="521" y="299"/>
                  <a:pt x="554" y="285"/>
                </a:cubicBezTo>
                <a:cubicBezTo>
                  <a:pt x="571" y="278"/>
                  <a:pt x="618" y="257"/>
                  <a:pt x="638" y="269"/>
                </a:cubicBezTo>
                <a:cubicBezTo>
                  <a:pt x="660" y="283"/>
                  <a:pt x="656" y="333"/>
                  <a:pt x="652" y="356"/>
                </a:cubicBezTo>
                <a:cubicBezTo>
                  <a:pt x="644" y="405"/>
                  <a:pt x="608" y="448"/>
                  <a:pt x="570" y="477"/>
                </a:cubicBezTo>
                <a:cubicBezTo>
                  <a:pt x="490" y="539"/>
                  <a:pt x="375" y="545"/>
                  <a:pt x="279" y="551"/>
                </a:cubicBezTo>
                <a:cubicBezTo>
                  <a:pt x="187" y="557"/>
                  <a:pt x="92" y="556"/>
                  <a:pt x="0" y="552"/>
                </a:cubicBezTo>
                <a:moveTo>
                  <a:pt x="977" y="124"/>
                </a:moveTo>
                <a:cubicBezTo>
                  <a:pt x="977" y="107"/>
                  <a:pt x="975" y="142"/>
                  <a:pt x="971" y="159"/>
                </a:cubicBezTo>
                <a:cubicBezTo>
                  <a:pt x="946" y="259"/>
                  <a:pt x="916" y="358"/>
                  <a:pt x="885" y="455"/>
                </a:cubicBezTo>
                <a:cubicBezTo>
                  <a:pt x="880" y="470"/>
                  <a:pt x="876" y="484"/>
                  <a:pt x="874" y="500"/>
                </a:cubicBezTo>
                <a:moveTo>
                  <a:pt x="775" y="271"/>
                </a:moveTo>
                <a:cubicBezTo>
                  <a:pt x="781" y="305"/>
                  <a:pt x="803" y="328"/>
                  <a:pt x="830" y="350"/>
                </a:cubicBezTo>
                <a:cubicBezTo>
                  <a:pt x="877" y="389"/>
                  <a:pt x="933" y="418"/>
                  <a:pt x="987" y="445"/>
                </a:cubicBezTo>
                <a:cubicBezTo>
                  <a:pt x="1020" y="461"/>
                  <a:pt x="1048" y="472"/>
                  <a:pt x="1083" y="481"/>
                </a:cubicBezTo>
                <a:moveTo>
                  <a:pt x="1347" y="159"/>
                </a:moveTo>
                <a:cubicBezTo>
                  <a:pt x="1324" y="153"/>
                  <a:pt x="1331" y="158"/>
                  <a:pt x="1321" y="195"/>
                </a:cubicBezTo>
                <a:cubicBezTo>
                  <a:pt x="1299" y="274"/>
                  <a:pt x="1279" y="356"/>
                  <a:pt x="1249" y="431"/>
                </a:cubicBezTo>
                <a:cubicBezTo>
                  <a:pt x="1244" y="443"/>
                  <a:pt x="1238" y="455"/>
                  <a:pt x="1232" y="466"/>
                </a:cubicBezTo>
                <a:cubicBezTo>
                  <a:pt x="1269" y="466"/>
                  <a:pt x="1301" y="460"/>
                  <a:pt x="1337" y="452"/>
                </a:cubicBezTo>
                <a:cubicBezTo>
                  <a:pt x="1387" y="441"/>
                  <a:pt x="1436" y="429"/>
                  <a:pt x="1484" y="412"/>
                </a:cubicBezTo>
                <a:cubicBezTo>
                  <a:pt x="1508" y="405"/>
                  <a:pt x="1547" y="394"/>
                  <a:pt x="1561" y="370"/>
                </a:cubicBezTo>
                <a:cubicBezTo>
                  <a:pt x="1563" y="364"/>
                  <a:pt x="1563" y="363"/>
                  <a:pt x="1563" y="360"/>
                </a:cubicBezTo>
                <a:cubicBezTo>
                  <a:pt x="1545" y="372"/>
                  <a:pt x="1534" y="380"/>
                  <a:pt x="1525" y="405"/>
                </a:cubicBezTo>
                <a:cubicBezTo>
                  <a:pt x="1517" y="428"/>
                  <a:pt x="1517" y="452"/>
                  <a:pt x="1517" y="477"/>
                </a:cubicBezTo>
                <a:cubicBezTo>
                  <a:pt x="1517" y="499"/>
                  <a:pt x="1533" y="493"/>
                  <a:pt x="1551" y="494"/>
                </a:cubicBezTo>
                <a:moveTo>
                  <a:pt x="2063" y="123"/>
                </a:moveTo>
                <a:cubicBezTo>
                  <a:pt x="2059" y="169"/>
                  <a:pt x="2047" y="200"/>
                  <a:pt x="2030" y="244"/>
                </a:cubicBezTo>
                <a:cubicBezTo>
                  <a:pt x="2005" y="308"/>
                  <a:pt x="1981" y="372"/>
                  <a:pt x="1953" y="433"/>
                </a:cubicBezTo>
                <a:cubicBezTo>
                  <a:pt x="1940" y="461"/>
                  <a:pt x="1933" y="485"/>
                  <a:pt x="1905" y="497"/>
                </a:cubicBezTo>
                <a:moveTo>
                  <a:pt x="1750" y="291"/>
                </a:moveTo>
                <a:cubicBezTo>
                  <a:pt x="1815" y="286"/>
                  <a:pt x="1883" y="282"/>
                  <a:pt x="1948" y="287"/>
                </a:cubicBezTo>
                <a:cubicBezTo>
                  <a:pt x="2028" y="293"/>
                  <a:pt x="2110" y="312"/>
                  <a:pt x="2187" y="334"/>
                </a:cubicBezTo>
                <a:cubicBezTo>
                  <a:pt x="2225" y="347"/>
                  <a:pt x="2236" y="350"/>
                  <a:pt x="2261" y="357"/>
                </a:cubicBezTo>
                <a:moveTo>
                  <a:pt x="2400" y="230"/>
                </a:moveTo>
                <a:cubicBezTo>
                  <a:pt x="2425" y="189"/>
                  <a:pt x="2443" y="177"/>
                  <a:pt x="2493" y="173"/>
                </a:cubicBezTo>
                <a:cubicBezTo>
                  <a:pt x="2535" y="170"/>
                  <a:pt x="2596" y="161"/>
                  <a:pt x="2612" y="210"/>
                </a:cubicBezTo>
                <a:cubicBezTo>
                  <a:pt x="2624" y="248"/>
                  <a:pt x="2618" y="309"/>
                  <a:pt x="2596" y="341"/>
                </a:cubicBezTo>
                <a:cubicBezTo>
                  <a:pt x="2575" y="369"/>
                  <a:pt x="2546" y="385"/>
                  <a:pt x="2519" y="402"/>
                </a:cubicBezTo>
                <a:cubicBezTo>
                  <a:pt x="2515" y="404"/>
                  <a:pt x="2513" y="403"/>
                  <a:pt x="2513" y="406"/>
                </a:cubicBezTo>
                <a:cubicBezTo>
                  <a:pt x="2536" y="409"/>
                  <a:pt x="2574" y="408"/>
                  <a:pt x="2587" y="433"/>
                </a:cubicBezTo>
                <a:cubicBezTo>
                  <a:pt x="2608" y="483"/>
                  <a:pt x="2558" y="515"/>
                  <a:pt x="2522" y="538"/>
                </a:cubicBezTo>
                <a:cubicBezTo>
                  <a:pt x="2475" y="568"/>
                  <a:pt x="2419" y="586"/>
                  <a:pt x="2364" y="591"/>
                </a:cubicBezTo>
                <a:cubicBezTo>
                  <a:pt x="2348" y="592"/>
                  <a:pt x="2336" y="588"/>
                  <a:pt x="2325" y="586"/>
                </a:cubicBezTo>
                <a:moveTo>
                  <a:pt x="3310" y="198"/>
                </a:moveTo>
                <a:cubicBezTo>
                  <a:pt x="3248" y="221"/>
                  <a:pt x="3206" y="264"/>
                  <a:pt x="3161" y="313"/>
                </a:cubicBezTo>
                <a:cubicBezTo>
                  <a:pt x="3104" y="376"/>
                  <a:pt x="3056" y="446"/>
                  <a:pt x="3006" y="514"/>
                </a:cubicBezTo>
                <a:cubicBezTo>
                  <a:pt x="2985" y="543"/>
                  <a:pt x="2964" y="568"/>
                  <a:pt x="2939" y="593"/>
                </a:cubicBezTo>
                <a:moveTo>
                  <a:pt x="2931" y="278"/>
                </a:moveTo>
                <a:cubicBezTo>
                  <a:pt x="2980" y="286"/>
                  <a:pt x="3019" y="314"/>
                  <a:pt x="3060" y="344"/>
                </a:cubicBezTo>
                <a:cubicBezTo>
                  <a:pt x="3112" y="382"/>
                  <a:pt x="3160" y="426"/>
                  <a:pt x="3213" y="462"/>
                </a:cubicBezTo>
                <a:cubicBezTo>
                  <a:pt x="3247" y="485"/>
                  <a:pt x="3276" y="496"/>
                  <a:pt x="3315" y="507"/>
                </a:cubicBezTo>
                <a:moveTo>
                  <a:pt x="3534" y="226"/>
                </a:moveTo>
                <a:cubicBezTo>
                  <a:pt x="3534" y="193"/>
                  <a:pt x="3539" y="187"/>
                  <a:pt x="3571" y="172"/>
                </a:cubicBezTo>
                <a:cubicBezTo>
                  <a:pt x="3594" y="161"/>
                  <a:pt x="3671" y="139"/>
                  <a:pt x="3694" y="159"/>
                </a:cubicBezTo>
                <a:cubicBezTo>
                  <a:pt x="3729" y="189"/>
                  <a:pt x="3699" y="269"/>
                  <a:pt x="3685" y="298"/>
                </a:cubicBezTo>
                <a:cubicBezTo>
                  <a:pt x="3657" y="355"/>
                  <a:pt x="3609" y="397"/>
                  <a:pt x="3573" y="448"/>
                </a:cubicBezTo>
                <a:cubicBezTo>
                  <a:pt x="3571" y="451"/>
                  <a:pt x="3570" y="453"/>
                  <a:pt x="3568" y="456"/>
                </a:cubicBezTo>
                <a:cubicBezTo>
                  <a:pt x="3572" y="457"/>
                  <a:pt x="3600" y="463"/>
                  <a:pt x="3615" y="463"/>
                </a:cubicBezTo>
                <a:cubicBezTo>
                  <a:pt x="3675" y="463"/>
                  <a:pt x="3731" y="452"/>
                  <a:pt x="3789" y="436"/>
                </a:cubicBezTo>
                <a:cubicBezTo>
                  <a:pt x="3804" y="431"/>
                  <a:pt x="3818" y="427"/>
                  <a:pt x="3833" y="422"/>
                </a:cubicBezTo>
                <a:moveTo>
                  <a:pt x="4177" y="79"/>
                </a:moveTo>
                <a:cubicBezTo>
                  <a:pt x="4177" y="123"/>
                  <a:pt x="4166" y="150"/>
                  <a:pt x="4138" y="196"/>
                </a:cubicBezTo>
                <a:cubicBezTo>
                  <a:pt x="4092" y="271"/>
                  <a:pt x="4038" y="342"/>
                  <a:pt x="3982" y="409"/>
                </a:cubicBezTo>
                <a:cubicBezTo>
                  <a:pt x="3960" y="436"/>
                  <a:pt x="3935" y="472"/>
                  <a:pt x="3907" y="493"/>
                </a:cubicBezTo>
                <a:cubicBezTo>
                  <a:pt x="3906" y="493"/>
                  <a:pt x="3905" y="493"/>
                  <a:pt x="3904" y="493"/>
                </a:cubicBezTo>
                <a:moveTo>
                  <a:pt x="3946" y="239"/>
                </a:moveTo>
                <a:cubicBezTo>
                  <a:pt x="3966" y="230"/>
                  <a:pt x="3996" y="227"/>
                  <a:pt x="4019" y="234"/>
                </a:cubicBezTo>
                <a:cubicBezTo>
                  <a:pt x="4062" y="247"/>
                  <a:pt x="4103" y="272"/>
                  <a:pt x="4145" y="288"/>
                </a:cubicBezTo>
                <a:cubicBezTo>
                  <a:pt x="4190" y="305"/>
                  <a:pt x="4230" y="316"/>
                  <a:pt x="4277" y="319"/>
                </a:cubicBezTo>
                <a:moveTo>
                  <a:pt x="4547" y="0"/>
                </a:moveTo>
                <a:cubicBezTo>
                  <a:pt x="4547" y="47"/>
                  <a:pt x="4544" y="84"/>
                  <a:pt x="4535" y="130"/>
                </a:cubicBezTo>
                <a:cubicBezTo>
                  <a:pt x="4519" y="215"/>
                  <a:pt x="4509" y="300"/>
                  <a:pt x="4504" y="387"/>
                </a:cubicBezTo>
                <a:cubicBezTo>
                  <a:pt x="4499" y="473"/>
                  <a:pt x="4502" y="561"/>
                  <a:pt x="4502" y="649"/>
                </a:cubicBezTo>
                <a:moveTo>
                  <a:pt x="342" y="1161"/>
                </a:moveTo>
                <a:cubicBezTo>
                  <a:pt x="309" y="1161"/>
                  <a:pt x="275" y="1161"/>
                  <a:pt x="242" y="1161"/>
                </a:cubicBezTo>
                <a:cubicBezTo>
                  <a:pt x="295" y="1154"/>
                  <a:pt x="348" y="1147"/>
                  <a:pt x="401" y="1140"/>
                </a:cubicBezTo>
                <a:cubicBezTo>
                  <a:pt x="578" y="1118"/>
                  <a:pt x="756" y="1102"/>
                  <a:pt x="934" y="1085"/>
                </a:cubicBezTo>
                <a:cubicBezTo>
                  <a:pt x="1349" y="1046"/>
                  <a:pt x="1761" y="1011"/>
                  <a:pt x="2173" y="945"/>
                </a:cubicBezTo>
                <a:cubicBezTo>
                  <a:pt x="2572" y="881"/>
                  <a:pt x="2969" y="809"/>
                  <a:pt x="3375" y="809"/>
                </a:cubicBezTo>
                <a:cubicBezTo>
                  <a:pt x="3363" y="809"/>
                  <a:pt x="3371" y="809"/>
                  <a:pt x="3359" y="809"/>
                </a:cubicBezTo>
                <a:cubicBezTo>
                  <a:pt x="3329" y="809"/>
                  <a:pt x="3298" y="809"/>
                  <a:pt x="3268" y="809"/>
                </a:cubicBezTo>
                <a:moveTo>
                  <a:pt x="1897" y="1323"/>
                </a:moveTo>
                <a:cubicBezTo>
                  <a:pt x="1943" y="1313"/>
                  <a:pt x="1983" y="1304"/>
                  <a:pt x="2030" y="1304"/>
                </a:cubicBezTo>
                <a:cubicBezTo>
                  <a:pt x="2068" y="1304"/>
                  <a:pt x="2080" y="1330"/>
                  <a:pt x="2085" y="1365"/>
                </a:cubicBezTo>
                <a:cubicBezTo>
                  <a:pt x="2092" y="1413"/>
                  <a:pt x="2091" y="1456"/>
                  <a:pt x="2058" y="1493"/>
                </a:cubicBezTo>
                <a:cubicBezTo>
                  <a:pt x="2029" y="1526"/>
                  <a:pt x="1988" y="1545"/>
                  <a:pt x="1948" y="1562"/>
                </a:cubicBezTo>
                <a:cubicBezTo>
                  <a:pt x="1936" y="1567"/>
                  <a:pt x="1933" y="1567"/>
                  <a:pt x="1927" y="1572"/>
                </a:cubicBezTo>
                <a:cubicBezTo>
                  <a:pt x="1995" y="1572"/>
                  <a:pt x="2064" y="1576"/>
                  <a:pt x="2132" y="1569"/>
                </a:cubicBezTo>
                <a:cubicBezTo>
                  <a:pt x="2148" y="1567"/>
                  <a:pt x="2163" y="1564"/>
                  <a:pt x="2179" y="1562"/>
                </a:cubicBezTo>
                <a:moveTo>
                  <a:pt x="2670" y="1261"/>
                </a:moveTo>
                <a:cubicBezTo>
                  <a:pt x="2670" y="1297"/>
                  <a:pt x="2669" y="1324"/>
                  <a:pt x="2658" y="1359"/>
                </a:cubicBezTo>
                <a:cubicBezTo>
                  <a:pt x="2642" y="1408"/>
                  <a:pt x="2621" y="1460"/>
                  <a:pt x="2592" y="1502"/>
                </a:cubicBezTo>
                <a:cubicBezTo>
                  <a:pt x="2576" y="1522"/>
                  <a:pt x="2559" y="1526"/>
                  <a:pt x="2536" y="1529"/>
                </a:cubicBezTo>
                <a:moveTo>
                  <a:pt x="2445" y="1427"/>
                </a:moveTo>
                <a:cubicBezTo>
                  <a:pt x="2477" y="1436"/>
                  <a:pt x="2506" y="1447"/>
                  <a:pt x="2537" y="1461"/>
                </a:cubicBezTo>
                <a:cubicBezTo>
                  <a:pt x="2575" y="1478"/>
                  <a:pt x="2614" y="1497"/>
                  <a:pt x="2653" y="1513"/>
                </a:cubicBezTo>
                <a:cubicBezTo>
                  <a:pt x="2691" y="1528"/>
                  <a:pt x="2725" y="1532"/>
                  <a:pt x="2766" y="1533"/>
                </a:cubicBezTo>
                <a:cubicBezTo>
                  <a:pt x="2805" y="1533"/>
                  <a:pt x="2819" y="1533"/>
                  <a:pt x="2846" y="1533"/>
                </a:cubicBezTo>
                <a:moveTo>
                  <a:pt x="3070" y="1274"/>
                </a:moveTo>
                <a:cubicBezTo>
                  <a:pt x="3079" y="1270"/>
                  <a:pt x="3080" y="1282"/>
                  <a:pt x="3086" y="1307"/>
                </a:cubicBezTo>
                <a:cubicBezTo>
                  <a:pt x="3102" y="1373"/>
                  <a:pt x="3101" y="1438"/>
                  <a:pt x="3105" y="1506"/>
                </a:cubicBezTo>
                <a:cubicBezTo>
                  <a:pt x="3107" y="1542"/>
                  <a:pt x="3113" y="1578"/>
                  <a:pt x="3124" y="1613"/>
                </a:cubicBezTo>
                <a:cubicBezTo>
                  <a:pt x="3129" y="1627"/>
                  <a:pt x="3130" y="1631"/>
                  <a:pt x="3138" y="1636"/>
                </a:cubicBezTo>
                <a:moveTo>
                  <a:pt x="4694" y="1005"/>
                </a:moveTo>
                <a:cubicBezTo>
                  <a:pt x="4704" y="989"/>
                  <a:pt x="4718" y="991"/>
                  <a:pt x="4742" y="989"/>
                </a:cubicBezTo>
                <a:cubicBezTo>
                  <a:pt x="4796" y="984"/>
                  <a:pt x="4850" y="984"/>
                  <a:pt x="4905" y="984"/>
                </a:cubicBezTo>
                <a:cubicBezTo>
                  <a:pt x="4933" y="984"/>
                  <a:pt x="4976" y="976"/>
                  <a:pt x="5002" y="988"/>
                </a:cubicBezTo>
                <a:cubicBezTo>
                  <a:pt x="5002" y="989"/>
                  <a:pt x="5003" y="990"/>
                  <a:pt x="5003" y="991"/>
                </a:cubicBezTo>
                <a:moveTo>
                  <a:pt x="4829" y="1112"/>
                </a:moveTo>
                <a:cubicBezTo>
                  <a:pt x="4829" y="1142"/>
                  <a:pt x="4822" y="1154"/>
                  <a:pt x="4856" y="1160"/>
                </a:cubicBezTo>
                <a:cubicBezTo>
                  <a:pt x="4909" y="1170"/>
                  <a:pt x="4971" y="1165"/>
                  <a:pt x="5025" y="1163"/>
                </a:cubicBezTo>
                <a:cubicBezTo>
                  <a:pt x="5077" y="1161"/>
                  <a:pt x="5109" y="1151"/>
                  <a:pt x="5155" y="1131"/>
                </a:cubicBezTo>
                <a:moveTo>
                  <a:pt x="4344" y="748"/>
                </a:moveTo>
                <a:cubicBezTo>
                  <a:pt x="4313" y="753"/>
                  <a:pt x="4289" y="771"/>
                  <a:pt x="4259" y="783"/>
                </a:cubicBezTo>
                <a:cubicBezTo>
                  <a:pt x="4204" y="806"/>
                  <a:pt x="4145" y="814"/>
                  <a:pt x="4086" y="825"/>
                </a:cubicBezTo>
                <a:cubicBezTo>
                  <a:pt x="3940" y="850"/>
                  <a:pt x="3795" y="876"/>
                  <a:pt x="3649" y="900"/>
                </a:cubicBezTo>
                <a:cubicBezTo>
                  <a:pt x="3580" y="911"/>
                  <a:pt x="3497" y="917"/>
                  <a:pt x="3434" y="951"/>
                </a:cubicBezTo>
                <a:cubicBezTo>
                  <a:pt x="3434" y="952"/>
                  <a:pt x="3434" y="953"/>
                  <a:pt x="3434" y="954"/>
                </a:cubicBezTo>
                <a:moveTo>
                  <a:pt x="3691" y="913"/>
                </a:moveTo>
                <a:cubicBezTo>
                  <a:pt x="3643" y="923"/>
                  <a:pt x="3593" y="929"/>
                  <a:pt x="3544" y="931"/>
                </a:cubicBezTo>
                <a:cubicBezTo>
                  <a:pt x="3467" y="935"/>
                  <a:pt x="3390" y="937"/>
                  <a:pt x="3313" y="942"/>
                </a:cubicBezTo>
                <a:cubicBezTo>
                  <a:pt x="3271" y="945"/>
                  <a:pt x="3260" y="945"/>
                  <a:pt x="3233" y="94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65"/>
          <p:cNvSpPr/>
          <p:nvPr/>
        </p:nvSpPr>
        <p:spPr>
          <a:xfrm>
            <a:off x="6348240" y="5413320"/>
            <a:ext cx="617400" cy="663840"/>
          </a:xfrm>
          <a:custGeom>
            <a:avLst/>
            <a:gdLst/>
            <a:ahLst/>
            <a:rect l="l" t="t" r="r" b="b"/>
            <a:pathLst>
              <a:path w="1716" h="1845">
                <a:moveTo>
                  <a:pt x="261" y="75"/>
                </a:moveTo>
                <a:cubicBezTo>
                  <a:pt x="265" y="71"/>
                  <a:pt x="270" y="66"/>
                  <a:pt x="273" y="62"/>
                </a:cubicBezTo>
                <a:cubicBezTo>
                  <a:pt x="275" y="60"/>
                  <a:pt x="277" y="60"/>
                  <a:pt x="278" y="57"/>
                </a:cubicBezTo>
                <a:cubicBezTo>
                  <a:pt x="279" y="55"/>
                  <a:pt x="278" y="53"/>
                  <a:pt x="279" y="51"/>
                </a:cubicBezTo>
                <a:cubicBezTo>
                  <a:pt x="280" y="46"/>
                  <a:pt x="279" y="39"/>
                  <a:pt x="279" y="34"/>
                </a:cubicBezTo>
                <a:cubicBezTo>
                  <a:pt x="247" y="34"/>
                  <a:pt x="231" y="41"/>
                  <a:pt x="214" y="71"/>
                </a:cubicBezTo>
                <a:cubicBezTo>
                  <a:pt x="204" y="90"/>
                  <a:pt x="198" y="134"/>
                  <a:pt x="212" y="154"/>
                </a:cubicBezTo>
                <a:cubicBezTo>
                  <a:pt x="234" y="186"/>
                  <a:pt x="282" y="204"/>
                  <a:pt x="317" y="218"/>
                </a:cubicBezTo>
                <a:cubicBezTo>
                  <a:pt x="339" y="227"/>
                  <a:pt x="373" y="232"/>
                  <a:pt x="379" y="259"/>
                </a:cubicBezTo>
                <a:cubicBezTo>
                  <a:pt x="388" y="299"/>
                  <a:pt x="302" y="303"/>
                  <a:pt x="283" y="306"/>
                </a:cubicBezTo>
                <a:cubicBezTo>
                  <a:pt x="212" y="317"/>
                  <a:pt x="140" y="315"/>
                  <a:pt x="67" y="315"/>
                </a:cubicBezTo>
                <a:cubicBezTo>
                  <a:pt x="32" y="315"/>
                  <a:pt x="22" y="316"/>
                  <a:pt x="0" y="311"/>
                </a:cubicBezTo>
                <a:moveTo>
                  <a:pt x="382" y="37"/>
                </a:moveTo>
                <a:cubicBezTo>
                  <a:pt x="412" y="19"/>
                  <a:pt x="434" y="12"/>
                  <a:pt x="470" y="10"/>
                </a:cubicBezTo>
                <a:cubicBezTo>
                  <a:pt x="484" y="9"/>
                  <a:pt x="512" y="6"/>
                  <a:pt x="526" y="13"/>
                </a:cubicBezTo>
                <a:cubicBezTo>
                  <a:pt x="551" y="26"/>
                  <a:pt x="573" y="43"/>
                  <a:pt x="600" y="55"/>
                </a:cubicBezTo>
                <a:cubicBezTo>
                  <a:pt x="622" y="64"/>
                  <a:pt x="629" y="67"/>
                  <a:pt x="643" y="72"/>
                </a:cubicBezTo>
                <a:moveTo>
                  <a:pt x="760" y="0"/>
                </a:moveTo>
                <a:cubicBezTo>
                  <a:pt x="760" y="7"/>
                  <a:pt x="760" y="52"/>
                  <a:pt x="760" y="64"/>
                </a:cubicBezTo>
                <a:cubicBezTo>
                  <a:pt x="760" y="157"/>
                  <a:pt x="758" y="249"/>
                  <a:pt x="762" y="342"/>
                </a:cubicBezTo>
                <a:cubicBezTo>
                  <a:pt x="762" y="351"/>
                  <a:pt x="763" y="360"/>
                  <a:pt x="763" y="369"/>
                </a:cubicBezTo>
                <a:moveTo>
                  <a:pt x="809" y="468"/>
                </a:moveTo>
                <a:cubicBezTo>
                  <a:pt x="812" y="468"/>
                  <a:pt x="815" y="468"/>
                  <a:pt x="818" y="468"/>
                </a:cubicBezTo>
                <a:cubicBezTo>
                  <a:pt x="823" y="468"/>
                  <a:pt x="780" y="468"/>
                  <a:pt x="778" y="468"/>
                </a:cubicBezTo>
                <a:cubicBezTo>
                  <a:pt x="754" y="468"/>
                  <a:pt x="729" y="468"/>
                  <a:pt x="705" y="468"/>
                </a:cubicBezTo>
                <a:moveTo>
                  <a:pt x="37" y="679"/>
                </a:moveTo>
                <a:cubicBezTo>
                  <a:pt x="42" y="684"/>
                  <a:pt x="10" y="683"/>
                  <a:pt x="42" y="693"/>
                </a:cubicBezTo>
                <a:cubicBezTo>
                  <a:pt x="108" y="714"/>
                  <a:pt x="193" y="708"/>
                  <a:pt x="260" y="710"/>
                </a:cubicBezTo>
                <a:cubicBezTo>
                  <a:pt x="437" y="716"/>
                  <a:pt x="614" y="714"/>
                  <a:pt x="790" y="712"/>
                </a:cubicBezTo>
                <a:cubicBezTo>
                  <a:pt x="867" y="711"/>
                  <a:pt x="940" y="705"/>
                  <a:pt x="1015" y="699"/>
                </a:cubicBezTo>
                <a:cubicBezTo>
                  <a:pt x="1018" y="699"/>
                  <a:pt x="1021" y="699"/>
                  <a:pt x="1024" y="699"/>
                </a:cubicBezTo>
                <a:moveTo>
                  <a:pt x="263" y="1119"/>
                </a:moveTo>
                <a:cubicBezTo>
                  <a:pt x="257" y="1116"/>
                  <a:pt x="254" y="1112"/>
                  <a:pt x="250" y="1109"/>
                </a:cubicBezTo>
                <a:cubicBezTo>
                  <a:pt x="255" y="1094"/>
                  <a:pt x="240" y="1096"/>
                  <a:pt x="264" y="1090"/>
                </a:cubicBezTo>
                <a:cubicBezTo>
                  <a:pt x="302" y="1080"/>
                  <a:pt x="344" y="1084"/>
                  <a:pt x="382" y="1084"/>
                </a:cubicBezTo>
                <a:cubicBezTo>
                  <a:pt x="421" y="1084"/>
                  <a:pt x="457" y="1091"/>
                  <a:pt x="464" y="1135"/>
                </a:cubicBezTo>
                <a:cubicBezTo>
                  <a:pt x="473" y="1188"/>
                  <a:pt x="445" y="1216"/>
                  <a:pt x="406" y="1248"/>
                </a:cubicBezTo>
                <a:cubicBezTo>
                  <a:pt x="360" y="1286"/>
                  <a:pt x="306" y="1315"/>
                  <a:pt x="256" y="1347"/>
                </a:cubicBezTo>
                <a:cubicBezTo>
                  <a:pt x="237" y="1360"/>
                  <a:pt x="219" y="1371"/>
                  <a:pt x="210" y="1389"/>
                </a:cubicBezTo>
                <a:cubicBezTo>
                  <a:pt x="210" y="1390"/>
                  <a:pt x="210" y="1391"/>
                  <a:pt x="210" y="1392"/>
                </a:cubicBezTo>
                <a:cubicBezTo>
                  <a:pt x="250" y="1393"/>
                  <a:pt x="291" y="1393"/>
                  <a:pt x="332" y="1393"/>
                </a:cubicBezTo>
                <a:cubicBezTo>
                  <a:pt x="376" y="1393"/>
                  <a:pt x="420" y="1392"/>
                  <a:pt x="464" y="1390"/>
                </a:cubicBezTo>
                <a:moveTo>
                  <a:pt x="748" y="1214"/>
                </a:moveTo>
                <a:cubicBezTo>
                  <a:pt x="771" y="1225"/>
                  <a:pt x="773" y="1227"/>
                  <a:pt x="778" y="1259"/>
                </a:cubicBezTo>
                <a:cubicBezTo>
                  <a:pt x="786" y="1309"/>
                  <a:pt x="781" y="1362"/>
                  <a:pt x="781" y="1412"/>
                </a:cubicBezTo>
                <a:cubicBezTo>
                  <a:pt x="781" y="1483"/>
                  <a:pt x="778" y="1554"/>
                  <a:pt x="784" y="1624"/>
                </a:cubicBezTo>
                <a:cubicBezTo>
                  <a:pt x="787" y="1665"/>
                  <a:pt x="796" y="1704"/>
                  <a:pt x="803" y="1744"/>
                </a:cubicBezTo>
                <a:moveTo>
                  <a:pt x="771" y="1818"/>
                </a:moveTo>
                <a:cubicBezTo>
                  <a:pt x="791" y="1815"/>
                  <a:pt x="809" y="1812"/>
                  <a:pt x="829" y="1812"/>
                </a:cubicBezTo>
                <a:cubicBezTo>
                  <a:pt x="832" y="1812"/>
                  <a:pt x="855" y="1810"/>
                  <a:pt x="858" y="1813"/>
                </a:cubicBezTo>
                <a:cubicBezTo>
                  <a:pt x="858" y="1816"/>
                  <a:pt x="858" y="1819"/>
                  <a:pt x="858" y="1822"/>
                </a:cubicBezTo>
                <a:cubicBezTo>
                  <a:pt x="852" y="1839"/>
                  <a:pt x="831" y="1837"/>
                  <a:pt x="814" y="1838"/>
                </a:cubicBezTo>
                <a:cubicBezTo>
                  <a:pt x="787" y="1839"/>
                  <a:pt x="758" y="1844"/>
                  <a:pt x="738" y="1822"/>
                </a:cubicBezTo>
                <a:cubicBezTo>
                  <a:pt x="730" y="1808"/>
                  <a:pt x="727" y="1803"/>
                  <a:pt x="730" y="1792"/>
                </a:cubicBezTo>
                <a:moveTo>
                  <a:pt x="1378" y="987"/>
                </a:moveTo>
                <a:cubicBezTo>
                  <a:pt x="1421" y="975"/>
                  <a:pt x="1472" y="980"/>
                  <a:pt x="1517" y="980"/>
                </a:cubicBezTo>
                <a:cubicBezTo>
                  <a:pt x="1575" y="980"/>
                  <a:pt x="1627" y="988"/>
                  <a:pt x="1681" y="1011"/>
                </a:cubicBezTo>
                <a:cubicBezTo>
                  <a:pt x="1689" y="1015"/>
                  <a:pt x="1697" y="1019"/>
                  <a:pt x="1705" y="1023"/>
                </a:cubicBezTo>
                <a:moveTo>
                  <a:pt x="1397" y="1270"/>
                </a:moveTo>
                <a:cubicBezTo>
                  <a:pt x="1502" y="1270"/>
                  <a:pt x="1609" y="1271"/>
                  <a:pt x="1715" y="126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66"/>
          <p:cNvSpPr/>
          <p:nvPr/>
        </p:nvSpPr>
        <p:spPr>
          <a:xfrm>
            <a:off x="7213680" y="5451480"/>
            <a:ext cx="1900440" cy="871200"/>
          </a:xfrm>
          <a:custGeom>
            <a:avLst/>
            <a:gdLst/>
            <a:ahLst/>
            <a:rect l="l" t="t" r="r" b="b"/>
            <a:pathLst>
              <a:path w="5280" h="2421">
                <a:moveTo>
                  <a:pt x="526" y="197"/>
                </a:moveTo>
                <a:cubicBezTo>
                  <a:pt x="526" y="190"/>
                  <a:pt x="526" y="182"/>
                  <a:pt x="526" y="175"/>
                </a:cubicBezTo>
                <a:cubicBezTo>
                  <a:pt x="512" y="175"/>
                  <a:pt x="500" y="176"/>
                  <a:pt x="487" y="178"/>
                </a:cubicBezTo>
                <a:cubicBezTo>
                  <a:pt x="479" y="179"/>
                  <a:pt x="470" y="179"/>
                  <a:pt x="462" y="180"/>
                </a:cubicBezTo>
                <a:cubicBezTo>
                  <a:pt x="456" y="181"/>
                  <a:pt x="451" y="183"/>
                  <a:pt x="445" y="183"/>
                </a:cubicBezTo>
                <a:cubicBezTo>
                  <a:pt x="434" y="184"/>
                  <a:pt x="422" y="184"/>
                  <a:pt x="411" y="185"/>
                </a:cubicBezTo>
                <a:cubicBezTo>
                  <a:pt x="400" y="186"/>
                  <a:pt x="390" y="186"/>
                  <a:pt x="380" y="190"/>
                </a:cubicBezTo>
                <a:cubicBezTo>
                  <a:pt x="366" y="196"/>
                  <a:pt x="353" y="206"/>
                  <a:pt x="344" y="218"/>
                </a:cubicBezTo>
                <a:cubicBezTo>
                  <a:pt x="329" y="237"/>
                  <a:pt x="324" y="264"/>
                  <a:pt x="320" y="287"/>
                </a:cubicBezTo>
                <a:cubicBezTo>
                  <a:pt x="317" y="308"/>
                  <a:pt x="309" y="355"/>
                  <a:pt x="326" y="372"/>
                </a:cubicBezTo>
                <a:cubicBezTo>
                  <a:pt x="345" y="391"/>
                  <a:pt x="385" y="385"/>
                  <a:pt x="408" y="385"/>
                </a:cubicBezTo>
                <a:cubicBezTo>
                  <a:pt x="439" y="385"/>
                  <a:pt x="545" y="367"/>
                  <a:pt x="568" y="389"/>
                </a:cubicBezTo>
                <a:cubicBezTo>
                  <a:pt x="586" y="407"/>
                  <a:pt x="578" y="451"/>
                  <a:pt x="578" y="472"/>
                </a:cubicBezTo>
                <a:cubicBezTo>
                  <a:pt x="578" y="519"/>
                  <a:pt x="553" y="559"/>
                  <a:pt x="505" y="572"/>
                </a:cubicBezTo>
                <a:cubicBezTo>
                  <a:pt x="464" y="583"/>
                  <a:pt x="403" y="579"/>
                  <a:pt x="362" y="570"/>
                </a:cubicBezTo>
                <a:cubicBezTo>
                  <a:pt x="319" y="561"/>
                  <a:pt x="281" y="542"/>
                  <a:pt x="246" y="517"/>
                </a:cubicBezTo>
                <a:moveTo>
                  <a:pt x="916" y="152"/>
                </a:moveTo>
                <a:cubicBezTo>
                  <a:pt x="934" y="153"/>
                  <a:pt x="924" y="200"/>
                  <a:pt x="920" y="217"/>
                </a:cubicBezTo>
                <a:cubicBezTo>
                  <a:pt x="898" y="316"/>
                  <a:pt x="872" y="402"/>
                  <a:pt x="872" y="506"/>
                </a:cubicBezTo>
                <a:cubicBezTo>
                  <a:pt x="872" y="552"/>
                  <a:pt x="877" y="583"/>
                  <a:pt x="899" y="624"/>
                </a:cubicBezTo>
                <a:cubicBezTo>
                  <a:pt x="904" y="632"/>
                  <a:pt x="909" y="640"/>
                  <a:pt x="914" y="648"/>
                </a:cubicBezTo>
                <a:moveTo>
                  <a:pt x="965" y="861"/>
                </a:moveTo>
                <a:cubicBezTo>
                  <a:pt x="974" y="861"/>
                  <a:pt x="988" y="859"/>
                  <a:pt x="992" y="870"/>
                </a:cubicBezTo>
                <a:cubicBezTo>
                  <a:pt x="1001" y="894"/>
                  <a:pt x="971" y="900"/>
                  <a:pt x="954" y="903"/>
                </a:cubicBezTo>
                <a:cubicBezTo>
                  <a:pt x="913" y="910"/>
                  <a:pt x="865" y="907"/>
                  <a:pt x="827" y="907"/>
                </a:cubicBezTo>
                <a:moveTo>
                  <a:pt x="181" y="1170"/>
                </a:moveTo>
                <a:cubicBezTo>
                  <a:pt x="215" y="1185"/>
                  <a:pt x="253" y="1195"/>
                  <a:pt x="296" y="1202"/>
                </a:cubicBezTo>
                <a:cubicBezTo>
                  <a:pt x="516" y="1237"/>
                  <a:pt x="741" y="1229"/>
                  <a:pt x="962" y="1229"/>
                </a:cubicBezTo>
                <a:cubicBezTo>
                  <a:pt x="1159" y="1229"/>
                  <a:pt x="1356" y="1227"/>
                  <a:pt x="1553" y="1226"/>
                </a:cubicBezTo>
                <a:cubicBezTo>
                  <a:pt x="1689" y="1226"/>
                  <a:pt x="1828" y="1218"/>
                  <a:pt x="1963" y="1228"/>
                </a:cubicBezTo>
                <a:cubicBezTo>
                  <a:pt x="1967" y="1228"/>
                  <a:pt x="1968" y="1231"/>
                  <a:pt x="1972" y="1231"/>
                </a:cubicBezTo>
                <a:moveTo>
                  <a:pt x="662" y="1473"/>
                </a:moveTo>
                <a:cubicBezTo>
                  <a:pt x="660" y="1473"/>
                  <a:pt x="667" y="1473"/>
                  <a:pt x="665" y="1473"/>
                </a:cubicBezTo>
                <a:cubicBezTo>
                  <a:pt x="622" y="1473"/>
                  <a:pt x="578" y="1473"/>
                  <a:pt x="535" y="1473"/>
                </a:cubicBezTo>
                <a:cubicBezTo>
                  <a:pt x="535" y="1502"/>
                  <a:pt x="541" y="1524"/>
                  <a:pt x="550" y="1552"/>
                </a:cubicBezTo>
                <a:cubicBezTo>
                  <a:pt x="561" y="1585"/>
                  <a:pt x="573" y="1619"/>
                  <a:pt x="590" y="1649"/>
                </a:cubicBezTo>
                <a:cubicBezTo>
                  <a:pt x="598" y="1662"/>
                  <a:pt x="605" y="1672"/>
                  <a:pt x="620" y="1676"/>
                </a:cubicBezTo>
                <a:cubicBezTo>
                  <a:pt x="639" y="1681"/>
                  <a:pt x="659" y="1678"/>
                  <a:pt x="678" y="1682"/>
                </a:cubicBezTo>
                <a:cubicBezTo>
                  <a:pt x="702" y="1687"/>
                  <a:pt x="731" y="1691"/>
                  <a:pt x="748" y="1710"/>
                </a:cubicBezTo>
                <a:cubicBezTo>
                  <a:pt x="764" y="1727"/>
                  <a:pt x="773" y="1755"/>
                  <a:pt x="775" y="1778"/>
                </a:cubicBezTo>
                <a:cubicBezTo>
                  <a:pt x="777" y="1801"/>
                  <a:pt x="781" y="1835"/>
                  <a:pt x="765" y="1854"/>
                </a:cubicBezTo>
                <a:cubicBezTo>
                  <a:pt x="739" y="1885"/>
                  <a:pt x="683" y="1877"/>
                  <a:pt x="648" y="1877"/>
                </a:cubicBezTo>
                <a:cubicBezTo>
                  <a:pt x="603" y="1877"/>
                  <a:pt x="563" y="1868"/>
                  <a:pt x="522" y="1850"/>
                </a:cubicBezTo>
                <a:cubicBezTo>
                  <a:pt x="501" y="1839"/>
                  <a:pt x="496" y="1836"/>
                  <a:pt x="483" y="1830"/>
                </a:cubicBezTo>
                <a:moveTo>
                  <a:pt x="977" y="1747"/>
                </a:moveTo>
                <a:cubicBezTo>
                  <a:pt x="1018" y="1747"/>
                  <a:pt x="1058" y="1748"/>
                  <a:pt x="1099" y="1748"/>
                </a:cubicBezTo>
                <a:cubicBezTo>
                  <a:pt x="1132" y="1748"/>
                  <a:pt x="1166" y="1750"/>
                  <a:pt x="1199" y="1750"/>
                </a:cubicBezTo>
                <a:cubicBezTo>
                  <a:pt x="1207" y="1750"/>
                  <a:pt x="1214" y="1750"/>
                  <a:pt x="1222" y="1750"/>
                </a:cubicBezTo>
                <a:moveTo>
                  <a:pt x="1411" y="1645"/>
                </a:moveTo>
                <a:cubicBezTo>
                  <a:pt x="1413" y="1632"/>
                  <a:pt x="1405" y="1625"/>
                  <a:pt x="1421" y="1618"/>
                </a:cubicBezTo>
                <a:cubicBezTo>
                  <a:pt x="1441" y="1609"/>
                  <a:pt x="1479" y="1609"/>
                  <a:pt x="1500" y="1612"/>
                </a:cubicBezTo>
                <a:cubicBezTo>
                  <a:pt x="1529" y="1617"/>
                  <a:pt x="1531" y="1648"/>
                  <a:pt x="1532" y="1671"/>
                </a:cubicBezTo>
                <a:cubicBezTo>
                  <a:pt x="1533" y="1707"/>
                  <a:pt x="1532" y="1726"/>
                  <a:pt x="1505" y="1751"/>
                </a:cubicBezTo>
                <a:cubicBezTo>
                  <a:pt x="1494" y="1762"/>
                  <a:pt x="1479" y="1769"/>
                  <a:pt x="1466" y="1778"/>
                </a:cubicBezTo>
                <a:cubicBezTo>
                  <a:pt x="1465" y="1778"/>
                  <a:pt x="1465" y="1778"/>
                  <a:pt x="1465" y="1779"/>
                </a:cubicBezTo>
                <a:cubicBezTo>
                  <a:pt x="1487" y="1785"/>
                  <a:pt x="1510" y="1788"/>
                  <a:pt x="1532" y="1796"/>
                </a:cubicBezTo>
                <a:cubicBezTo>
                  <a:pt x="1569" y="1809"/>
                  <a:pt x="1590" y="1831"/>
                  <a:pt x="1593" y="1870"/>
                </a:cubicBezTo>
                <a:cubicBezTo>
                  <a:pt x="1595" y="1905"/>
                  <a:pt x="1595" y="1936"/>
                  <a:pt x="1569" y="1962"/>
                </a:cubicBezTo>
                <a:cubicBezTo>
                  <a:pt x="1539" y="1992"/>
                  <a:pt x="1496" y="1989"/>
                  <a:pt x="1457" y="1989"/>
                </a:cubicBezTo>
                <a:cubicBezTo>
                  <a:pt x="1412" y="1989"/>
                  <a:pt x="1372" y="1985"/>
                  <a:pt x="1333" y="1959"/>
                </a:cubicBezTo>
                <a:cubicBezTo>
                  <a:pt x="1328" y="1954"/>
                  <a:pt x="1323" y="1950"/>
                  <a:pt x="1318" y="1945"/>
                </a:cubicBezTo>
                <a:moveTo>
                  <a:pt x="1759" y="1511"/>
                </a:moveTo>
                <a:cubicBezTo>
                  <a:pt x="1797" y="1511"/>
                  <a:pt x="1835" y="1505"/>
                  <a:pt x="1869" y="1524"/>
                </a:cubicBezTo>
                <a:cubicBezTo>
                  <a:pt x="1926" y="1556"/>
                  <a:pt x="1945" y="1622"/>
                  <a:pt x="1950" y="1683"/>
                </a:cubicBezTo>
                <a:cubicBezTo>
                  <a:pt x="1958" y="1781"/>
                  <a:pt x="1972" y="1932"/>
                  <a:pt x="1931" y="2023"/>
                </a:cubicBezTo>
                <a:cubicBezTo>
                  <a:pt x="1908" y="2074"/>
                  <a:pt x="1858" y="2097"/>
                  <a:pt x="1805" y="2102"/>
                </a:cubicBezTo>
                <a:cubicBezTo>
                  <a:pt x="1756" y="2102"/>
                  <a:pt x="1737" y="2102"/>
                  <a:pt x="1703" y="2102"/>
                </a:cubicBezTo>
                <a:moveTo>
                  <a:pt x="87" y="1474"/>
                </a:moveTo>
                <a:cubicBezTo>
                  <a:pt x="88" y="1484"/>
                  <a:pt x="90" y="1490"/>
                  <a:pt x="90" y="1500"/>
                </a:cubicBezTo>
                <a:cubicBezTo>
                  <a:pt x="91" y="1563"/>
                  <a:pt x="59" y="1620"/>
                  <a:pt x="40" y="1679"/>
                </a:cubicBezTo>
                <a:cubicBezTo>
                  <a:pt x="21" y="1739"/>
                  <a:pt x="0" y="1820"/>
                  <a:pt x="13" y="1883"/>
                </a:cubicBezTo>
                <a:cubicBezTo>
                  <a:pt x="29" y="1963"/>
                  <a:pt x="104" y="2015"/>
                  <a:pt x="174" y="2045"/>
                </a:cubicBezTo>
                <a:cubicBezTo>
                  <a:pt x="258" y="2081"/>
                  <a:pt x="349" y="2089"/>
                  <a:pt x="439" y="2100"/>
                </a:cubicBezTo>
                <a:moveTo>
                  <a:pt x="2319" y="1507"/>
                </a:moveTo>
                <a:cubicBezTo>
                  <a:pt x="2319" y="1487"/>
                  <a:pt x="2319" y="1518"/>
                  <a:pt x="2319" y="1538"/>
                </a:cubicBezTo>
                <a:cubicBezTo>
                  <a:pt x="2319" y="1621"/>
                  <a:pt x="2316" y="1704"/>
                  <a:pt x="2321" y="1787"/>
                </a:cubicBezTo>
                <a:cubicBezTo>
                  <a:pt x="2324" y="1843"/>
                  <a:pt x="2335" y="1897"/>
                  <a:pt x="2350" y="1950"/>
                </a:cubicBezTo>
                <a:cubicBezTo>
                  <a:pt x="2363" y="1992"/>
                  <a:pt x="2367" y="2006"/>
                  <a:pt x="2373" y="2035"/>
                </a:cubicBezTo>
                <a:moveTo>
                  <a:pt x="2428" y="2261"/>
                </a:moveTo>
                <a:cubicBezTo>
                  <a:pt x="2434" y="2263"/>
                  <a:pt x="2436" y="2265"/>
                  <a:pt x="2441" y="2271"/>
                </a:cubicBezTo>
                <a:cubicBezTo>
                  <a:pt x="2447" y="2278"/>
                  <a:pt x="2447" y="2280"/>
                  <a:pt x="2447" y="2288"/>
                </a:cubicBezTo>
                <a:cubicBezTo>
                  <a:pt x="2423" y="2288"/>
                  <a:pt x="2409" y="2290"/>
                  <a:pt x="2389" y="2275"/>
                </a:cubicBezTo>
                <a:cubicBezTo>
                  <a:pt x="2370" y="2262"/>
                  <a:pt x="2367" y="2252"/>
                  <a:pt x="2367" y="2231"/>
                </a:cubicBezTo>
                <a:moveTo>
                  <a:pt x="2441" y="803"/>
                </a:moveTo>
                <a:cubicBezTo>
                  <a:pt x="2441" y="800"/>
                  <a:pt x="2438" y="798"/>
                  <a:pt x="2440" y="796"/>
                </a:cubicBezTo>
                <a:cubicBezTo>
                  <a:pt x="2447" y="787"/>
                  <a:pt x="2480" y="787"/>
                  <a:pt x="2489" y="786"/>
                </a:cubicBezTo>
                <a:cubicBezTo>
                  <a:pt x="2533" y="783"/>
                  <a:pt x="2578" y="784"/>
                  <a:pt x="2623" y="784"/>
                </a:cubicBezTo>
                <a:cubicBezTo>
                  <a:pt x="2672" y="784"/>
                  <a:pt x="2722" y="783"/>
                  <a:pt x="2771" y="781"/>
                </a:cubicBezTo>
                <a:moveTo>
                  <a:pt x="2564" y="875"/>
                </a:moveTo>
                <a:cubicBezTo>
                  <a:pt x="2578" y="902"/>
                  <a:pt x="2624" y="901"/>
                  <a:pt x="2655" y="902"/>
                </a:cubicBezTo>
                <a:cubicBezTo>
                  <a:pt x="2736" y="905"/>
                  <a:pt x="2836" y="915"/>
                  <a:pt x="2915" y="896"/>
                </a:cubicBezTo>
                <a:cubicBezTo>
                  <a:pt x="2930" y="891"/>
                  <a:pt x="2944" y="885"/>
                  <a:pt x="2959" y="880"/>
                </a:cubicBezTo>
                <a:moveTo>
                  <a:pt x="3814" y="67"/>
                </a:moveTo>
                <a:cubicBezTo>
                  <a:pt x="3825" y="40"/>
                  <a:pt x="3832" y="38"/>
                  <a:pt x="3862" y="37"/>
                </a:cubicBezTo>
                <a:cubicBezTo>
                  <a:pt x="3908" y="36"/>
                  <a:pt x="3945" y="85"/>
                  <a:pt x="3970" y="119"/>
                </a:cubicBezTo>
                <a:cubicBezTo>
                  <a:pt x="4005" y="166"/>
                  <a:pt x="4030" y="220"/>
                  <a:pt x="4041" y="278"/>
                </a:cubicBezTo>
                <a:cubicBezTo>
                  <a:pt x="4046" y="301"/>
                  <a:pt x="4044" y="324"/>
                  <a:pt x="4042" y="347"/>
                </a:cubicBezTo>
                <a:cubicBezTo>
                  <a:pt x="4018" y="351"/>
                  <a:pt x="3996" y="354"/>
                  <a:pt x="3974" y="340"/>
                </a:cubicBezTo>
                <a:cubicBezTo>
                  <a:pt x="3944" y="321"/>
                  <a:pt x="3927" y="284"/>
                  <a:pt x="3923" y="250"/>
                </a:cubicBezTo>
                <a:cubicBezTo>
                  <a:pt x="3917" y="202"/>
                  <a:pt x="3927" y="173"/>
                  <a:pt x="3964" y="141"/>
                </a:cubicBezTo>
                <a:cubicBezTo>
                  <a:pt x="4004" y="106"/>
                  <a:pt x="4042" y="102"/>
                  <a:pt x="4093" y="101"/>
                </a:cubicBezTo>
                <a:cubicBezTo>
                  <a:pt x="4141" y="100"/>
                  <a:pt x="4176" y="117"/>
                  <a:pt x="4203" y="159"/>
                </a:cubicBezTo>
                <a:cubicBezTo>
                  <a:pt x="4227" y="197"/>
                  <a:pt x="4230" y="240"/>
                  <a:pt x="4231" y="283"/>
                </a:cubicBezTo>
                <a:cubicBezTo>
                  <a:pt x="4231" y="307"/>
                  <a:pt x="4231" y="331"/>
                  <a:pt x="4231" y="355"/>
                </a:cubicBezTo>
                <a:moveTo>
                  <a:pt x="4567" y="0"/>
                </a:moveTo>
                <a:cubicBezTo>
                  <a:pt x="4564" y="20"/>
                  <a:pt x="4552" y="64"/>
                  <a:pt x="4544" y="89"/>
                </a:cubicBezTo>
                <a:cubicBezTo>
                  <a:pt x="4524" y="155"/>
                  <a:pt x="4515" y="214"/>
                  <a:pt x="4514" y="283"/>
                </a:cubicBezTo>
                <a:cubicBezTo>
                  <a:pt x="4513" y="344"/>
                  <a:pt x="4519" y="392"/>
                  <a:pt x="4536" y="452"/>
                </a:cubicBezTo>
                <a:cubicBezTo>
                  <a:pt x="4549" y="496"/>
                  <a:pt x="4562" y="540"/>
                  <a:pt x="4577" y="583"/>
                </a:cubicBezTo>
                <a:moveTo>
                  <a:pt x="4476" y="734"/>
                </a:moveTo>
                <a:cubicBezTo>
                  <a:pt x="4474" y="728"/>
                  <a:pt x="4467" y="711"/>
                  <a:pt x="4472" y="705"/>
                </a:cubicBezTo>
                <a:cubicBezTo>
                  <a:pt x="4483" y="690"/>
                  <a:pt x="4511" y="695"/>
                  <a:pt x="4526" y="695"/>
                </a:cubicBezTo>
                <a:cubicBezTo>
                  <a:pt x="4539" y="695"/>
                  <a:pt x="4537" y="695"/>
                  <a:pt x="4538" y="706"/>
                </a:cubicBezTo>
                <a:cubicBezTo>
                  <a:pt x="4520" y="724"/>
                  <a:pt x="4493" y="723"/>
                  <a:pt x="4466" y="724"/>
                </a:cubicBezTo>
                <a:cubicBezTo>
                  <a:pt x="4450" y="724"/>
                  <a:pt x="4434" y="724"/>
                  <a:pt x="4418" y="724"/>
                </a:cubicBezTo>
                <a:moveTo>
                  <a:pt x="3558" y="1039"/>
                </a:moveTo>
                <a:cubicBezTo>
                  <a:pt x="3552" y="1039"/>
                  <a:pt x="3513" y="1039"/>
                  <a:pt x="3517" y="1039"/>
                </a:cubicBezTo>
                <a:cubicBezTo>
                  <a:pt x="3923" y="1039"/>
                  <a:pt x="4334" y="1020"/>
                  <a:pt x="4738" y="1042"/>
                </a:cubicBezTo>
                <a:cubicBezTo>
                  <a:pt x="4804" y="1046"/>
                  <a:pt x="4872" y="1046"/>
                  <a:pt x="4937" y="1052"/>
                </a:cubicBezTo>
                <a:cubicBezTo>
                  <a:pt x="4949" y="1053"/>
                  <a:pt x="4918" y="1052"/>
                  <a:pt x="4906" y="1052"/>
                </a:cubicBezTo>
                <a:moveTo>
                  <a:pt x="3558" y="1357"/>
                </a:moveTo>
                <a:cubicBezTo>
                  <a:pt x="3527" y="1390"/>
                  <a:pt x="3492" y="1420"/>
                  <a:pt x="3460" y="1453"/>
                </a:cubicBezTo>
                <a:cubicBezTo>
                  <a:pt x="3420" y="1494"/>
                  <a:pt x="3381" y="1540"/>
                  <a:pt x="3372" y="1599"/>
                </a:cubicBezTo>
                <a:cubicBezTo>
                  <a:pt x="3363" y="1654"/>
                  <a:pt x="3376" y="1688"/>
                  <a:pt x="3425" y="1717"/>
                </a:cubicBezTo>
                <a:cubicBezTo>
                  <a:pt x="3470" y="1743"/>
                  <a:pt x="3533" y="1754"/>
                  <a:pt x="3584" y="1760"/>
                </a:cubicBezTo>
                <a:cubicBezTo>
                  <a:pt x="3619" y="1762"/>
                  <a:pt x="3629" y="1763"/>
                  <a:pt x="3652" y="1762"/>
                </a:cubicBezTo>
                <a:moveTo>
                  <a:pt x="3759" y="1552"/>
                </a:moveTo>
                <a:cubicBezTo>
                  <a:pt x="3761" y="1542"/>
                  <a:pt x="3755" y="1539"/>
                  <a:pt x="3765" y="1535"/>
                </a:cubicBezTo>
                <a:cubicBezTo>
                  <a:pt x="3789" y="1527"/>
                  <a:pt x="3810" y="1540"/>
                  <a:pt x="3824" y="1556"/>
                </a:cubicBezTo>
                <a:cubicBezTo>
                  <a:pt x="3849" y="1584"/>
                  <a:pt x="3857" y="1622"/>
                  <a:pt x="3866" y="1657"/>
                </a:cubicBezTo>
                <a:cubicBezTo>
                  <a:pt x="3873" y="1684"/>
                  <a:pt x="3878" y="1713"/>
                  <a:pt x="3883" y="1741"/>
                </a:cubicBezTo>
                <a:cubicBezTo>
                  <a:pt x="3884" y="1748"/>
                  <a:pt x="3883" y="1754"/>
                  <a:pt x="3884" y="1760"/>
                </a:cubicBezTo>
                <a:cubicBezTo>
                  <a:pt x="3884" y="1727"/>
                  <a:pt x="3877" y="1690"/>
                  <a:pt x="3895" y="1661"/>
                </a:cubicBezTo>
                <a:cubicBezTo>
                  <a:pt x="3917" y="1627"/>
                  <a:pt x="3953" y="1599"/>
                  <a:pt x="3990" y="1583"/>
                </a:cubicBezTo>
                <a:cubicBezTo>
                  <a:pt x="4016" y="1572"/>
                  <a:pt x="4063" y="1566"/>
                  <a:pt x="4091" y="1573"/>
                </a:cubicBezTo>
                <a:cubicBezTo>
                  <a:pt x="4121" y="1581"/>
                  <a:pt x="4130" y="1611"/>
                  <a:pt x="4133" y="1638"/>
                </a:cubicBezTo>
                <a:cubicBezTo>
                  <a:pt x="4136" y="1670"/>
                  <a:pt x="4128" y="1703"/>
                  <a:pt x="4139" y="1733"/>
                </a:cubicBezTo>
                <a:moveTo>
                  <a:pt x="4312" y="1772"/>
                </a:moveTo>
                <a:cubicBezTo>
                  <a:pt x="4330" y="1773"/>
                  <a:pt x="4348" y="1777"/>
                  <a:pt x="4366" y="1779"/>
                </a:cubicBezTo>
                <a:cubicBezTo>
                  <a:pt x="4382" y="1781"/>
                  <a:pt x="4397" y="1780"/>
                  <a:pt x="4412" y="1780"/>
                </a:cubicBezTo>
                <a:moveTo>
                  <a:pt x="4454" y="1535"/>
                </a:moveTo>
                <a:cubicBezTo>
                  <a:pt x="4462" y="1531"/>
                  <a:pt x="4464" y="1533"/>
                  <a:pt x="4473" y="1525"/>
                </a:cubicBezTo>
                <a:cubicBezTo>
                  <a:pt x="4485" y="1514"/>
                  <a:pt x="4492" y="1505"/>
                  <a:pt x="4499" y="1490"/>
                </a:cubicBezTo>
                <a:cubicBezTo>
                  <a:pt x="4506" y="1475"/>
                  <a:pt x="4506" y="1459"/>
                  <a:pt x="4506" y="1443"/>
                </a:cubicBezTo>
                <a:cubicBezTo>
                  <a:pt x="4506" y="1441"/>
                  <a:pt x="4506" y="1438"/>
                  <a:pt x="4506" y="1436"/>
                </a:cubicBezTo>
                <a:cubicBezTo>
                  <a:pt x="4487" y="1434"/>
                  <a:pt x="4467" y="1430"/>
                  <a:pt x="4447" y="1433"/>
                </a:cubicBezTo>
                <a:cubicBezTo>
                  <a:pt x="4422" y="1436"/>
                  <a:pt x="4412" y="1456"/>
                  <a:pt x="4417" y="1480"/>
                </a:cubicBezTo>
                <a:cubicBezTo>
                  <a:pt x="4424" y="1518"/>
                  <a:pt x="4487" y="1542"/>
                  <a:pt x="4518" y="1558"/>
                </a:cubicBezTo>
                <a:cubicBezTo>
                  <a:pt x="4565" y="1582"/>
                  <a:pt x="4615" y="1600"/>
                  <a:pt x="4660" y="1628"/>
                </a:cubicBezTo>
                <a:cubicBezTo>
                  <a:pt x="4685" y="1643"/>
                  <a:pt x="4713" y="1662"/>
                  <a:pt x="4718" y="1693"/>
                </a:cubicBezTo>
                <a:cubicBezTo>
                  <a:pt x="4723" y="1724"/>
                  <a:pt x="4699" y="1731"/>
                  <a:pt x="4680" y="1750"/>
                </a:cubicBezTo>
                <a:cubicBezTo>
                  <a:pt x="4659" y="1770"/>
                  <a:pt x="4652" y="1792"/>
                  <a:pt x="4651" y="1821"/>
                </a:cubicBezTo>
                <a:cubicBezTo>
                  <a:pt x="4650" y="1852"/>
                  <a:pt x="4664" y="1863"/>
                  <a:pt x="4687" y="1881"/>
                </a:cubicBezTo>
                <a:cubicBezTo>
                  <a:pt x="4714" y="1903"/>
                  <a:pt x="4741" y="1906"/>
                  <a:pt x="4771" y="1899"/>
                </a:cubicBezTo>
                <a:moveTo>
                  <a:pt x="4862" y="1457"/>
                </a:moveTo>
                <a:cubicBezTo>
                  <a:pt x="4862" y="1463"/>
                  <a:pt x="4863" y="1499"/>
                  <a:pt x="4865" y="1507"/>
                </a:cubicBezTo>
                <a:cubicBezTo>
                  <a:pt x="4879" y="1568"/>
                  <a:pt x="4903" y="1625"/>
                  <a:pt x="4915" y="1687"/>
                </a:cubicBezTo>
                <a:cubicBezTo>
                  <a:pt x="4928" y="1755"/>
                  <a:pt x="4933" y="1825"/>
                  <a:pt x="4937" y="1894"/>
                </a:cubicBezTo>
                <a:cubicBezTo>
                  <a:pt x="4940" y="1949"/>
                  <a:pt x="4947" y="2007"/>
                  <a:pt x="4942" y="2063"/>
                </a:cubicBezTo>
                <a:cubicBezTo>
                  <a:pt x="4938" y="2111"/>
                  <a:pt x="4903" y="2134"/>
                  <a:pt x="4859" y="2146"/>
                </a:cubicBezTo>
                <a:cubicBezTo>
                  <a:pt x="4825" y="2155"/>
                  <a:pt x="4789" y="2154"/>
                  <a:pt x="4754" y="2155"/>
                </a:cubicBezTo>
                <a:moveTo>
                  <a:pt x="4054" y="1834"/>
                </a:moveTo>
                <a:cubicBezTo>
                  <a:pt x="4057" y="1830"/>
                  <a:pt x="4050" y="1829"/>
                  <a:pt x="4057" y="1825"/>
                </a:cubicBezTo>
                <a:cubicBezTo>
                  <a:pt x="4066" y="1820"/>
                  <a:pt x="4084" y="1816"/>
                  <a:pt x="4094" y="1815"/>
                </a:cubicBezTo>
                <a:cubicBezTo>
                  <a:pt x="4125" y="1810"/>
                  <a:pt x="4156" y="1808"/>
                  <a:pt x="4187" y="1807"/>
                </a:cubicBezTo>
                <a:cubicBezTo>
                  <a:pt x="4240" y="1805"/>
                  <a:pt x="4293" y="1802"/>
                  <a:pt x="4345" y="1797"/>
                </a:cubicBezTo>
                <a:cubicBezTo>
                  <a:pt x="4392" y="1792"/>
                  <a:pt x="4436" y="1785"/>
                  <a:pt x="4483" y="1782"/>
                </a:cubicBezTo>
                <a:cubicBezTo>
                  <a:pt x="4498" y="1781"/>
                  <a:pt x="4591" y="1780"/>
                  <a:pt x="4574" y="1780"/>
                </a:cubicBezTo>
                <a:cubicBezTo>
                  <a:pt x="4550" y="1780"/>
                  <a:pt x="4529" y="1782"/>
                  <a:pt x="4505" y="1787"/>
                </a:cubicBezTo>
                <a:cubicBezTo>
                  <a:pt x="4477" y="1793"/>
                  <a:pt x="4450" y="1794"/>
                  <a:pt x="4421" y="1797"/>
                </a:cubicBezTo>
                <a:cubicBezTo>
                  <a:pt x="4412" y="1798"/>
                  <a:pt x="4402" y="1799"/>
                  <a:pt x="4394" y="1800"/>
                </a:cubicBezTo>
                <a:moveTo>
                  <a:pt x="5233" y="1497"/>
                </a:moveTo>
                <a:cubicBezTo>
                  <a:pt x="5223" y="1494"/>
                  <a:pt x="5212" y="1493"/>
                  <a:pt x="5204" y="1487"/>
                </a:cubicBezTo>
                <a:cubicBezTo>
                  <a:pt x="5203" y="1487"/>
                  <a:pt x="5203" y="1484"/>
                  <a:pt x="5203" y="1484"/>
                </a:cubicBezTo>
                <a:cubicBezTo>
                  <a:pt x="5203" y="1590"/>
                  <a:pt x="5218" y="1680"/>
                  <a:pt x="5243" y="1783"/>
                </a:cubicBezTo>
                <a:cubicBezTo>
                  <a:pt x="5259" y="1850"/>
                  <a:pt x="5273" y="1915"/>
                  <a:pt x="5278" y="1983"/>
                </a:cubicBezTo>
                <a:cubicBezTo>
                  <a:pt x="5278" y="1997"/>
                  <a:pt x="5279" y="2010"/>
                  <a:pt x="5279" y="2025"/>
                </a:cubicBezTo>
                <a:moveTo>
                  <a:pt x="5138" y="2368"/>
                </a:moveTo>
                <a:cubicBezTo>
                  <a:pt x="5157" y="2367"/>
                  <a:pt x="5175" y="2367"/>
                  <a:pt x="5194" y="2367"/>
                </a:cubicBezTo>
                <a:cubicBezTo>
                  <a:pt x="5205" y="2367"/>
                  <a:pt x="5223" y="2363"/>
                  <a:pt x="5227" y="2377"/>
                </a:cubicBezTo>
                <a:cubicBezTo>
                  <a:pt x="5232" y="2394"/>
                  <a:pt x="5228" y="2403"/>
                  <a:pt x="5213" y="2410"/>
                </a:cubicBezTo>
                <a:cubicBezTo>
                  <a:pt x="5192" y="2420"/>
                  <a:pt x="5169" y="2417"/>
                  <a:pt x="5146" y="2417"/>
                </a:cubicBezTo>
                <a:cubicBezTo>
                  <a:pt x="5124" y="2417"/>
                  <a:pt x="5113" y="2406"/>
                  <a:pt x="5108" y="2384"/>
                </a:cubicBezTo>
                <a:cubicBezTo>
                  <a:pt x="5101" y="2354"/>
                  <a:pt x="5107" y="2338"/>
                  <a:pt x="5136" y="2326"/>
                </a:cubicBezTo>
                <a:cubicBezTo>
                  <a:pt x="5148" y="2323"/>
                  <a:pt x="5159" y="2319"/>
                  <a:pt x="5171" y="231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7"/>
          <p:cNvSpPr/>
          <p:nvPr/>
        </p:nvSpPr>
        <p:spPr>
          <a:xfrm>
            <a:off x="547920" y="5497560"/>
            <a:ext cx="507960" cy="200160"/>
          </a:xfrm>
          <a:custGeom>
            <a:avLst/>
            <a:gdLst/>
            <a:ahLst/>
            <a:rect l="l" t="t" r="r" b="b"/>
            <a:pathLst>
              <a:path w="1412" h="557">
                <a:moveTo>
                  <a:pt x="61" y="0"/>
                </a:moveTo>
                <a:cubicBezTo>
                  <a:pt x="43" y="39"/>
                  <a:pt x="30" y="94"/>
                  <a:pt x="22" y="143"/>
                </a:cubicBezTo>
                <a:cubicBezTo>
                  <a:pt x="9" y="230"/>
                  <a:pt x="0" y="324"/>
                  <a:pt x="6" y="413"/>
                </a:cubicBezTo>
                <a:cubicBezTo>
                  <a:pt x="10" y="465"/>
                  <a:pt x="24" y="515"/>
                  <a:pt x="55" y="556"/>
                </a:cubicBezTo>
                <a:moveTo>
                  <a:pt x="30" y="382"/>
                </a:moveTo>
                <a:cubicBezTo>
                  <a:pt x="36" y="380"/>
                  <a:pt x="61" y="371"/>
                  <a:pt x="79" y="369"/>
                </a:cubicBezTo>
                <a:cubicBezTo>
                  <a:pt x="164" y="362"/>
                  <a:pt x="276" y="345"/>
                  <a:pt x="329" y="267"/>
                </a:cubicBezTo>
                <a:cubicBezTo>
                  <a:pt x="342" y="248"/>
                  <a:pt x="338" y="240"/>
                  <a:pt x="344" y="220"/>
                </a:cubicBezTo>
                <a:cubicBezTo>
                  <a:pt x="341" y="238"/>
                  <a:pt x="336" y="236"/>
                  <a:pt x="335" y="254"/>
                </a:cubicBezTo>
                <a:cubicBezTo>
                  <a:pt x="331" y="307"/>
                  <a:pt x="324" y="376"/>
                  <a:pt x="340" y="426"/>
                </a:cubicBezTo>
                <a:cubicBezTo>
                  <a:pt x="358" y="482"/>
                  <a:pt x="397" y="492"/>
                  <a:pt x="448" y="495"/>
                </a:cubicBezTo>
                <a:cubicBezTo>
                  <a:pt x="491" y="498"/>
                  <a:pt x="525" y="480"/>
                  <a:pt x="560" y="457"/>
                </a:cubicBezTo>
                <a:cubicBezTo>
                  <a:pt x="596" y="432"/>
                  <a:pt x="605" y="370"/>
                  <a:pt x="635" y="352"/>
                </a:cubicBezTo>
                <a:cubicBezTo>
                  <a:pt x="650" y="343"/>
                  <a:pt x="674" y="345"/>
                  <a:pt x="690" y="351"/>
                </a:cubicBezTo>
                <a:cubicBezTo>
                  <a:pt x="713" y="360"/>
                  <a:pt x="724" y="383"/>
                  <a:pt x="751" y="388"/>
                </a:cubicBezTo>
                <a:cubicBezTo>
                  <a:pt x="770" y="392"/>
                  <a:pt x="783" y="389"/>
                  <a:pt x="795" y="374"/>
                </a:cubicBezTo>
                <a:cubicBezTo>
                  <a:pt x="804" y="362"/>
                  <a:pt x="812" y="328"/>
                  <a:pt x="806" y="313"/>
                </a:cubicBezTo>
                <a:cubicBezTo>
                  <a:pt x="793" y="282"/>
                  <a:pt x="763" y="284"/>
                  <a:pt x="732" y="281"/>
                </a:cubicBezTo>
                <a:cubicBezTo>
                  <a:pt x="679" y="275"/>
                  <a:pt x="654" y="326"/>
                  <a:pt x="639" y="371"/>
                </a:cubicBezTo>
                <a:cubicBezTo>
                  <a:pt x="626" y="410"/>
                  <a:pt x="616" y="479"/>
                  <a:pt x="648" y="510"/>
                </a:cubicBezTo>
                <a:cubicBezTo>
                  <a:pt x="682" y="543"/>
                  <a:pt x="764" y="540"/>
                  <a:pt x="805" y="524"/>
                </a:cubicBezTo>
                <a:cubicBezTo>
                  <a:pt x="870" y="498"/>
                  <a:pt x="904" y="431"/>
                  <a:pt x="936" y="374"/>
                </a:cubicBezTo>
                <a:cubicBezTo>
                  <a:pt x="958" y="335"/>
                  <a:pt x="987" y="270"/>
                  <a:pt x="1042" y="276"/>
                </a:cubicBezTo>
                <a:cubicBezTo>
                  <a:pt x="1090" y="283"/>
                  <a:pt x="1101" y="307"/>
                  <a:pt x="1118" y="352"/>
                </a:cubicBezTo>
                <a:cubicBezTo>
                  <a:pt x="1137" y="402"/>
                  <a:pt x="1143" y="428"/>
                  <a:pt x="1149" y="481"/>
                </a:cubicBezTo>
                <a:cubicBezTo>
                  <a:pt x="1151" y="447"/>
                  <a:pt x="1146" y="421"/>
                  <a:pt x="1160" y="389"/>
                </a:cubicBezTo>
                <a:cubicBezTo>
                  <a:pt x="1187" y="328"/>
                  <a:pt x="1231" y="256"/>
                  <a:pt x="1301" y="246"/>
                </a:cubicBezTo>
                <a:cubicBezTo>
                  <a:pt x="1348" y="239"/>
                  <a:pt x="1369" y="273"/>
                  <a:pt x="1383" y="315"/>
                </a:cubicBezTo>
                <a:cubicBezTo>
                  <a:pt x="1395" y="351"/>
                  <a:pt x="1386" y="397"/>
                  <a:pt x="1401" y="431"/>
                </a:cubicBezTo>
                <a:cubicBezTo>
                  <a:pt x="1404" y="432"/>
                  <a:pt x="1408" y="433"/>
                  <a:pt x="1411" y="4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8"/>
          <p:cNvSpPr/>
          <p:nvPr/>
        </p:nvSpPr>
        <p:spPr>
          <a:xfrm>
            <a:off x="260280" y="6137280"/>
            <a:ext cx="2117880" cy="214200"/>
          </a:xfrm>
          <a:custGeom>
            <a:avLst/>
            <a:gdLst/>
            <a:ahLst/>
            <a:rect l="l" t="t" r="r" b="b"/>
            <a:pathLst>
              <a:path w="5884" h="596">
                <a:moveTo>
                  <a:pt x="61" y="199"/>
                </a:moveTo>
                <a:cubicBezTo>
                  <a:pt x="56" y="197"/>
                  <a:pt x="45" y="200"/>
                  <a:pt x="39" y="193"/>
                </a:cubicBezTo>
                <a:cubicBezTo>
                  <a:pt x="34" y="186"/>
                  <a:pt x="37" y="178"/>
                  <a:pt x="36" y="170"/>
                </a:cubicBezTo>
                <a:cubicBezTo>
                  <a:pt x="34" y="146"/>
                  <a:pt x="44" y="115"/>
                  <a:pt x="30" y="94"/>
                </a:cubicBezTo>
                <a:cubicBezTo>
                  <a:pt x="26" y="87"/>
                  <a:pt x="13" y="83"/>
                  <a:pt x="6" y="80"/>
                </a:cubicBezTo>
                <a:cubicBezTo>
                  <a:pt x="3" y="78"/>
                  <a:pt x="3" y="81"/>
                  <a:pt x="0" y="80"/>
                </a:cubicBezTo>
                <a:cubicBezTo>
                  <a:pt x="16" y="148"/>
                  <a:pt x="41" y="215"/>
                  <a:pt x="61" y="282"/>
                </a:cubicBezTo>
                <a:cubicBezTo>
                  <a:pt x="85" y="362"/>
                  <a:pt x="105" y="443"/>
                  <a:pt x="141" y="519"/>
                </a:cubicBezTo>
                <a:cubicBezTo>
                  <a:pt x="152" y="542"/>
                  <a:pt x="165" y="564"/>
                  <a:pt x="185" y="580"/>
                </a:cubicBezTo>
                <a:cubicBezTo>
                  <a:pt x="186" y="580"/>
                  <a:pt x="187" y="580"/>
                  <a:pt x="188" y="580"/>
                </a:cubicBezTo>
                <a:cubicBezTo>
                  <a:pt x="196" y="528"/>
                  <a:pt x="196" y="470"/>
                  <a:pt x="218" y="421"/>
                </a:cubicBezTo>
                <a:cubicBezTo>
                  <a:pt x="237" y="379"/>
                  <a:pt x="274" y="369"/>
                  <a:pt x="316" y="367"/>
                </a:cubicBezTo>
                <a:cubicBezTo>
                  <a:pt x="383" y="363"/>
                  <a:pt x="414" y="387"/>
                  <a:pt x="467" y="424"/>
                </a:cubicBezTo>
                <a:cubicBezTo>
                  <a:pt x="516" y="458"/>
                  <a:pt x="559" y="490"/>
                  <a:pt x="619" y="496"/>
                </a:cubicBezTo>
                <a:cubicBezTo>
                  <a:pt x="672" y="501"/>
                  <a:pt x="684" y="490"/>
                  <a:pt x="686" y="439"/>
                </a:cubicBezTo>
                <a:cubicBezTo>
                  <a:pt x="689" y="379"/>
                  <a:pt x="644" y="329"/>
                  <a:pt x="604" y="289"/>
                </a:cubicBezTo>
                <a:cubicBezTo>
                  <a:pt x="564" y="248"/>
                  <a:pt x="513" y="217"/>
                  <a:pt x="477" y="172"/>
                </a:cubicBezTo>
                <a:cubicBezTo>
                  <a:pt x="450" y="138"/>
                  <a:pt x="476" y="135"/>
                  <a:pt x="500" y="120"/>
                </a:cubicBezTo>
                <a:moveTo>
                  <a:pt x="838" y="32"/>
                </a:moveTo>
                <a:cubicBezTo>
                  <a:pt x="826" y="46"/>
                  <a:pt x="828" y="17"/>
                  <a:pt x="823" y="38"/>
                </a:cubicBezTo>
                <a:cubicBezTo>
                  <a:pt x="809" y="100"/>
                  <a:pt x="836" y="180"/>
                  <a:pt x="853" y="238"/>
                </a:cubicBezTo>
                <a:cubicBezTo>
                  <a:pt x="871" y="299"/>
                  <a:pt x="889" y="365"/>
                  <a:pt x="923" y="419"/>
                </a:cubicBezTo>
                <a:cubicBezTo>
                  <a:pt x="939" y="445"/>
                  <a:pt x="965" y="480"/>
                  <a:pt x="998" y="485"/>
                </a:cubicBezTo>
                <a:cubicBezTo>
                  <a:pt x="1014" y="487"/>
                  <a:pt x="1021" y="486"/>
                  <a:pt x="1032" y="477"/>
                </a:cubicBezTo>
                <a:cubicBezTo>
                  <a:pt x="1060" y="453"/>
                  <a:pt x="1026" y="389"/>
                  <a:pt x="1074" y="371"/>
                </a:cubicBezTo>
                <a:cubicBezTo>
                  <a:pt x="1104" y="359"/>
                  <a:pt x="1150" y="365"/>
                  <a:pt x="1180" y="375"/>
                </a:cubicBezTo>
                <a:cubicBezTo>
                  <a:pt x="1245" y="396"/>
                  <a:pt x="1297" y="408"/>
                  <a:pt x="1366" y="409"/>
                </a:cubicBezTo>
                <a:cubicBezTo>
                  <a:pt x="1381" y="409"/>
                  <a:pt x="1396" y="409"/>
                  <a:pt x="1411" y="409"/>
                </a:cubicBezTo>
                <a:moveTo>
                  <a:pt x="1636" y="300"/>
                </a:moveTo>
                <a:cubicBezTo>
                  <a:pt x="1605" y="302"/>
                  <a:pt x="1597" y="308"/>
                  <a:pt x="1569" y="324"/>
                </a:cubicBezTo>
                <a:cubicBezTo>
                  <a:pt x="1539" y="341"/>
                  <a:pt x="1502" y="364"/>
                  <a:pt x="1487" y="395"/>
                </a:cubicBezTo>
                <a:cubicBezTo>
                  <a:pt x="1487" y="406"/>
                  <a:pt x="1487" y="410"/>
                  <a:pt x="1487" y="417"/>
                </a:cubicBezTo>
                <a:cubicBezTo>
                  <a:pt x="1536" y="423"/>
                  <a:pt x="1590" y="426"/>
                  <a:pt x="1639" y="421"/>
                </a:cubicBezTo>
                <a:cubicBezTo>
                  <a:pt x="1697" y="415"/>
                  <a:pt x="1754" y="396"/>
                  <a:pt x="1809" y="378"/>
                </a:cubicBezTo>
                <a:cubicBezTo>
                  <a:pt x="1821" y="374"/>
                  <a:pt x="1841" y="365"/>
                  <a:pt x="1854" y="364"/>
                </a:cubicBezTo>
                <a:cubicBezTo>
                  <a:pt x="1871" y="363"/>
                  <a:pt x="1884" y="370"/>
                  <a:pt x="1900" y="374"/>
                </a:cubicBezTo>
                <a:cubicBezTo>
                  <a:pt x="1945" y="384"/>
                  <a:pt x="2011" y="389"/>
                  <a:pt x="2055" y="374"/>
                </a:cubicBezTo>
                <a:cubicBezTo>
                  <a:pt x="2109" y="356"/>
                  <a:pt x="2155" y="317"/>
                  <a:pt x="2161" y="259"/>
                </a:cubicBezTo>
                <a:cubicBezTo>
                  <a:pt x="2167" y="202"/>
                  <a:pt x="2137" y="169"/>
                  <a:pt x="2102" y="128"/>
                </a:cubicBezTo>
                <a:cubicBezTo>
                  <a:pt x="2078" y="100"/>
                  <a:pt x="2051" y="76"/>
                  <a:pt x="2025" y="50"/>
                </a:cubicBezTo>
                <a:cubicBezTo>
                  <a:pt x="2038" y="90"/>
                  <a:pt x="2054" y="125"/>
                  <a:pt x="2076" y="162"/>
                </a:cubicBezTo>
                <a:cubicBezTo>
                  <a:pt x="2109" y="219"/>
                  <a:pt x="2146" y="276"/>
                  <a:pt x="2188" y="327"/>
                </a:cubicBezTo>
                <a:cubicBezTo>
                  <a:pt x="2197" y="338"/>
                  <a:pt x="2253" y="380"/>
                  <a:pt x="2251" y="399"/>
                </a:cubicBezTo>
                <a:cubicBezTo>
                  <a:pt x="2251" y="405"/>
                  <a:pt x="2246" y="406"/>
                  <a:pt x="2234" y="400"/>
                </a:cubicBezTo>
                <a:moveTo>
                  <a:pt x="2003" y="324"/>
                </a:moveTo>
                <a:cubicBezTo>
                  <a:pt x="2094" y="309"/>
                  <a:pt x="2185" y="296"/>
                  <a:pt x="2276" y="282"/>
                </a:cubicBezTo>
                <a:cubicBezTo>
                  <a:pt x="2398" y="263"/>
                  <a:pt x="2519" y="246"/>
                  <a:pt x="2643" y="241"/>
                </a:cubicBezTo>
                <a:cubicBezTo>
                  <a:pt x="2719" y="238"/>
                  <a:pt x="2795" y="239"/>
                  <a:pt x="2871" y="239"/>
                </a:cubicBezTo>
                <a:moveTo>
                  <a:pt x="2976" y="221"/>
                </a:moveTo>
                <a:cubicBezTo>
                  <a:pt x="2992" y="211"/>
                  <a:pt x="3006" y="200"/>
                  <a:pt x="3021" y="189"/>
                </a:cubicBezTo>
                <a:cubicBezTo>
                  <a:pt x="3027" y="185"/>
                  <a:pt x="3038" y="179"/>
                  <a:pt x="3046" y="183"/>
                </a:cubicBezTo>
                <a:cubicBezTo>
                  <a:pt x="3066" y="191"/>
                  <a:pt x="3076" y="235"/>
                  <a:pt x="3082" y="254"/>
                </a:cubicBezTo>
                <a:cubicBezTo>
                  <a:pt x="3087" y="269"/>
                  <a:pt x="3092" y="318"/>
                  <a:pt x="3112" y="324"/>
                </a:cubicBezTo>
                <a:cubicBezTo>
                  <a:pt x="3127" y="329"/>
                  <a:pt x="3130" y="321"/>
                  <a:pt x="3140" y="312"/>
                </a:cubicBezTo>
                <a:moveTo>
                  <a:pt x="3152" y="0"/>
                </a:moveTo>
                <a:cubicBezTo>
                  <a:pt x="3193" y="0"/>
                  <a:pt x="3230" y="7"/>
                  <a:pt x="3270" y="13"/>
                </a:cubicBezTo>
                <a:cubicBezTo>
                  <a:pt x="3318" y="20"/>
                  <a:pt x="3366" y="25"/>
                  <a:pt x="3413" y="32"/>
                </a:cubicBezTo>
                <a:cubicBezTo>
                  <a:pt x="3439" y="36"/>
                  <a:pt x="3460" y="39"/>
                  <a:pt x="3470" y="64"/>
                </a:cubicBezTo>
                <a:cubicBezTo>
                  <a:pt x="3485" y="100"/>
                  <a:pt x="3463" y="154"/>
                  <a:pt x="3473" y="193"/>
                </a:cubicBezTo>
                <a:cubicBezTo>
                  <a:pt x="3484" y="232"/>
                  <a:pt x="3524" y="258"/>
                  <a:pt x="3555" y="281"/>
                </a:cubicBezTo>
                <a:cubicBezTo>
                  <a:pt x="3581" y="300"/>
                  <a:pt x="3611" y="318"/>
                  <a:pt x="3624" y="348"/>
                </a:cubicBezTo>
                <a:cubicBezTo>
                  <a:pt x="3630" y="362"/>
                  <a:pt x="3627" y="373"/>
                  <a:pt x="3627" y="388"/>
                </a:cubicBezTo>
                <a:moveTo>
                  <a:pt x="4020" y="120"/>
                </a:moveTo>
                <a:cubicBezTo>
                  <a:pt x="4072" y="120"/>
                  <a:pt x="4103" y="124"/>
                  <a:pt x="4144" y="160"/>
                </a:cubicBezTo>
                <a:cubicBezTo>
                  <a:pt x="4175" y="188"/>
                  <a:pt x="4201" y="221"/>
                  <a:pt x="4237" y="244"/>
                </a:cubicBezTo>
                <a:cubicBezTo>
                  <a:pt x="4250" y="252"/>
                  <a:pt x="4260" y="254"/>
                  <a:pt x="4274" y="258"/>
                </a:cubicBezTo>
                <a:cubicBezTo>
                  <a:pt x="4269" y="242"/>
                  <a:pt x="4261" y="228"/>
                  <a:pt x="4262" y="210"/>
                </a:cubicBezTo>
                <a:cubicBezTo>
                  <a:pt x="4262" y="208"/>
                  <a:pt x="4263" y="208"/>
                  <a:pt x="4265" y="209"/>
                </a:cubicBezTo>
                <a:cubicBezTo>
                  <a:pt x="4308" y="218"/>
                  <a:pt x="4325" y="252"/>
                  <a:pt x="4342" y="293"/>
                </a:cubicBezTo>
                <a:cubicBezTo>
                  <a:pt x="4369" y="359"/>
                  <a:pt x="4385" y="430"/>
                  <a:pt x="4416" y="495"/>
                </a:cubicBezTo>
                <a:cubicBezTo>
                  <a:pt x="4440" y="546"/>
                  <a:pt x="4475" y="586"/>
                  <a:pt x="4532" y="595"/>
                </a:cubicBezTo>
                <a:cubicBezTo>
                  <a:pt x="4563" y="595"/>
                  <a:pt x="4574" y="595"/>
                  <a:pt x="4595" y="595"/>
                </a:cubicBezTo>
                <a:moveTo>
                  <a:pt x="4750" y="239"/>
                </a:moveTo>
                <a:cubicBezTo>
                  <a:pt x="4737" y="269"/>
                  <a:pt x="4730" y="306"/>
                  <a:pt x="4727" y="340"/>
                </a:cubicBezTo>
                <a:cubicBezTo>
                  <a:pt x="4725" y="361"/>
                  <a:pt x="4718" y="406"/>
                  <a:pt x="4738" y="420"/>
                </a:cubicBezTo>
                <a:cubicBezTo>
                  <a:pt x="4746" y="426"/>
                  <a:pt x="4785" y="429"/>
                  <a:pt x="4794" y="424"/>
                </a:cubicBezTo>
                <a:cubicBezTo>
                  <a:pt x="4815" y="413"/>
                  <a:pt x="4812" y="383"/>
                  <a:pt x="4812" y="364"/>
                </a:cubicBezTo>
                <a:cubicBezTo>
                  <a:pt x="4811" y="329"/>
                  <a:pt x="4778" y="313"/>
                  <a:pt x="4751" y="296"/>
                </a:cubicBezTo>
                <a:cubicBezTo>
                  <a:pt x="4738" y="288"/>
                  <a:pt x="4725" y="282"/>
                  <a:pt x="4712" y="275"/>
                </a:cubicBezTo>
                <a:moveTo>
                  <a:pt x="5033" y="185"/>
                </a:moveTo>
                <a:cubicBezTo>
                  <a:pt x="5025" y="206"/>
                  <a:pt x="5027" y="217"/>
                  <a:pt x="5027" y="239"/>
                </a:cubicBezTo>
                <a:cubicBezTo>
                  <a:pt x="5027" y="263"/>
                  <a:pt x="5021" y="289"/>
                  <a:pt x="5045" y="303"/>
                </a:cubicBezTo>
                <a:cubicBezTo>
                  <a:pt x="5067" y="316"/>
                  <a:pt x="5109" y="310"/>
                  <a:pt x="5133" y="306"/>
                </a:cubicBezTo>
                <a:cubicBezTo>
                  <a:pt x="5156" y="302"/>
                  <a:pt x="5176" y="300"/>
                  <a:pt x="5199" y="300"/>
                </a:cubicBezTo>
                <a:cubicBezTo>
                  <a:pt x="5231" y="300"/>
                  <a:pt x="5253" y="325"/>
                  <a:pt x="5282" y="338"/>
                </a:cubicBezTo>
                <a:cubicBezTo>
                  <a:pt x="5312" y="352"/>
                  <a:pt x="5341" y="352"/>
                  <a:pt x="5373" y="351"/>
                </a:cubicBezTo>
                <a:cubicBezTo>
                  <a:pt x="5405" y="350"/>
                  <a:pt x="5424" y="321"/>
                  <a:pt x="5433" y="291"/>
                </a:cubicBezTo>
                <a:cubicBezTo>
                  <a:pt x="5441" y="264"/>
                  <a:pt x="5441" y="215"/>
                  <a:pt x="5431" y="189"/>
                </a:cubicBezTo>
                <a:cubicBezTo>
                  <a:pt x="5420" y="161"/>
                  <a:pt x="5400" y="135"/>
                  <a:pt x="5384" y="110"/>
                </a:cubicBezTo>
                <a:cubicBezTo>
                  <a:pt x="5383" y="109"/>
                  <a:pt x="5383" y="107"/>
                  <a:pt x="5382" y="106"/>
                </a:cubicBezTo>
                <a:cubicBezTo>
                  <a:pt x="5441" y="106"/>
                  <a:pt x="5490" y="111"/>
                  <a:pt x="5546" y="135"/>
                </a:cubicBezTo>
                <a:cubicBezTo>
                  <a:pt x="5607" y="161"/>
                  <a:pt x="5655" y="199"/>
                  <a:pt x="5694" y="251"/>
                </a:cubicBezTo>
                <a:cubicBezTo>
                  <a:pt x="5716" y="280"/>
                  <a:pt x="5727" y="308"/>
                  <a:pt x="5728" y="344"/>
                </a:cubicBezTo>
                <a:cubicBezTo>
                  <a:pt x="5728" y="357"/>
                  <a:pt x="5728" y="371"/>
                  <a:pt x="5728" y="384"/>
                </a:cubicBezTo>
                <a:cubicBezTo>
                  <a:pt x="5784" y="393"/>
                  <a:pt x="5827" y="386"/>
                  <a:pt x="5883" y="3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9"/>
          <p:cNvSpPr/>
          <p:nvPr/>
        </p:nvSpPr>
        <p:spPr>
          <a:xfrm>
            <a:off x="2625840" y="6121080"/>
            <a:ext cx="3790800" cy="487800"/>
          </a:xfrm>
          <a:custGeom>
            <a:avLst/>
            <a:gdLst/>
            <a:ahLst/>
            <a:rect l="l" t="t" r="r" b="b"/>
            <a:pathLst>
              <a:path w="10531" h="1356">
                <a:moveTo>
                  <a:pt x="16" y="468"/>
                </a:moveTo>
                <a:cubicBezTo>
                  <a:pt x="9" y="444"/>
                  <a:pt x="3" y="423"/>
                  <a:pt x="0" y="399"/>
                </a:cubicBezTo>
                <a:cubicBezTo>
                  <a:pt x="9" y="396"/>
                  <a:pt x="21" y="387"/>
                  <a:pt x="31" y="390"/>
                </a:cubicBezTo>
                <a:cubicBezTo>
                  <a:pt x="63" y="400"/>
                  <a:pt x="77" y="439"/>
                  <a:pt x="91" y="468"/>
                </a:cubicBezTo>
                <a:cubicBezTo>
                  <a:pt x="114" y="517"/>
                  <a:pt x="127" y="568"/>
                  <a:pt x="158" y="612"/>
                </a:cubicBezTo>
                <a:cubicBezTo>
                  <a:pt x="179" y="643"/>
                  <a:pt x="199" y="647"/>
                  <a:pt x="234" y="648"/>
                </a:cubicBezTo>
                <a:cubicBezTo>
                  <a:pt x="276" y="649"/>
                  <a:pt x="319" y="620"/>
                  <a:pt x="346" y="588"/>
                </a:cubicBezTo>
                <a:cubicBezTo>
                  <a:pt x="371" y="559"/>
                  <a:pt x="368" y="528"/>
                  <a:pt x="368" y="492"/>
                </a:cubicBezTo>
                <a:cubicBezTo>
                  <a:pt x="368" y="478"/>
                  <a:pt x="365" y="474"/>
                  <a:pt x="362" y="466"/>
                </a:cubicBezTo>
                <a:cubicBezTo>
                  <a:pt x="368" y="512"/>
                  <a:pt x="389" y="548"/>
                  <a:pt x="416" y="586"/>
                </a:cubicBezTo>
                <a:cubicBezTo>
                  <a:pt x="446" y="628"/>
                  <a:pt x="485" y="661"/>
                  <a:pt x="537" y="668"/>
                </a:cubicBezTo>
                <a:cubicBezTo>
                  <a:pt x="549" y="668"/>
                  <a:pt x="561" y="668"/>
                  <a:pt x="573" y="668"/>
                </a:cubicBezTo>
                <a:moveTo>
                  <a:pt x="565" y="452"/>
                </a:moveTo>
                <a:cubicBezTo>
                  <a:pt x="571" y="451"/>
                  <a:pt x="584" y="437"/>
                  <a:pt x="607" y="452"/>
                </a:cubicBezTo>
                <a:cubicBezTo>
                  <a:pt x="655" y="483"/>
                  <a:pt x="700" y="558"/>
                  <a:pt x="708" y="614"/>
                </a:cubicBezTo>
                <a:cubicBezTo>
                  <a:pt x="709" y="622"/>
                  <a:pt x="708" y="632"/>
                  <a:pt x="708" y="641"/>
                </a:cubicBezTo>
                <a:cubicBezTo>
                  <a:pt x="680" y="637"/>
                  <a:pt x="677" y="639"/>
                  <a:pt x="664" y="610"/>
                </a:cubicBezTo>
                <a:cubicBezTo>
                  <a:pt x="654" y="588"/>
                  <a:pt x="647" y="539"/>
                  <a:pt x="659" y="516"/>
                </a:cubicBezTo>
                <a:cubicBezTo>
                  <a:pt x="681" y="470"/>
                  <a:pt x="740" y="460"/>
                  <a:pt x="784" y="457"/>
                </a:cubicBezTo>
                <a:cubicBezTo>
                  <a:pt x="855" y="452"/>
                  <a:pt x="903" y="464"/>
                  <a:pt x="954" y="516"/>
                </a:cubicBezTo>
                <a:cubicBezTo>
                  <a:pt x="992" y="554"/>
                  <a:pt x="990" y="616"/>
                  <a:pt x="1023" y="651"/>
                </a:cubicBezTo>
                <a:cubicBezTo>
                  <a:pt x="1026" y="652"/>
                  <a:pt x="1028" y="654"/>
                  <a:pt x="1031" y="655"/>
                </a:cubicBezTo>
                <a:moveTo>
                  <a:pt x="1442" y="419"/>
                </a:moveTo>
                <a:cubicBezTo>
                  <a:pt x="1425" y="414"/>
                  <a:pt x="1404" y="404"/>
                  <a:pt x="1373" y="402"/>
                </a:cubicBezTo>
                <a:cubicBezTo>
                  <a:pt x="1287" y="398"/>
                  <a:pt x="1171" y="444"/>
                  <a:pt x="1132" y="528"/>
                </a:cubicBezTo>
                <a:cubicBezTo>
                  <a:pt x="1110" y="575"/>
                  <a:pt x="1126" y="607"/>
                  <a:pt x="1172" y="619"/>
                </a:cubicBezTo>
                <a:cubicBezTo>
                  <a:pt x="1233" y="635"/>
                  <a:pt x="1318" y="622"/>
                  <a:pt x="1373" y="595"/>
                </a:cubicBezTo>
                <a:cubicBezTo>
                  <a:pt x="1450" y="558"/>
                  <a:pt x="1482" y="498"/>
                  <a:pt x="1481" y="415"/>
                </a:cubicBezTo>
                <a:cubicBezTo>
                  <a:pt x="1480" y="339"/>
                  <a:pt x="1438" y="268"/>
                  <a:pt x="1405" y="200"/>
                </a:cubicBezTo>
                <a:cubicBezTo>
                  <a:pt x="1380" y="147"/>
                  <a:pt x="1351" y="97"/>
                  <a:pt x="1323" y="47"/>
                </a:cubicBezTo>
                <a:cubicBezTo>
                  <a:pt x="1344" y="77"/>
                  <a:pt x="1355" y="89"/>
                  <a:pt x="1373" y="121"/>
                </a:cubicBezTo>
                <a:cubicBezTo>
                  <a:pt x="1421" y="206"/>
                  <a:pt x="1458" y="296"/>
                  <a:pt x="1509" y="379"/>
                </a:cubicBezTo>
                <a:cubicBezTo>
                  <a:pt x="1537" y="426"/>
                  <a:pt x="1573" y="486"/>
                  <a:pt x="1616" y="523"/>
                </a:cubicBezTo>
                <a:cubicBezTo>
                  <a:pt x="1620" y="527"/>
                  <a:pt x="1642" y="545"/>
                  <a:pt x="1652" y="538"/>
                </a:cubicBezTo>
                <a:cubicBezTo>
                  <a:pt x="1665" y="529"/>
                  <a:pt x="1666" y="455"/>
                  <a:pt x="1669" y="438"/>
                </a:cubicBezTo>
                <a:cubicBezTo>
                  <a:pt x="1684" y="452"/>
                  <a:pt x="1703" y="467"/>
                  <a:pt x="1720" y="485"/>
                </a:cubicBezTo>
                <a:cubicBezTo>
                  <a:pt x="1747" y="515"/>
                  <a:pt x="1770" y="544"/>
                  <a:pt x="1809" y="558"/>
                </a:cubicBezTo>
                <a:cubicBezTo>
                  <a:pt x="1834" y="567"/>
                  <a:pt x="1876" y="568"/>
                  <a:pt x="1897" y="551"/>
                </a:cubicBezTo>
                <a:cubicBezTo>
                  <a:pt x="1917" y="535"/>
                  <a:pt x="1929" y="489"/>
                  <a:pt x="1919" y="465"/>
                </a:cubicBezTo>
                <a:cubicBezTo>
                  <a:pt x="1904" y="430"/>
                  <a:pt x="1864" y="400"/>
                  <a:pt x="1827" y="392"/>
                </a:cubicBezTo>
                <a:cubicBezTo>
                  <a:pt x="1780" y="382"/>
                  <a:pt x="1746" y="398"/>
                  <a:pt x="1724" y="441"/>
                </a:cubicBezTo>
                <a:cubicBezTo>
                  <a:pt x="1700" y="488"/>
                  <a:pt x="1691" y="561"/>
                  <a:pt x="1739" y="592"/>
                </a:cubicBezTo>
                <a:cubicBezTo>
                  <a:pt x="1792" y="626"/>
                  <a:pt x="1911" y="610"/>
                  <a:pt x="1967" y="596"/>
                </a:cubicBezTo>
                <a:cubicBezTo>
                  <a:pt x="2013" y="585"/>
                  <a:pt x="2063" y="562"/>
                  <a:pt x="2088" y="520"/>
                </a:cubicBezTo>
                <a:cubicBezTo>
                  <a:pt x="2113" y="478"/>
                  <a:pt x="2105" y="420"/>
                  <a:pt x="2127" y="376"/>
                </a:cubicBezTo>
                <a:cubicBezTo>
                  <a:pt x="2168" y="384"/>
                  <a:pt x="2159" y="366"/>
                  <a:pt x="2188" y="406"/>
                </a:cubicBezTo>
                <a:cubicBezTo>
                  <a:pt x="2213" y="440"/>
                  <a:pt x="2210" y="488"/>
                  <a:pt x="2225" y="527"/>
                </a:cubicBezTo>
                <a:cubicBezTo>
                  <a:pt x="2245" y="578"/>
                  <a:pt x="2265" y="573"/>
                  <a:pt x="2316" y="578"/>
                </a:cubicBezTo>
                <a:cubicBezTo>
                  <a:pt x="2403" y="586"/>
                  <a:pt x="2520" y="536"/>
                  <a:pt x="2587" y="481"/>
                </a:cubicBezTo>
                <a:cubicBezTo>
                  <a:pt x="2617" y="457"/>
                  <a:pt x="2630" y="413"/>
                  <a:pt x="2620" y="375"/>
                </a:cubicBezTo>
                <a:cubicBezTo>
                  <a:pt x="2607" y="332"/>
                  <a:pt x="2574" y="320"/>
                  <a:pt x="2535" y="313"/>
                </a:cubicBezTo>
                <a:cubicBezTo>
                  <a:pt x="2487" y="305"/>
                  <a:pt x="2464" y="326"/>
                  <a:pt x="2434" y="359"/>
                </a:cubicBezTo>
                <a:cubicBezTo>
                  <a:pt x="2416" y="378"/>
                  <a:pt x="2401" y="449"/>
                  <a:pt x="2413" y="474"/>
                </a:cubicBezTo>
                <a:cubicBezTo>
                  <a:pt x="2434" y="520"/>
                  <a:pt x="2492" y="532"/>
                  <a:pt x="2531" y="555"/>
                </a:cubicBezTo>
                <a:cubicBezTo>
                  <a:pt x="2578" y="582"/>
                  <a:pt x="2574" y="596"/>
                  <a:pt x="2594" y="635"/>
                </a:cubicBezTo>
                <a:cubicBezTo>
                  <a:pt x="2557" y="665"/>
                  <a:pt x="2535" y="681"/>
                  <a:pt x="2477" y="689"/>
                </a:cubicBezTo>
                <a:cubicBezTo>
                  <a:pt x="2434" y="695"/>
                  <a:pt x="2439" y="685"/>
                  <a:pt x="2413" y="675"/>
                </a:cubicBezTo>
                <a:moveTo>
                  <a:pt x="2855" y="92"/>
                </a:moveTo>
                <a:cubicBezTo>
                  <a:pt x="2855" y="207"/>
                  <a:pt x="2840" y="332"/>
                  <a:pt x="2858" y="444"/>
                </a:cubicBezTo>
                <a:cubicBezTo>
                  <a:pt x="2868" y="506"/>
                  <a:pt x="2903" y="558"/>
                  <a:pt x="2933" y="612"/>
                </a:cubicBezTo>
                <a:cubicBezTo>
                  <a:pt x="2934" y="615"/>
                  <a:pt x="2936" y="618"/>
                  <a:pt x="2937" y="621"/>
                </a:cubicBezTo>
                <a:moveTo>
                  <a:pt x="2655" y="512"/>
                </a:moveTo>
                <a:cubicBezTo>
                  <a:pt x="2733" y="491"/>
                  <a:pt x="2814" y="482"/>
                  <a:pt x="2894" y="471"/>
                </a:cubicBezTo>
                <a:cubicBezTo>
                  <a:pt x="3049" y="449"/>
                  <a:pt x="3205" y="435"/>
                  <a:pt x="3361" y="415"/>
                </a:cubicBezTo>
                <a:cubicBezTo>
                  <a:pt x="3378" y="413"/>
                  <a:pt x="3380" y="412"/>
                  <a:pt x="3389" y="412"/>
                </a:cubicBezTo>
                <a:cubicBezTo>
                  <a:pt x="3348" y="433"/>
                  <a:pt x="3308" y="453"/>
                  <a:pt x="3271" y="484"/>
                </a:cubicBezTo>
                <a:cubicBezTo>
                  <a:pt x="3237" y="513"/>
                  <a:pt x="3228" y="531"/>
                  <a:pt x="3215" y="568"/>
                </a:cubicBezTo>
                <a:cubicBezTo>
                  <a:pt x="3242" y="575"/>
                  <a:pt x="3282" y="584"/>
                  <a:pt x="3316" y="578"/>
                </a:cubicBezTo>
                <a:cubicBezTo>
                  <a:pt x="3364" y="569"/>
                  <a:pt x="3419" y="540"/>
                  <a:pt x="3450" y="501"/>
                </a:cubicBezTo>
                <a:cubicBezTo>
                  <a:pt x="3472" y="474"/>
                  <a:pt x="3475" y="445"/>
                  <a:pt x="3477" y="413"/>
                </a:cubicBezTo>
                <a:cubicBezTo>
                  <a:pt x="3479" y="444"/>
                  <a:pt x="3477" y="475"/>
                  <a:pt x="3485" y="505"/>
                </a:cubicBezTo>
                <a:cubicBezTo>
                  <a:pt x="3493" y="536"/>
                  <a:pt x="3508" y="556"/>
                  <a:pt x="3534" y="571"/>
                </a:cubicBezTo>
                <a:cubicBezTo>
                  <a:pt x="3537" y="571"/>
                  <a:pt x="3540" y="571"/>
                  <a:pt x="3543" y="571"/>
                </a:cubicBezTo>
                <a:moveTo>
                  <a:pt x="3570" y="443"/>
                </a:moveTo>
                <a:cubicBezTo>
                  <a:pt x="3595" y="415"/>
                  <a:pt x="3612" y="411"/>
                  <a:pt x="3650" y="410"/>
                </a:cubicBezTo>
                <a:cubicBezTo>
                  <a:pt x="3692" y="409"/>
                  <a:pt x="3709" y="441"/>
                  <a:pt x="3726" y="476"/>
                </a:cubicBezTo>
                <a:cubicBezTo>
                  <a:pt x="3739" y="504"/>
                  <a:pt x="3748" y="535"/>
                  <a:pt x="3753" y="565"/>
                </a:cubicBezTo>
                <a:cubicBezTo>
                  <a:pt x="3753" y="566"/>
                  <a:pt x="3753" y="568"/>
                  <a:pt x="3753" y="569"/>
                </a:cubicBezTo>
                <a:cubicBezTo>
                  <a:pt x="3757" y="561"/>
                  <a:pt x="3754" y="587"/>
                  <a:pt x="3761" y="555"/>
                </a:cubicBezTo>
                <a:cubicBezTo>
                  <a:pt x="3767" y="527"/>
                  <a:pt x="3770" y="498"/>
                  <a:pt x="3777" y="471"/>
                </a:cubicBezTo>
                <a:cubicBezTo>
                  <a:pt x="3783" y="448"/>
                  <a:pt x="3791" y="404"/>
                  <a:pt x="3819" y="399"/>
                </a:cubicBezTo>
                <a:cubicBezTo>
                  <a:pt x="3853" y="392"/>
                  <a:pt x="3881" y="407"/>
                  <a:pt x="3905" y="430"/>
                </a:cubicBezTo>
                <a:cubicBezTo>
                  <a:pt x="3936" y="459"/>
                  <a:pt x="3949" y="495"/>
                  <a:pt x="3972" y="530"/>
                </a:cubicBezTo>
                <a:cubicBezTo>
                  <a:pt x="3985" y="545"/>
                  <a:pt x="3988" y="548"/>
                  <a:pt x="3996" y="558"/>
                </a:cubicBezTo>
                <a:moveTo>
                  <a:pt x="4171" y="476"/>
                </a:moveTo>
                <a:cubicBezTo>
                  <a:pt x="4174" y="459"/>
                  <a:pt x="4178" y="442"/>
                  <a:pt x="4180" y="425"/>
                </a:cubicBezTo>
                <a:cubicBezTo>
                  <a:pt x="4180" y="424"/>
                  <a:pt x="4180" y="423"/>
                  <a:pt x="4180" y="422"/>
                </a:cubicBezTo>
                <a:cubicBezTo>
                  <a:pt x="4148" y="438"/>
                  <a:pt x="4126" y="449"/>
                  <a:pt x="4103" y="482"/>
                </a:cubicBezTo>
                <a:cubicBezTo>
                  <a:pt x="4083" y="511"/>
                  <a:pt x="4080" y="536"/>
                  <a:pt x="4077" y="569"/>
                </a:cubicBezTo>
                <a:cubicBezTo>
                  <a:pt x="4077" y="573"/>
                  <a:pt x="4077" y="577"/>
                  <a:pt x="4077" y="581"/>
                </a:cubicBezTo>
                <a:cubicBezTo>
                  <a:pt x="4125" y="588"/>
                  <a:pt x="4163" y="590"/>
                  <a:pt x="4207" y="565"/>
                </a:cubicBezTo>
                <a:cubicBezTo>
                  <a:pt x="4260" y="535"/>
                  <a:pt x="4297" y="487"/>
                  <a:pt x="4304" y="426"/>
                </a:cubicBezTo>
                <a:cubicBezTo>
                  <a:pt x="4314" y="340"/>
                  <a:pt x="4284" y="275"/>
                  <a:pt x="4239" y="203"/>
                </a:cubicBezTo>
                <a:cubicBezTo>
                  <a:pt x="4194" y="130"/>
                  <a:pt x="4140" y="66"/>
                  <a:pt x="4074" y="13"/>
                </a:cubicBezTo>
                <a:cubicBezTo>
                  <a:pt x="4060" y="4"/>
                  <a:pt x="4058" y="0"/>
                  <a:pt x="4048" y="1"/>
                </a:cubicBezTo>
                <a:cubicBezTo>
                  <a:pt x="4040" y="54"/>
                  <a:pt x="4029" y="112"/>
                  <a:pt x="4038" y="167"/>
                </a:cubicBezTo>
                <a:cubicBezTo>
                  <a:pt x="4059" y="298"/>
                  <a:pt x="4165" y="419"/>
                  <a:pt x="4271" y="491"/>
                </a:cubicBezTo>
                <a:cubicBezTo>
                  <a:pt x="4293" y="506"/>
                  <a:pt x="4320" y="519"/>
                  <a:pt x="4348" y="516"/>
                </a:cubicBezTo>
                <a:cubicBezTo>
                  <a:pt x="4351" y="514"/>
                  <a:pt x="4354" y="512"/>
                  <a:pt x="4357" y="510"/>
                </a:cubicBezTo>
                <a:cubicBezTo>
                  <a:pt x="4367" y="469"/>
                  <a:pt x="4366" y="428"/>
                  <a:pt x="4378" y="389"/>
                </a:cubicBezTo>
                <a:cubicBezTo>
                  <a:pt x="4379" y="387"/>
                  <a:pt x="4381" y="385"/>
                  <a:pt x="4382" y="383"/>
                </a:cubicBezTo>
                <a:cubicBezTo>
                  <a:pt x="4405" y="398"/>
                  <a:pt x="4411" y="410"/>
                  <a:pt x="4424" y="438"/>
                </a:cubicBezTo>
                <a:cubicBezTo>
                  <a:pt x="4436" y="463"/>
                  <a:pt x="4448" y="507"/>
                  <a:pt x="4470" y="527"/>
                </a:cubicBezTo>
                <a:cubicBezTo>
                  <a:pt x="4481" y="536"/>
                  <a:pt x="4480" y="530"/>
                  <a:pt x="4489" y="535"/>
                </a:cubicBezTo>
                <a:moveTo>
                  <a:pt x="4384" y="204"/>
                </a:moveTo>
                <a:cubicBezTo>
                  <a:pt x="4401" y="204"/>
                  <a:pt x="4413" y="215"/>
                  <a:pt x="4439" y="244"/>
                </a:cubicBezTo>
                <a:cubicBezTo>
                  <a:pt x="4477" y="287"/>
                  <a:pt x="4515" y="328"/>
                  <a:pt x="4563" y="359"/>
                </a:cubicBezTo>
                <a:cubicBezTo>
                  <a:pt x="4605" y="386"/>
                  <a:pt x="4654" y="406"/>
                  <a:pt x="4703" y="415"/>
                </a:cubicBezTo>
                <a:cubicBezTo>
                  <a:pt x="4732" y="420"/>
                  <a:pt x="4761" y="419"/>
                  <a:pt x="4790" y="419"/>
                </a:cubicBezTo>
                <a:cubicBezTo>
                  <a:pt x="4790" y="431"/>
                  <a:pt x="4783" y="472"/>
                  <a:pt x="4793" y="479"/>
                </a:cubicBezTo>
                <a:cubicBezTo>
                  <a:pt x="4811" y="493"/>
                  <a:pt x="4846" y="486"/>
                  <a:pt x="4867" y="486"/>
                </a:cubicBezTo>
                <a:cubicBezTo>
                  <a:pt x="4914" y="486"/>
                  <a:pt x="4949" y="480"/>
                  <a:pt x="4994" y="468"/>
                </a:cubicBezTo>
                <a:cubicBezTo>
                  <a:pt x="5007" y="465"/>
                  <a:pt x="5020" y="461"/>
                  <a:pt x="5033" y="458"/>
                </a:cubicBezTo>
                <a:moveTo>
                  <a:pt x="5374" y="331"/>
                </a:moveTo>
                <a:cubicBezTo>
                  <a:pt x="5313" y="335"/>
                  <a:pt x="5269" y="352"/>
                  <a:pt x="5218" y="386"/>
                </a:cubicBezTo>
                <a:cubicBezTo>
                  <a:pt x="5182" y="410"/>
                  <a:pt x="5127" y="440"/>
                  <a:pt x="5116" y="486"/>
                </a:cubicBezTo>
                <a:cubicBezTo>
                  <a:pt x="5108" y="520"/>
                  <a:pt x="5123" y="532"/>
                  <a:pt x="5154" y="538"/>
                </a:cubicBezTo>
                <a:cubicBezTo>
                  <a:pt x="5184" y="544"/>
                  <a:pt x="5244" y="551"/>
                  <a:pt x="5272" y="541"/>
                </a:cubicBezTo>
                <a:cubicBezTo>
                  <a:pt x="5301" y="531"/>
                  <a:pt x="5302" y="497"/>
                  <a:pt x="5303" y="472"/>
                </a:cubicBezTo>
                <a:cubicBezTo>
                  <a:pt x="5303" y="459"/>
                  <a:pt x="5303" y="455"/>
                  <a:pt x="5303" y="447"/>
                </a:cubicBezTo>
                <a:cubicBezTo>
                  <a:pt x="5308" y="457"/>
                  <a:pt x="5320" y="480"/>
                  <a:pt x="5324" y="498"/>
                </a:cubicBezTo>
                <a:cubicBezTo>
                  <a:pt x="5352" y="621"/>
                  <a:pt x="5352" y="755"/>
                  <a:pt x="5346" y="880"/>
                </a:cubicBezTo>
                <a:cubicBezTo>
                  <a:pt x="5344" y="920"/>
                  <a:pt x="5337" y="958"/>
                  <a:pt x="5323" y="996"/>
                </a:cubicBezTo>
                <a:cubicBezTo>
                  <a:pt x="5322" y="997"/>
                  <a:pt x="5321" y="998"/>
                  <a:pt x="5320" y="999"/>
                </a:cubicBezTo>
                <a:cubicBezTo>
                  <a:pt x="5302" y="990"/>
                  <a:pt x="5296" y="986"/>
                  <a:pt x="5290" y="961"/>
                </a:cubicBezTo>
                <a:cubicBezTo>
                  <a:pt x="5283" y="932"/>
                  <a:pt x="5280" y="885"/>
                  <a:pt x="5297" y="859"/>
                </a:cubicBezTo>
                <a:cubicBezTo>
                  <a:pt x="5334" y="800"/>
                  <a:pt x="5407" y="764"/>
                  <a:pt x="5463" y="728"/>
                </a:cubicBezTo>
                <a:moveTo>
                  <a:pt x="6046" y="519"/>
                </a:moveTo>
                <a:cubicBezTo>
                  <a:pt x="6026" y="540"/>
                  <a:pt x="6007" y="563"/>
                  <a:pt x="5991" y="591"/>
                </a:cubicBezTo>
                <a:cubicBezTo>
                  <a:pt x="5980" y="610"/>
                  <a:pt x="5947" y="694"/>
                  <a:pt x="5975" y="713"/>
                </a:cubicBezTo>
                <a:cubicBezTo>
                  <a:pt x="5992" y="725"/>
                  <a:pt x="6017" y="718"/>
                  <a:pt x="6028" y="704"/>
                </a:cubicBezTo>
                <a:cubicBezTo>
                  <a:pt x="6044" y="683"/>
                  <a:pt x="6043" y="620"/>
                  <a:pt x="6033" y="598"/>
                </a:cubicBezTo>
                <a:cubicBezTo>
                  <a:pt x="6013" y="554"/>
                  <a:pt x="5967" y="512"/>
                  <a:pt x="5928" y="484"/>
                </a:cubicBezTo>
                <a:cubicBezTo>
                  <a:pt x="5922" y="481"/>
                  <a:pt x="5916" y="477"/>
                  <a:pt x="5910" y="474"/>
                </a:cubicBezTo>
                <a:cubicBezTo>
                  <a:pt x="5923" y="488"/>
                  <a:pt x="5923" y="490"/>
                  <a:pt x="5942" y="495"/>
                </a:cubicBezTo>
                <a:cubicBezTo>
                  <a:pt x="6009" y="514"/>
                  <a:pt x="6080" y="510"/>
                  <a:pt x="6148" y="510"/>
                </a:cubicBezTo>
                <a:cubicBezTo>
                  <a:pt x="6211" y="510"/>
                  <a:pt x="6279" y="518"/>
                  <a:pt x="6337" y="488"/>
                </a:cubicBezTo>
                <a:cubicBezTo>
                  <a:pt x="6368" y="473"/>
                  <a:pt x="6367" y="455"/>
                  <a:pt x="6368" y="426"/>
                </a:cubicBezTo>
                <a:cubicBezTo>
                  <a:pt x="6368" y="417"/>
                  <a:pt x="6368" y="415"/>
                  <a:pt x="6367" y="410"/>
                </a:cubicBezTo>
                <a:cubicBezTo>
                  <a:pt x="6337" y="416"/>
                  <a:pt x="6327" y="419"/>
                  <a:pt x="6312" y="454"/>
                </a:cubicBezTo>
                <a:cubicBezTo>
                  <a:pt x="6289" y="510"/>
                  <a:pt x="6292" y="578"/>
                  <a:pt x="6295" y="637"/>
                </a:cubicBezTo>
                <a:cubicBezTo>
                  <a:pt x="6299" y="716"/>
                  <a:pt x="6336" y="774"/>
                  <a:pt x="6370" y="843"/>
                </a:cubicBezTo>
                <a:cubicBezTo>
                  <a:pt x="6390" y="884"/>
                  <a:pt x="6422" y="941"/>
                  <a:pt x="6410" y="989"/>
                </a:cubicBezTo>
                <a:cubicBezTo>
                  <a:pt x="6398" y="1007"/>
                  <a:pt x="6392" y="1012"/>
                  <a:pt x="6373" y="1010"/>
                </a:cubicBezTo>
                <a:moveTo>
                  <a:pt x="6186" y="840"/>
                </a:moveTo>
                <a:cubicBezTo>
                  <a:pt x="6326" y="811"/>
                  <a:pt x="6467" y="792"/>
                  <a:pt x="6609" y="778"/>
                </a:cubicBezTo>
                <a:cubicBezTo>
                  <a:pt x="6646" y="775"/>
                  <a:pt x="6683" y="771"/>
                  <a:pt x="6720" y="768"/>
                </a:cubicBezTo>
                <a:moveTo>
                  <a:pt x="7098" y="568"/>
                </a:moveTo>
                <a:cubicBezTo>
                  <a:pt x="7128" y="560"/>
                  <a:pt x="7165" y="550"/>
                  <a:pt x="7202" y="556"/>
                </a:cubicBezTo>
                <a:cubicBezTo>
                  <a:pt x="7264" y="567"/>
                  <a:pt x="7313" y="622"/>
                  <a:pt x="7347" y="671"/>
                </a:cubicBezTo>
                <a:cubicBezTo>
                  <a:pt x="7362" y="694"/>
                  <a:pt x="7429" y="818"/>
                  <a:pt x="7396" y="849"/>
                </a:cubicBezTo>
                <a:cubicBezTo>
                  <a:pt x="7379" y="865"/>
                  <a:pt x="7335" y="869"/>
                  <a:pt x="7314" y="855"/>
                </a:cubicBezTo>
                <a:cubicBezTo>
                  <a:pt x="7276" y="830"/>
                  <a:pt x="7263" y="776"/>
                  <a:pt x="7260" y="735"/>
                </a:cubicBezTo>
                <a:cubicBezTo>
                  <a:pt x="7255" y="675"/>
                  <a:pt x="7268" y="639"/>
                  <a:pt x="7316" y="602"/>
                </a:cubicBezTo>
                <a:cubicBezTo>
                  <a:pt x="7367" y="563"/>
                  <a:pt x="7431" y="556"/>
                  <a:pt x="7493" y="561"/>
                </a:cubicBezTo>
                <a:cubicBezTo>
                  <a:pt x="7575" y="567"/>
                  <a:pt x="7642" y="617"/>
                  <a:pt x="7700" y="671"/>
                </a:cubicBezTo>
                <a:cubicBezTo>
                  <a:pt x="7744" y="713"/>
                  <a:pt x="7784" y="756"/>
                  <a:pt x="7791" y="817"/>
                </a:cubicBezTo>
                <a:cubicBezTo>
                  <a:pt x="7793" y="833"/>
                  <a:pt x="7791" y="852"/>
                  <a:pt x="7791" y="869"/>
                </a:cubicBezTo>
                <a:moveTo>
                  <a:pt x="8548" y="626"/>
                </a:moveTo>
                <a:cubicBezTo>
                  <a:pt x="8519" y="626"/>
                  <a:pt x="8500" y="625"/>
                  <a:pt x="8472" y="617"/>
                </a:cubicBezTo>
                <a:cubicBezTo>
                  <a:pt x="8426" y="604"/>
                  <a:pt x="8391" y="579"/>
                  <a:pt x="8357" y="546"/>
                </a:cubicBezTo>
                <a:cubicBezTo>
                  <a:pt x="8327" y="517"/>
                  <a:pt x="8306" y="489"/>
                  <a:pt x="8309" y="445"/>
                </a:cubicBezTo>
                <a:cubicBezTo>
                  <a:pt x="8312" y="400"/>
                  <a:pt x="8367" y="392"/>
                  <a:pt x="8403" y="389"/>
                </a:cubicBezTo>
                <a:cubicBezTo>
                  <a:pt x="8466" y="385"/>
                  <a:pt x="8514" y="398"/>
                  <a:pt x="8526" y="468"/>
                </a:cubicBezTo>
                <a:cubicBezTo>
                  <a:pt x="8541" y="556"/>
                  <a:pt x="8502" y="626"/>
                  <a:pt x="8449" y="692"/>
                </a:cubicBezTo>
                <a:cubicBezTo>
                  <a:pt x="8413" y="736"/>
                  <a:pt x="8369" y="772"/>
                  <a:pt x="8335" y="817"/>
                </a:cubicBezTo>
                <a:cubicBezTo>
                  <a:pt x="8322" y="834"/>
                  <a:pt x="8332" y="828"/>
                  <a:pt x="8326" y="841"/>
                </a:cubicBezTo>
                <a:cubicBezTo>
                  <a:pt x="8355" y="841"/>
                  <a:pt x="8372" y="842"/>
                  <a:pt x="8399" y="830"/>
                </a:cubicBezTo>
                <a:cubicBezTo>
                  <a:pt x="8436" y="813"/>
                  <a:pt x="8458" y="777"/>
                  <a:pt x="8493" y="757"/>
                </a:cubicBezTo>
                <a:cubicBezTo>
                  <a:pt x="8515" y="744"/>
                  <a:pt x="8532" y="751"/>
                  <a:pt x="8548" y="768"/>
                </a:cubicBezTo>
                <a:cubicBezTo>
                  <a:pt x="8574" y="795"/>
                  <a:pt x="8589" y="831"/>
                  <a:pt x="8612" y="862"/>
                </a:cubicBezTo>
                <a:cubicBezTo>
                  <a:pt x="8629" y="884"/>
                  <a:pt x="8638" y="887"/>
                  <a:pt x="8663" y="894"/>
                </a:cubicBezTo>
                <a:moveTo>
                  <a:pt x="9099" y="759"/>
                </a:moveTo>
                <a:cubicBezTo>
                  <a:pt x="9104" y="757"/>
                  <a:pt x="9110" y="759"/>
                  <a:pt x="9113" y="757"/>
                </a:cubicBezTo>
                <a:cubicBezTo>
                  <a:pt x="9129" y="746"/>
                  <a:pt x="9146" y="727"/>
                  <a:pt x="9161" y="714"/>
                </a:cubicBezTo>
                <a:cubicBezTo>
                  <a:pt x="9196" y="683"/>
                  <a:pt x="9224" y="650"/>
                  <a:pt x="9232" y="602"/>
                </a:cubicBezTo>
                <a:cubicBezTo>
                  <a:pt x="9240" y="556"/>
                  <a:pt x="9239" y="496"/>
                  <a:pt x="9225" y="451"/>
                </a:cubicBezTo>
                <a:cubicBezTo>
                  <a:pt x="9219" y="431"/>
                  <a:pt x="9209" y="418"/>
                  <a:pt x="9194" y="406"/>
                </a:cubicBezTo>
                <a:lnTo>
                  <a:pt x="9193" y="406"/>
                </a:lnTo>
                <a:cubicBezTo>
                  <a:pt x="9200" y="442"/>
                  <a:pt x="9205" y="447"/>
                  <a:pt x="9239" y="471"/>
                </a:cubicBezTo>
                <a:cubicBezTo>
                  <a:pt x="9304" y="518"/>
                  <a:pt x="9377" y="553"/>
                  <a:pt x="9446" y="593"/>
                </a:cubicBezTo>
                <a:cubicBezTo>
                  <a:pt x="9459" y="601"/>
                  <a:pt x="9515" y="625"/>
                  <a:pt x="9501" y="652"/>
                </a:cubicBezTo>
                <a:cubicBezTo>
                  <a:pt x="9488" y="677"/>
                  <a:pt x="9450" y="691"/>
                  <a:pt x="9427" y="706"/>
                </a:cubicBezTo>
                <a:cubicBezTo>
                  <a:pt x="9399" y="725"/>
                  <a:pt x="9390" y="738"/>
                  <a:pt x="9389" y="771"/>
                </a:cubicBezTo>
                <a:cubicBezTo>
                  <a:pt x="9388" y="803"/>
                  <a:pt x="9423" y="813"/>
                  <a:pt x="9449" y="824"/>
                </a:cubicBezTo>
                <a:cubicBezTo>
                  <a:pt x="9492" y="842"/>
                  <a:pt x="9545" y="863"/>
                  <a:pt x="9591" y="872"/>
                </a:cubicBezTo>
                <a:cubicBezTo>
                  <a:pt x="9600" y="873"/>
                  <a:pt x="9603" y="873"/>
                  <a:pt x="9609" y="873"/>
                </a:cubicBezTo>
                <a:moveTo>
                  <a:pt x="10299" y="682"/>
                </a:moveTo>
                <a:cubicBezTo>
                  <a:pt x="10285" y="657"/>
                  <a:pt x="10268" y="640"/>
                  <a:pt x="10245" y="619"/>
                </a:cubicBezTo>
                <a:cubicBezTo>
                  <a:pt x="10224" y="600"/>
                  <a:pt x="10206" y="579"/>
                  <a:pt x="10202" y="549"/>
                </a:cubicBezTo>
                <a:cubicBezTo>
                  <a:pt x="10198" y="518"/>
                  <a:pt x="10210" y="513"/>
                  <a:pt x="10239" y="505"/>
                </a:cubicBezTo>
                <a:cubicBezTo>
                  <a:pt x="10283" y="494"/>
                  <a:pt x="10346" y="492"/>
                  <a:pt x="10390" y="502"/>
                </a:cubicBezTo>
                <a:cubicBezTo>
                  <a:pt x="10442" y="515"/>
                  <a:pt x="10501" y="547"/>
                  <a:pt x="10514" y="603"/>
                </a:cubicBezTo>
                <a:cubicBezTo>
                  <a:pt x="10530" y="675"/>
                  <a:pt x="10482" y="723"/>
                  <a:pt x="10438" y="771"/>
                </a:cubicBezTo>
                <a:cubicBezTo>
                  <a:pt x="10397" y="816"/>
                  <a:pt x="10354" y="859"/>
                  <a:pt x="10313" y="904"/>
                </a:cubicBezTo>
                <a:cubicBezTo>
                  <a:pt x="10289" y="931"/>
                  <a:pt x="10276" y="947"/>
                  <a:pt x="10275" y="983"/>
                </a:cubicBezTo>
                <a:cubicBezTo>
                  <a:pt x="10274" y="1010"/>
                  <a:pt x="10278" y="1019"/>
                  <a:pt x="10289" y="1043"/>
                </a:cubicBezTo>
                <a:moveTo>
                  <a:pt x="10363" y="1355"/>
                </a:moveTo>
                <a:cubicBezTo>
                  <a:pt x="10360" y="1342"/>
                  <a:pt x="10344" y="1335"/>
                  <a:pt x="10333" y="1329"/>
                </a:cubicBezTo>
                <a:cubicBezTo>
                  <a:pt x="10318" y="1321"/>
                  <a:pt x="10291" y="1313"/>
                  <a:pt x="10284" y="1296"/>
                </a:cubicBezTo>
                <a:cubicBezTo>
                  <a:pt x="10271" y="1265"/>
                  <a:pt x="10352" y="1241"/>
                  <a:pt x="10362" y="12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6280" y="438120"/>
            <a:ext cx="1333440" cy="255600"/>
          </a:xfrm>
          <a:custGeom>
            <a:avLst/>
            <a:gdLst/>
            <a:ahLst/>
            <a:rect l="l" t="t" r="r" b="b"/>
            <a:pathLst>
              <a:path w="3705" h="711">
                <a:moveTo>
                  <a:pt x="112" y="123"/>
                </a:moveTo>
                <a:cubicBezTo>
                  <a:pt x="99" y="100"/>
                  <a:pt x="97" y="90"/>
                  <a:pt x="95" y="64"/>
                </a:cubicBezTo>
                <a:cubicBezTo>
                  <a:pt x="95" y="66"/>
                  <a:pt x="95" y="68"/>
                  <a:pt x="95" y="70"/>
                </a:cubicBezTo>
                <a:cubicBezTo>
                  <a:pt x="96" y="134"/>
                  <a:pt x="97" y="199"/>
                  <a:pt x="97" y="263"/>
                </a:cubicBezTo>
                <a:cubicBezTo>
                  <a:pt x="97" y="357"/>
                  <a:pt x="88" y="457"/>
                  <a:pt x="103" y="551"/>
                </a:cubicBezTo>
                <a:cubicBezTo>
                  <a:pt x="110" y="591"/>
                  <a:pt x="123" y="618"/>
                  <a:pt x="155" y="641"/>
                </a:cubicBezTo>
                <a:moveTo>
                  <a:pt x="33" y="394"/>
                </a:moveTo>
                <a:cubicBezTo>
                  <a:pt x="21" y="390"/>
                  <a:pt x="13" y="390"/>
                  <a:pt x="0" y="387"/>
                </a:cubicBezTo>
                <a:cubicBezTo>
                  <a:pt x="41" y="400"/>
                  <a:pt x="81" y="403"/>
                  <a:pt x="130" y="403"/>
                </a:cubicBezTo>
                <a:cubicBezTo>
                  <a:pt x="223" y="403"/>
                  <a:pt x="314" y="390"/>
                  <a:pt x="403" y="364"/>
                </a:cubicBezTo>
                <a:cubicBezTo>
                  <a:pt x="496" y="337"/>
                  <a:pt x="588" y="295"/>
                  <a:pt x="628" y="201"/>
                </a:cubicBezTo>
                <a:cubicBezTo>
                  <a:pt x="651" y="147"/>
                  <a:pt x="658" y="59"/>
                  <a:pt x="647" y="0"/>
                </a:cubicBezTo>
                <a:cubicBezTo>
                  <a:pt x="646" y="0"/>
                  <a:pt x="644" y="0"/>
                  <a:pt x="643" y="0"/>
                </a:cubicBezTo>
                <a:cubicBezTo>
                  <a:pt x="624" y="52"/>
                  <a:pt x="608" y="105"/>
                  <a:pt x="597" y="160"/>
                </a:cubicBezTo>
                <a:cubicBezTo>
                  <a:pt x="581" y="243"/>
                  <a:pt x="575" y="326"/>
                  <a:pt x="574" y="410"/>
                </a:cubicBezTo>
                <a:cubicBezTo>
                  <a:pt x="573" y="460"/>
                  <a:pt x="565" y="508"/>
                  <a:pt x="605" y="546"/>
                </a:cubicBezTo>
                <a:cubicBezTo>
                  <a:pt x="612" y="550"/>
                  <a:pt x="618" y="555"/>
                  <a:pt x="625" y="559"/>
                </a:cubicBezTo>
                <a:moveTo>
                  <a:pt x="1063" y="347"/>
                </a:moveTo>
                <a:cubicBezTo>
                  <a:pt x="1082" y="328"/>
                  <a:pt x="1094" y="317"/>
                  <a:pt x="1105" y="295"/>
                </a:cubicBezTo>
                <a:cubicBezTo>
                  <a:pt x="1051" y="305"/>
                  <a:pt x="1004" y="337"/>
                  <a:pt x="958" y="367"/>
                </a:cubicBezTo>
                <a:cubicBezTo>
                  <a:pt x="904" y="402"/>
                  <a:pt x="841" y="440"/>
                  <a:pt x="810" y="499"/>
                </a:cubicBezTo>
                <a:cubicBezTo>
                  <a:pt x="805" y="517"/>
                  <a:pt x="803" y="521"/>
                  <a:pt x="804" y="532"/>
                </a:cubicBezTo>
                <a:cubicBezTo>
                  <a:pt x="850" y="540"/>
                  <a:pt x="883" y="537"/>
                  <a:pt x="925" y="514"/>
                </a:cubicBezTo>
                <a:cubicBezTo>
                  <a:pt x="971" y="489"/>
                  <a:pt x="1008" y="449"/>
                  <a:pt x="1025" y="400"/>
                </a:cubicBezTo>
                <a:cubicBezTo>
                  <a:pt x="1033" y="378"/>
                  <a:pt x="1034" y="357"/>
                  <a:pt x="1035" y="334"/>
                </a:cubicBezTo>
                <a:cubicBezTo>
                  <a:pt x="1035" y="374"/>
                  <a:pt x="1038" y="413"/>
                  <a:pt x="1046" y="452"/>
                </a:cubicBezTo>
                <a:cubicBezTo>
                  <a:pt x="1054" y="490"/>
                  <a:pt x="1064" y="503"/>
                  <a:pt x="1089" y="529"/>
                </a:cubicBezTo>
                <a:moveTo>
                  <a:pt x="1259" y="418"/>
                </a:moveTo>
                <a:cubicBezTo>
                  <a:pt x="1262" y="369"/>
                  <a:pt x="1262" y="322"/>
                  <a:pt x="1259" y="273"/>
                </a:cubicBezTo>
                <a:cubicBezTo>
                  <a:pt x="1259" y="270"/>
                  <a:pt x="1259" y="267"/>
                  <a:pt x="1259" y="264"/>
                </a:cubicBezTo>
                <a:cubicBezTo>
                  <a:pt x="1268" y="301"/>
                  <a:pt x="1278" y="337"/>
                  <a:pt x="1287" y="374"/>
                </a:cubicBezTo>
                <a:cubicBezTo>
                  <a:pt x="1300" y="426"/>
                  <a:pt x="1316" y="481"/>
                  <a:pt x="1365" y="511"/>
                </a:cubicBezTo>
                <a:cubicBezTo>
                  <a:pt x="1396" y="530"/>
                  <a:pt x="1457" y="531"/>
                  <a:pt x="1490" y="517"/>
                </a:cubicBezTo>
                <a:cubicBezTo>
                  <a:pt x="1540" y="495"/>
                  <a:pt x="1589" y="440"/>
                  <a:pt x="1617" y="394"/>
                </a:cubicBezTo>
                <a:cubicBezTo>
                  <a:pt x="1635" y="365"/>
                  <a:pt x="1646" y="342"/>
                  <a:pt x="1670" y="320"/>
                </a:cubicBezTo>
                <a:cubicBezTo>
                  <a:pt x="1698" y="328"/>
                  <a:pt x="1693" y="323"/>
                  <a:pt x="1717" y="347"/>
                </a:cubicBezTo>
                <a:cubicBezTo>
                  <a:pt x="1753" y="384"/>
                  <a:pt x="1783" y="404"/>
                  <a:pt x="1836" y="411"/>
                </a:cubicBezTo>
                <a:cubicBezTo>
                  <a:pt x="1877" y="416"/>
                  <a:pt x="1930" y="419"/>
                  <a:pt x="1969" y="410"/>
                </a:cubicBezTo>
                <a:cubicBezTo>
                  <a:pt x="2001" y="403"/>
                  <a:pt x="2032" y="384"/>
                  <a:pt x="2037" y="350"/>
                </a:cubicBezTo>
                <a:cubicBezTo>
                  <a:pt x="2044" y="306"/>
                  <a:pt x="2025" y="284"/>
                  <a:pt x="1992" y="256"/>
                </a:cubicBezTo>
                <a:cubicBezTo>
                  <a:pt x="1958" y="228"/>
                  <a:pt x="1903" y="204"/>
                  <a:pt x="1858" y="218"/>
                </a:cubicBezTo>
                <a:cubicBezTo>
                  <a:pt x="1796" y="236"/>
                  <a:pt x="1769" y="314"/>
                  <a:pt x="1763" y="370"/>
                </a:cubicBezTo>
                <a:cubicBezTo>
                  <a:pt x="1756" y="428"/>
                  <a:pt x="1757" y="484"/>
                  <a:pt x="1808" y="520"/>
                </a:cubicBezTo>
                <a:cubicBezTo>
                  <a:pt x="1864" y="559"/>
                  <a:pt x="1934" y="553"/>
                  <a:pt x="1997" y="554"/>
                </a:cubicBezTo>
                <a:moveTo>
                  <a:pt x="2325" y="414"/>
                </a:moveTo>
                <a:cubicBezTo>
                  <a:pt x="2345" y="411"/>
                  <a:pt x="2365" y="411"/>
                  <a:pt x="2386" y="411"/>
                </a:cubicBezTo>
                <a:cubicBezTo>
                  <a:pt x="2416" y="411"/>
                  <a:pt x="2440" y="421"/>
                  <a:pt x="2468" y="431"/>
                </a:cubicBezTo>
                <a:cubicBezTo>
                  <a:pt x="2496" y="441"/>
                  <a:pt x="2524" y="453"/>
                  <a:pt x="2553" y="462"/>
                </a:cubicBezTo>
                <a:cubicBezTo>
                  <a:pt x="2589" y="473"/>
                  <a:pt x="2622" y="472"/>
                  <a:pt x="2659" y="472"/>
                </a:cubicBezTo>
                <a:cubicBezTo>
                  <a:pt x="2698" y="472"/>
                  <a:pt x="2738" y="462"/>
                  <a:pt x="2762" y="427"/>
                </a:cubicBezTo>
                <a:cubicBezTo>
                  <a:pt x="2768" y="419"/>
                  <a:pt x="2765" y="413"/>
                  <a:pt x="2766" y="404"/>
                </a:cubicBezTo>
                <a:cubicBezTo>
                  <a:pt x="2766" y="459"/>
                  <a:pt x="2757" y="511"/>
                  <a:pt x="2755" y="566"/>
                </a:cubicBezTo>
                <a:cubicBezTo>
                  <a:pt x="2754" y="598"/>
                  <a:pt x="2740" y="678"/>
                  <a:pt x="2768" y="702"/>
                </a:cubicBezTo>
                <a:cubicBezTo>
                  <a:pt x="2775" y="705"/>
                  <a:pt x="2783" y="707"/>
                  <a:pt x="2790" y="710"/>
                </a:cubicBezTo>
                <a:moveTo>
                  <a:pt x="3100" y="476"/>
                </a:moveTo>
                <a:cubicBezTo>
                  <a:pt x="3107" y="431"/>
                  <a:pt x="3111" y="389"/>
                  <a:pt x="3111" y="343"/>
                </a:cubicBezTo>
                <a:cubicBezTo>
                  <a:pt x="3111" y="339"/>
                  <a:pt x="3111" y="336"/>
                  <a:pt x="3111" y="332"/>
                </a:cubicBezTo>
                <a:cubicBezTo>
                  <a:pt x="3078" y="349"/>
                  <a:pt x="3056" y="387"/>
                  <a:pt x="3036" y="420"/>
                </a:cubicBezTo>
                <a:cubicBezTo>
                  <a:pt x="3015" y="455"/>
                  <a:pt x="3000" y="492"/>
                  <a:pt x="3008" y="534"/>
                </a:cubicBezTo>
                <a:cubicBezTo>
                  <a:pt x="3010" y="539"/>
                  <a:pt x="3012" y="543"/>
                  <a:pt x="3014" y="548"/>
                </a:cubicBezTo>
                <a:cubicBezTo>
                  <a:pt x="3067" y="557"/>
                  <a:pt x="3098" y="557"/>
                  <a:pt x="3145" y="527"/>
                </a:cubicBezTo>
                <a:cubicBezTo>
                  <a:pt x="3199" y="492"/>
                  <a:pt x="3254" y="439"/>
                  <a:pt x="3266" y="373"/>
                </a:cubicBezTo>
                <a:cubicBezTo>
                  <a:pt x="3276" y="316"/>
                  <a:pt x="3267" y="262"/>
                  <a:pt x="3220" y="225"/>
                </a:cubicBezTo>
                <a:cubicBezTo>
                  <a:pt x="3194" y="205"/>
                  <a:pt x="3147" y="201"/>
                  <a:pt x="3126" y="227"/>
                </a:cubicBezTo>
                <a:cubicBezTo>
                  <a:pt x="3114" y="250"/>
                  <a:pt x="3110" y="258"/>
                  <a:pt x="3114" y="277"/>
                </a:cubicBezTo>
                <a:moveTo>
                  <a:pt x="3375" y="287"/>
                </a:moveTo>
                <a:cubicBezTo>
                  <a:pt x="3384" y="264"/>
                  <a:pt x="3393" y="244"/>
                  <a:pt x="3411" y="227"/>
                </a:cubicBezTo>
                <a:cubicBezTo>
                  <a:pt x="3414" y="225"/>
                  <a:pt x="3415" y="224"/>
                  <a:pt x="3417" y="224"/>
                </a:cubicBezTo>
                <a:cubicBezTo>
                  <a:pt x="3417" y="280"/>
                  <a:pt x="3395" y="389"/>
                  <a:pt x="3423" y="438"/>
                </a:cubicBezTo>
                <a:cubicBezTo>
                  <a:pt x="3440" y="467"/>
                  <a:pt x="3478" y="468"/>
                  <a:pt x="3506" y="466"/>
                </a:cubicBezTo>
                <a:cubicBezTo>
                  <a:pt x="3545" y="463"/>
                  <a:pt x="3572" y="431"/>
                  <a:pt x="3591" y="399"/>
                </a:cubicBezTo>
                <a:cubicBezTo>
                  <a:pt x="3608" y="371"/>
                  <a:pt x="3609" y="342"/>
                  <a:pt x="3621" y="313"/>
                </a:cubicBezTo>
                <a:cubicBezTo>
                  <a:pt x="3627" y="298"/>
                  <a:pt x="3643" y="296"/>
                  <a:pt x="3655" y="308"/>
                </a:cubicBezTo>
                <a:cubicBezTo>
                  <a:pt x="3676" y="330"/>
                  <a:pt x="3689" y="361"/>
                  <a:pt x="3704" y="38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2015280" y="316080"/>
            <a:ext cx="1281960" cy="284040"/>
          </a:xfrm>
          <a:custGeom>
            <a:avLst/>
            <a:gdLst/>
            <a:ahLst/>
            <a:rect l="l" t="t" r="r" b="b"/>
            <a:pathLst>
              <a:path w="3562" h="790">
                <a:moveTo>
                  <a:pt x="203" y="517"/>
                </a:moveTo>
                <a:cubicBezTo>
                  <a:pt x="159" y="517"/>
                  <a:pt x="150" y="532"/>
                  <a:pt x="118" y="565"/>
                </a:cubicBezTo>
                <a:cubicBezTo>
                  <a:pt x="79" y="605"/>
                  <a:pt x="35" y="648"/>
                  <a:pt x="9" y="699"/>
                </a:cubicBezTo>
                <a:cubicBezTo>
                  <a:pt x="0" y="716"/>
                  <a:pt x="2" y="731"/>
                  <a:pt x="2" y="749"/>
                </a:cubicBezTo>
                <a:cubicBezTo>
                  <a:pt x="47" y="759"/>
                  <a:pt x="88" y="755"/>
                  <a:pt x="133" y="741"/>
                </a:cubicBezTo>
                <a:cubicBezTo>
                  <a:pt x="185" y="725"/>
                  <a:pt x="250" y="697"/>
                  <a:pt x="282" y="650"/>
                </a:cubicBezTo>
                <a:cubicBezTo>
                  <a:pt x="303" y="619"/>
                  <a:pt x="304" y="557"/>
                  <a:pt x="285" y="525"/>
                </a:cubicBezTo>
                <a:cubicBezTo>
                  <a:pt x="260" y="484"/>
                  <a:pt x="184" y="457"/>
                  <a:pt x="138" y="473"/>
                </a:cubicBezTo>
                <a:cubicBezTo>
                  <a:pt x="105" y="484"/>
                  <a:pt x="91" y="514"/>
                  <a:pt x="87" y="544"/>
                </a:cubicBezTo>
                <a:moveTo>
                  <a:pt x="436" y="322"/>
                </a:moveTo>
                <a:cubicBezTo>
                  <a:pt x="438" y="308"/>
                  <a:pt x="439" y="295"/>
                  <a:pt x="440" y="281"/>
                </a:cubicBezTo>
                <a:cubicBezTo>
                  <a:pt x="442" y="302"/>
                  <a:pt x="444" y="321"/>
                  <a:pt x="445" y="342"/>
                </a:cubicBezTo>
                <a:cubicBezTo>
                  <a:pt x="449" y="410"/>
                  <a:pt x="456" y="479"/>
                  <a:pt x="478" y="544"/>
                </a:cubicBezTo>
                <a:cubicBezTo>
                  <a:pt x="491" y="581"/>
                  <a:pt x="511" y="617"/>
                  <a:pt x="552" y="624"/>
                </a:cubicBezTo>
                <a:cubicBezTo>
                  <a:pt x="592" y="631"/>
                  <a:pt x="645" y="628"/>
                  <a:pt x="685" y="623"/>
                </a:cubicBezTo>
                <a:cubicBezTo>
                  <a:pt x="715" y="619"/>
                  <a:pt x="785" y="593"/>
                  <a:pt x="798" y="634"/>
                </a:cubicBezTo>
                <a:cubicBezTo>
                  <a:pt x="813" y="679"/>
                  <a:pt x="793" y="719"/>
                  <a:pt x="755" y="743"/>
                </a:cubicBezTo>
                <a:cubicBezTo>
                  <a:pt x="689" y="786"/>
                  <a:pt x="589" y="780"/>
                  <a:pt x="514" y="775"/>
                </a:cubicBezTo>
                <a:cubicBezTo>
                  <a:pt x="456" y="771"/>
                  <a:pt x="413" y="761"/>
                  <a:pt x="385" y="713"/>
                </a:cubicBezTo>
                <a:moveTo>
                  <a:pt x="894" y="404"/>
                </a:moveTo>
                <a:cubicBezTo>
                  <a:pt x="921" y="397"/>
                  <a:pt x="928" y="396"/>
                  <a:pt x="952" y="395"/>
                </a:cubicBezTo>
                <a:cubicBezTo>
                  <a:pt x="934" y="423"/>
                  <a:pt x="911" y="444"/>
                  <a:pt x="886" y="470"/>
                </a:cubicBezTo>
                <a:cubicBezTo>
                  <a:pt x="848" y="508"/>
                  <a:pt x="821" y="539"/>
                  <a:pt x="818" y="593"/>
                </a:cubicBezTo>
                <a:cubicBezTo>
                  <a:pt x="814" y="656"/>
                  <a:pt x="888" y="675"/>
                  <a:pt x="935" y="696"/>
                </a:cubicBezTo>
                <a:cubicBezTo>
                  <a:pt x="970" y="711"/>
                  <a:pt x="1043" y="726"/>
                  <a:pt x="1067" y="761"/>
                </a:cubicBezTo>
                <a:cubicBezTo>
                  <a:pt x="1067" y="764"/>
                  <a:pt x="1067" y="768"/>
                  <a:pt x="1067" y="771"/>
                </a:cubicBezTo>
                <a:cubicBezTo>
                  <a:pt x="1040" y="782"/>
                  <a:pt x="1006" y="788"/>
                  <a:pt x="968" y="788"/>
                </a:cubicBezTo>
                <a:cubicBezTo>
                  <a:pt x="926" y="789"/>
                  <a:pt x="901" y="788"/>
                  <a:pt x="864" y="775"/>
                </a:cubicBezTo>
                <a:moveTo>
                  <a:pt x="1160" y="480"/>
                </a:moveTo>
                <a:cubicBezTo>
                  <a:pt x="1222" y="481"/>
                  <a:pt x="1248" y="480"/>
                  <a:pt x="1282" y="537"/>
                </a:cubicBezTo>
                <a:cubicBezTo>
                  <a:pt x="1298" y="564"/>
                  <a:pt x="1302" y="615"/>
                  <a:pt x="1330" y="633"/>
                </a:cubicBezTo>
                <a:cubicBezTo>
                  <a:pt x="1354" y="648"/>
                  <a:pt x="1404" y="638"/>
                  <a:pt x="1427" y="628"/>
                </a:cubicBezTo>
                <a:cubicBezTo>
                  <a:pt x="1477" y="606"/>
                  <a:pt x="1510" y="571"/>
                  <a:pt x="1512" y="517"/>
                </a:cubicBezTo>
                <a:cubicBezTo>
                  <a:pt x="1514" y="469"/>
                  <a:pt x="1478" y="451"/>
                  <a:pt x="1433" y="445"/>
                </a:cubicBezTo>
                <a:cubicBezTo>
                  <a:pt x="1377" y="437"/>
                  <a:pt x="1346" y="460"/>
                  <a:pt x="1324" y="511"/>
                </a:cubicBezTo>
                <a:cubicBezTo>
                  <a:pt x="1306" y="554"/>
                  <a:pt x="1294" y="630"/>
                  <a:pt x="1327" y="669"/>
                </a:cubicBezTo>
                <a:cubicBezTo>
                  <a:pt x="1369" y="718"/>
                  <a:pt x="1449" y="712"/>
                  <a:pt x="1506" y="713"/>
                </a:cubicBezTo>
                <a:cubicBezTo>
                  <a:pt x="1577" y="714"/>
                  <a:pt x="1656" y="695"/>
                  <a:pt x="1712" y="648"/>
                </a:cubicBezTo>
                <a:cubicBezTo>
                  <a:pt x="1746" y="620"/>
                  <a:pt x="1755" y="556"/>
                  <a:pt x="1740" y="515"/>
                </a:cubicBezTo>
                <a:cubicBezTo>
                  <a:pt x="1724" y="472"/>
                  <a:pt x="1679" y="431"/>
                  <a:pt x="1641" y="408"/>
                </a:cubicBezTo>
                <a:cubicBezTo>
                  <a:pt x="1623" y="397"/>
                  <a:pt x="1616" y="401"/>
                  <a:pt x="1598" y="399"/>
                </a:cubicBezTo>
                <a:cubicBezTo>
                  <a:pt x="1598" y="439"/>
                  <a:pt x="1596" y="456"/>
                  <a:pt x="1622" y="490"/>
                </a:cubicBezTo>
                <a:cubicBezTo>
                  <a:pt x="1679" y="564"/>
                  <a:pt x="1782" y="585"/>
                  <a:pt x="1838" y="654"/>
                </a:cubicBezTo>
                <a:cubicBezTo>
                  <a:pt x="1852" y="671"/>
                  <a:pt x="1856" y="713"/>
                  <a:pt x="1849" y="734"/>
                </a:cubicBezTo>
                <a:cubicBezTo>
                  <a:pt x="1848" y="738"/>
                  <a:pt x="1819" y="782"/>
                  <a:pt x="1830" y="789"/>
                </a:cubicBezTo>
                <a:cubicBezTo>
                  <a:pt x="1846" y="789"/>
                  <a:pt x="1853" y="789"/>
                  <a:pt x="1865" y="789"/>
                </a:cubicBezTo>
                <a:moveTo>
                  <a:pt x="2025" y="417"/>
                </a:moveTo>
                <a:cubicBezTo>
                  <a:pt x="2025" y="482"/>
                  <a:pt x="2018" y="550"/>
                  <a:pt x="2032" y="613"/>
                </a:cubicBezTo>
                <a:cubicBezTo>
                  <a:pt x="2039" y="645"/>
                  <a:pt x="2057" y="700"/>
                  <a:pt x="2089" y="717"/>
                </a:cubicBezTo>
                <a:cubicBezTo>
                  <a:pt x="2121" y="734"/>
                  <a:pt x="2141" y="697"/>
                  <a:pt x="2153" y="675"/>
                </a:cubicBezTo>
                <a:cubicBezTo>
                  <a:pt x="2180" y="624"/>
                  <a:pt x="2189" y="563"/>
                  <a:pt x="2199" y="507"/>
                </a:cubicBezTo>
                <a:cubicBezTo>
                  <a:pt x="2206" y="466"/>
                  <a:pt x="2211" y="406"/>
                  <a:pt x="2242" y="374"/>
                </a:cubicBezTo>
                <a:cubicBezTo>
                  <a:pt x="2257" y="358"/>
                  <a:pt x="2276" y="361"/>
                  <a:pt x="2296" y="360"/>
                </a:cubicBezTo>
                <a:moveTo>
                  <a:pt x="2415" y="431"/>
                </a:moveTo>
                <a:cubicBezTo>
                  <a:pt x="2484" y="448"/>
                  <a:pt x="2554" y="463"/>
                  <a:pt x="2621" y="485"/>
                </a:cubicBezTo>
                <a:cubicBezTo>
                  <a:pt x="2642" y="492"/>
                  <a:pt x="2661" y="498"/>
                  <a:pt x="2681" y="500"/>
                </a:cubicBezTo>
                <a:cubicBezTo>
                  <a:pt x="2686" y="500"/>
                  <a:pt x="2687" y="500"/>
                  <a:pt x="2690" y="500"/>
                </a:cubicBezTo>
                <a:cubicBezTo>
                  <a:pt x="2690" y="466"/>
                  <a:pt x="2691" y="454"/>
                  <a:pt x="2666" y="429"/>
                </a:cubicBezTo>
                <a:cubicBezTo>
                  <a:pt x="2624" y="388"/>
                  <a:pt x="2549" y="368"/>
                  <a:pt x="2491" y="379"/>
                </a:cubicBezTo>
                <a:cubicBezTo>
                  <a:pt x="2428" y="391"/>
                  <a:pt x="2393" y="457"/>
                  <a:pt x="2378" y="514"/>
                </a:cubicBezTo>
                <a:cubicBezTo>
                  <a:pt x="2364" y="570"/>
                  <a:pt x="2361" y="635"/>
                  <a:pt x="2412" y="671"/>
                </a:cubicBezTo>
                <a:cubicBezTo>
                  <a:pt x="2459" y="693"/>
                  <a:pt x="2476" y="701"/>
                  <a:pt x="2512" y="703"/>
                </a:cubicBezTo>
                <a:moveTo>
                  <a:pt x="3339" y="510"/>
                </a:moveTo>
                <a:cubicBezTo>
                  <a:pt x="3375" y="484"/>
                  <a:pt x="3404" y="464"/>
                  <a:pt x="3433" y="431"/>
                </a:cubicBezTo>
                <a:cubicBezTo>
                  <a:pt x="3406" y="414"/>
                  <a:pt x="3372" y="412"/>
                  <a:pt x="3324" y="414"/>
                </a:cubicBezTo>
                <a:cubicBezTo>
                  <a:pt x="3240" y="417"/>
                  <a:pt x="3158" y="440"/>
                  <a:pt x="3084" y="480"/>
                </a:cubicBezTo>
                <a:cubicBezTo>
                  <a:pt x="3035" y="506"/>
                  <a:pt x="3009" y="535"/>
                  <a:pt x="2988" y="585"/>
                </a:cubicBezTo>
                <a:cubicBezTo>
                  <a:pt x="3015" y="618"/>
                  <a:pt x="3020" y="619"/>
                  <a:pt x="3081" y="617"/>
                </a:cubicBezTo>
                <a:cubicBezTo>
                  <a:pt x="3168" y="614"/>
                  <a:pt x="3252" y="572"/>
                  <a:pt x="3312" y="508"/>
                </a:cubicBezTo>
                <a:cubicBezTo>
                  <a:pt x="3372" y="444"/>
                  <a:pt x="3383" y="374"/>
                  <a:pt x="3385" y="290"/>
                </a:cubicBezTo>
                <a:cubicBezTo>
                  <a:pt x="3387" y="205"/>
                  <a:pt x="3357" y="136"/>
                  <a:pt x="3330" y="57"/>
                </a:cubicBezTo>
                <a:cubicBezTo>
                  <a:pt x="3322" y="32"/>
                  <a:pt x="3311" y="15"/>
                  <a:pt x="3302" y="0"/>
                </a:cubicBezTo>
                <a:cubicBezTo>
                  <a:pt x="3272" y="50"/>
                  <a:pt x="3246" y="101"/>
                  <a:pt x="3230" y="161"/>
                </a:cubicBezTo>
                <a:cubicBezTo>
                  <a:pt x="3206" y="248"/>
                  <a:pt x="3192" y="355"/>
                  <a:pt x="3229" y="440"/>
                </a:cubicBezTo>
                <a:cubicBezTo>
                  <a:pt x="3274" y="544"/>
                  <a:pt x="3384" y="628"/>
                  <a:pt x="3497" y="638"/>
                </a:cubicBezTo>
                <a:cubicBezTo>
                  <a:pt x="3530" y="638"/>
                  <a:pt x="3540" y="638"/>
                  <a:pt x="3561" y="6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5305320" y="736560"/>
            <a:ext cx="3240" cy="3240"/>
          </a:xfrm>
          <a:custGeom>
            <a:avLst/>
            <a:gdLst/>
            <a:ahLst/>
            <a:rect l="l" t="t" r="r" b="b"/>
            <a:pathLst>
              <a:path w="10" h="10">
                <a:moveTo>
                  <a:pt x="0" y="9"/>
                </a:moveTo>
                <a:cubicBezTo>
                  <a:pt x="3" y="7"/>
                  <a:pt x="6" y="3"/>
                  <a:pt x="9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1439640" y="793800"/>
            <a:ext cx="375120" cy="220320"/>
          </a:xfrm>
          <a:custGeom>
            <a:avLst/>
            <a:gdLst/>
            <a:ahLst/>
            <a:rect l="l" t="t" r="r" b="b"/>
            <a:pathLst>
              <a:path w="1043" h="613">
                <a:moveTo>
                  <a:pt x="289" y="352"/>
                </a:moveTo>
                <a:cubicBezTo>
                  <a:pt x="314" y="332"/>
                  <a:pt x="319" y="334"/>
                  <a:pt x="333" y="307"/>
                </a:cubicBezTo>
                <a:cubicBezTo>
                  <a:pt x="333" y="302"/>
                  <a:pt x="333" y="300"/>
                  <a:pt x="333" y="296"/>
                </a:cubicBezTo>
                <a:cubicBezTo>
                  <a:pt x="328" y="294"/>
                  <a:pt x="337" y="283"/>
                  <a:pt x="324" y="280"/>
                </a:cubicBezTo>
                <a:cubicBezTo>
                  <a:pt x="289" y="273"/>
                  <a:pt x="246" y="278"/>
                  <a:pt x="211" y="279"/>
                </a:cubicBezTo>
                <a:cubicBezTo>
                  <a:pt x="152" y="280"/>
                  <a:pt x="100" y="304"/>
                  <a:pt x="59" y="348"/>
                </a:cubicBezTo>
                <a:cubicBezTo>
                  <a:pt x="14" y="398"/>
                  <a:pt x="3" y="451"/>
                  <a:pt x="1" y="514"/>
                </a:cubicBezTo>
                <a:cubicBezTo>
                  <a:pt x="0" y="566"/>
                  <a:pt x="17" y="594"/>
                  <a:pt x="71" y="601"/>
                </a:cubicBezTo>
                <a:cubicBezTo>
                  <a:pt x="154" y="612"/>
                  <a:pt x="236" y="594"/>
                  <a:pt x="308" y="552"/>
                </a:cubicBezTo>
                <a:cubicBezTo>
                  <a:pt x="350" y="527"/>
                  <a:pt x="383" y="488"/>
                  <a:pt x="401" y="443"/>
                </a:cubicBezTo>
                <a:cubicBezTo>
                  <a:pt x="409" y="423"/>
                  <a:pt x="410" y="403"/>
                  <a:pt x="413" y="383"/>
                </a:cubicBezTo>
                <a:cubicBezTo>
                  <a:pt x="413" y="432"/>
                  <a:pt x="400" y="500"/>
                  <a:pt x="435" y="541"/>
                </a:cubicBezTo>
                <a:cubicBezTo>
                  <a:pt x="458" y="568"/>
                  <a:pt x="522" y="577"/>
                  <a:pt x="553" y="566"/>
                </a:cubicBezTo>
                <a:cubicBezTo>
                  <a:pt x="647" y="535"/>
                  <a:pt x="707" y="415"/>
                  <a:pt x="723" y="324"/>
                </a:cubicBezTo>
                <a:cubicBezTo>
                  <a:pt x="735" y="253"/>
                  <a:pt x="728" y="182"/>
                  <a:pt x="711" y="115"/>
                </a:cubicBezTo>
                <a:cubicBezTo>
                  <a:pt x="701" y="76"/>
                  <a:pt x="690" y="32"/>
                  <a:pt x="666" y="0"/>
                </a:cubicBezTo>
                <a:cubicBezTo>
                  <a:pt x="664" y="0"/>
                  <a:pt x="662" y="0"/>
                  <a:pt x="660" y="0"/>
                </a:cubicBezTo>
                <a:cubicBezTo>
                  <a:pt x="639" y="66"/>
                  <a:pt x="625" y="137"/>
                  <a:pt x="617" y="205"/>
                </a:cubicBezTo>
                <a:cubicBezTo>
                  <a:pt x="608" y="283"/>
                  <a:pt x="593" y="381"/>
                  <a:pt x="635" y="449"/>
                </a:cubicBezTo>
                <a:cubicBezTo>
                  <a:pt x="669" y="503"/>
                  <a:pt x="746" y="524"/>
                  <a:pt x="807" y="513"/>
                </a:cubicBezTo>
                <a:cubicBezTo>
                  <a:pt x="859" y="504"/>
                  <a:pt x="902" y="465"/>
                  <a:pt x="927" y="422"/>
                </a:cubicBezTo>
                <a:cubicBezTo>
                  <a:pt x="951" y="379"/>
                  <a:pt x="961" y="308"/>
                  <a:pt x="950" y="260"/>
                </a:cubicBezTo>
                <a:cubicBezTo>
                  <a:pt x="942" y="223"/>
                  <a:pt x="918" y="185"/>
                  <a:pt x="893" y="159"/>
                </a:cubicBezTo>
                <a:cubicBezTo>
                  <a:pt x="891" y="159"/>
                  <a:pt x="890" y="159"/>
                  <a:pt x="888" y="159"/>
                </a:cubicBezTo>
                <a:cubicBezTo>
                  <a:pt x="885" y="202"/>
                  <a:pt x="884" y="248"/>
                  <a:pt x="885" y="292"/>
                </a:cubicBezTo>
                <a:cubicBezTo>
                  <a:pt x="886" y="370"/>
                  <a:pt x="901" y="452"/>
                  <a:pt x="956" y="511"/>
                </a:cubicBezTo>
                <a:cubicBezTo>
                  <a:pt x="996" y="545"/>
                  <a:pt x="1008" y="555"/>
                  <a:pt x="1042" y="56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2090880" y="810720"/>
            <a:ext cx="861840" cy="145080"/>
          </a:xfrm>
          <a:custGeom>
            <a:avLst/>
            <a:gdLst/>
            <a:ahLst/>
            <a:rect l="l" t="t" r="r" b="b"/>
            <a:pathLst>
              <a:path w="2395" h="404">
                <a:moveTo>
                  <a:pt x="111" y="200"/>
                </a:moveTo>
                <a:cubicBezTo>
                  <a:pt x="97" y="198"/>
                  <a:pt x="95" y="196"/>
                  <a:pt x="84" y="193"/>
                </a:cubicBezTo>
                <a:cubicBezTo>
                  <a:pt x="86" y="212"/>
                  <a:pt x="89" y="226"/>
                  <a:pt x="102" y="242"/>
                </a:cubicBezTo>
                <a:cubicBezTo>
                  <a:pt x="124" y="269"/>
                  <a:pt x="151" y="272"/>
                  <a:pt x="182" y="271"/>
                </a:cubicBezTo>
                <a:cubicBezTo>
                  <a:pt x="231" y="270"/>
                  <a:pt x="271" y="231"/>
                  <a:pt x="300" y="195"/>
                </a:cubicBezTo>
                <a:cubicBezTo>
                  <a:pt x="319" y="171"/>
                  <a:pt x="337" y="128"/>
                  <a:pt x="326" y="96"/>
                </a:cubicBezTo>
                <a:cubicBezTo>
                  <a:pt x="313" y="57"/>
                  <a:pt x="248" y="60"/>
                  <a:pt x="216" y="64"/>
                </a:cubicBezTo>
                <a:cubicBezTo>
                  <a:pt x="143" y="76"/>
                  <a:pt x="84" y="138"/>
                  <a:pt x="51" y="200"/>
                </a:cubicBezTo>
                <a:cubicBezTo>
                  <a:pt x="33" y="234"/>
                  <a:pt x="0" y="333"/>
                  <a:pt x="42" y="364"/>
                </a:cubicBezTo>
                <a:cubicBezTo>
                  <a:pt x="93" y="403"/>
                  <a:pt x="211" y="378"/>
                  <a:pt x="264" y="360"/>
                </a:cubicBezTo>
                <a:cubicBezTo>
                  <a:pt x="381" y="322"/>
                  <a:pt x="498" y="258"/>
                  <a:pt x="601" y="192"/>
                </a:cubicBezTo>
                <a:cubicBezTo>
                  <a:pt x="646" y="163"/>
                  <a:pt x="688" y="130"/>
                  <a:pt x="709" y="79"/>
                </a:cubicBezTo>
                <a:cubicBezTo>
                  <a:pt x="710" y="75"/>
                  <a:pt x="710" y="71"/>
                  <a:pt x="711" y="67"/>
                </a:cubicBezTo>
                <a:cubicBezTo>
                  <a:pt x="702" y="79"/>
                  <a:pt x="669" y="126"/>
                  <a:pt x="657" y="146"/>
                </a:cubicBezTo>
                <a:cubicBezTo>
                  <a:pt x="624" y="198"/>
                  <a:pt x="596" y="255"/>
                  <a:pt x="561" y="307"/>
                </a:cubicBezTo>
                <a:cubicBezTo>
                  <a:pt x="549" y="324"/>
                  <a:pt x="535" y="338"/>
                  <a:pt x="522" y="353"/>
                </a:cubicBezTo>
                <a:moveTo>
                  <a:pt x="446" y="71"/>
                </a:moveTo>
                <a:cubicBezTo>
                  <a:pt x="479" y="70"/>
                  <a:pt x="503" y="74"/>
                  <a:pt x="539" y="97"/>
                </a:cubicBezTo>
                <a:cubicBezTo>
                  <a:pt x="612" y="146"/>
                  <a:pt x="655" y="221"/>
                  <a:pt x="723" y="273"/>
                </a:cubicBezTo>
                <a:cubicBezTo>
                  <a:pt x="735" y="281"/>
                  <a:pt x="748" y="289"/>
                  <a:pt x="759" y="296"/>
                </a:cubicBezTo>
                <a:moveTo>
                  <a:pt x="1301" y="19"/>
                </a:moveTo>
                <a:cubicBezTo>
                  <a:pt x="1220" y="19"/>
                  <a:pt x="1178" y="34"/>
                  <a:pt x="1107" y="75"/>
                </a:cubicBezTo>
                <a:cubicBezTo>
                  <a:pt x="1044" y="112"/>
                  <a:pt x="975" y="157"/>
                  <a:pt x="938" y="222"/>
                </a:cubicBezTo>
                <a:cubicBezTo>
                  <a:pt x="930" y="246"/>
                  <a:pt x="927" y="253"/>
                  <a:pt x="929" y="270"/>
                </a:cubicBezTo>
                <a:cubicBezTo>
                  <a:pt x="974" y="291"/>
                  <a:pt x="1033" y="293"/>
                  <a:pt x="1083" y="284"/>
                </a:cubicBezTo>
                <a:cubicBezTo>
                  <a:pt x="1145" y="271"/>
                  <a:pt x="1216" y="237"/>
                  <a:pt x="1256" y="189"/>
                </a:cubicBezTo>
                <a:cubicBezTo>
                  <a:pt x="1276" y="164"/>
                  <a:pt x="1277" y="139"/>
                  <a:pt x="1277" y="109"/>
                </a:cubicBezTo>
                <a:cubicBezTo>
                  <a:pt x="1277" y="107"/>
                  <a:pt x="1277" y="105"/>
                  <a:pt x="1277" y="103"/>
                </a:cubicBezTo>
                <a:cubicBezTo>
                  <a:pt x="1261" y="119"/>
                  <a:pt x="1257" y="138"/>
                  <a:pt x="1253" y="166"/>
                </a:cubicBezTo>
                <a:cubicBezTo>
                  <a:pt x="1250" y="199"/>
                  <a:pt x="1249" y="210"/>
                  <a:pt x="1250" y="231"/>
                </a:cubicBezTo>
                <a:moveTo>
                  <a:pt x="1371" y="142"/>
                </a:moveTo>
                <a:cubicBezTo>
                  <a:pt x="1374" y="122"/>
                  <a:pt x="1373" y="98"/>
                  <a:pt x="1394" y="88"/>
                </a:cubicBezTo>
                <a:cubicBezTo>
                  <a:pt x="1423" y="73"/>
                  <a:pt x="1459" y="100"/>
                  <a:pt x="1474" y="120"/>
                </a:cubicBezTo>
                <a:cubicBezTo>
                  <a:pt x="1514" y="170"/>
                  <a:pt x="1522" y="235"/>
                  <a:pt x="1552" y="290"/>
                </a:cubicBezTo>
                <a:cubicBezTo>
                  <a:pt x="1553" y="292"/>
                  <a:pt x="1555" y="295"/>
                  <a:pt x="1556" y="297"/>
                </a:cubicBezTo>
                <a:cubicBezTo>
                  <a:pt x="1558" y="281"/>
                  <a:pt x="1558" y="261"/>
                  <a:pt x="1553" y="241"/>
                </a:cubicBezTo>
                <a:cubicBezTo>
                  <a:pt x="1546" y="214"/>
                  <a:pt x="1543" y="190"/>
                  <a:pt x="1543" y="162"/>
                </a:cubicBezTo>
                <a:cubicBezTo>
                  <a:pt x="1543" y="133"/>
                  <a:pt x="1556" y="121"/>
                  <a:pt x="1586" y="118"/>
                </a:cubicBezTo>
                <a:cubicBezTo>
                  <a:pt x="1632" y="113"/>
                  <a:pt x="1658" y="123"/>
                  <a:pt x="1691" y="155"/>
                </a:cubicBezTo>
                <a:cubicBezTo>
                  <a:pt x="1710" y="173"/>
                  <a:pt x="1731" y="198"/>
                  <a:pt x="1733" y="225"/>
                </a:cubicBezTo>
                <a:cubicBezTo>
                  <a:pt x="1731" y="225"/>
                  <a:pt x="1728" y="225"/>
                  <a:pt x="1726" y="225"/>
                </a:cubicBezTo>
                <a:cubicBezTo>
                  <a:pt x="1715" y="206"/>
                  <a:pt x="1712" y="199"/>
                  <a:pt x="1712" y="175"/>
                </a:cubicBezTo>
                <a:cubicBezTo>
                  <a:pt x="1712" y="142"/>
                  <a:pt x="1732" y="125"/>
                  <a:pt x="1761" y="109"/>
                </a:cubicBezTo>
                <a:cubicBezTo>
                  <a:pt x="1815" y="80"/>
                  <a:pt x="1886" y="69"/>
                  <a:pt x="1947" y="77"/>
                </a:cubicBezTo>
                <a:cubicBezTo>
                  <a:pt x="1997" y="83"/>
                  <a:pt x="2017" y="123"/>
                  <a:pt x="2022" y="168"/>
                </a:cubicBezTo>
                <a:cubicBezTo>
                  <a:pt x="2025" y="193"/>
                  <a:pt x="2013" y="231"/>
                  <a:pt x="2025" y="255"/>
                </a:cubicBezTo>
                <a:cubicBezTo>
                  <a:pt x="2028" y="257"/>
                  <a:pt x="2030" y="260"/>
                  <a:pt x="2033" y="262"/>
                </a:cubicBezTo>
                <a:moveTo>
                  <a:pt x="2279" y="12"/>
                </a:moveTo>
                <a:cubicBezTo>
                  <a:pt x="2272" y="0"/>
                  <a:pt x="2277" y="1"/>
                  <a:pt x="2259" y="1"/>
                </a:cubicBezTo>
                <a:cubicBezTo>
                  <a:pt x="2234" y="1"/>
                  <a:pt x="2223" y="3"/>
                  <a:pt x="2214" y="30"/>
                </a:cubicBezTo>
                <a:cubicBezTo>
                  <a:pt x="2203" y="63"/>
                  <a:pt x="2208" y="87"/>
                  <a:pt x="2232" y="110"/>
                </a:cubicBezTo>
                <a:cubicBezTo>
                  <a:pt x="2266" y="144"/>
                  <a:pt x="2312" y="165"/>
                  <a:pt x="2347" y="199"/>
                </a:cubicBezTo>
                <a:cubicBezTo>
                  <a:pt x="2363" y="215"/>
                  <a:pt x="2394" y="261"/>
                  <a:pt x="2376" y="287"/>
                </a:cubicBezTo>
                <a:cubicBezTo>
                  <a:pt x="2352" y="320"/>
                  <a:pt x="2289" y="334"/>
                  <a:pt x="2252" y="34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"/>
          <p:cNvSpPr/>
          <p:nvPr/>
        </p:nvSpPr>
        <p:spPr>
          <a:xfrm>
            <a:off x="3113640" y="703440"/>
            <a:ext cx="1514160" cy="271440"/>
          </a:xfrm>
          <a:custGeom>
            <a:avLst/>
            <a:gdLst/>
            <a:ahLst/>
            <a:rect l="l" t="t" r="r" b="b"/>
            <a:pathLst>
              <a:path w="4207" h="755">
                <a:moveTo>
                  <a:pt x="186" y="270"/>
                </a:moveTo>
                <a:cubicBezTo>
                  <a:pt x="101" y="282"/>
                  <a:pt x="87" y="322"/>
                  <a:pt x="50" y="400"/>
                </a:cubicBezTo>
                <a:cubicBezTo>
                  <a:pt x="25" y="452"/>
                  <a:pt x="0" y="526"/>
                  <a:pt x="47" y="574"/>
                </a:cubicBezTo>
                <a:cubicBezTo>
                  <a:pt x="62" y="584"/>
                  <a:pt x="78" y="594"/>
                  <a:pt x="93" y="604"/>
                </a:cubicBezTo>
                <a:moveTo>
                  <a:pt x="766" y="284"/>
                </a:moveTo>
                <a:cubicBezTo>
                  <a:pt x="758" y="265"/>
                  <a:pt x="757" y="260"/>
                  <a:pt x="748" y="251"/>
                </a:cubicBezTo>
                <a:cubicBezTo>
                  <a:pt x="748" y="264"/>
                  <a:pt x="746" y="295"/>
                  <a:pt x="747" y="308"/>
                </a:cubicBezTo>
                <a:cubicBezTo>
                  <a:pt x="750" y="349"/>
                  <a:pt x="762" y="394"/>
                  <a:pt x="795" y="421"/>
                </a:cubicBezTo>
                <a:cubicBezTo>
                  <a:pt x="819" y="441"/>
                  <a:pt x="869" y="447"/>
                  <a:pt x="899" y="439"/>
                </a:cubicBezTo>
                <a:cubicBezTo>
                  <a:pt x="939" y="429"/>
                  <a:pt x="951" y="397"/>
                  <a:pt x="953" y="360"/>
                </a:cubicBezTo>
                <a:cubicBezTo>
                  <a:pt x="955" y="308"/>
                  <a:pt x="913" y="282"/>
                  <a:pt x="869" y="265"/>
                </a:cubicBezTo>
                <a:cubicBezTo>
                  <a:pt x="816" y="245"/>
                  <a:pt x="741" y="239"/>
                  <a:pt x="689" y="264"/>
                </a:cubicBezTo>
                <a:cubicBezTo>
                  <a:pt x="622" y="296"/>
                  <a:pt x="544" y="415"/>
                  <a:pt x="604" y="485"/>
                </a:cubicBezTo>
                <a:cubicBezTo>
                  <a:pt x="654" y="544"/>
                  <a:pt x="747" y="549"/>
                  <a:pt x="817" y="559"/>
                </a:cubicBezTo>
                <a:moveTo>
                  <a:pt x="1101" y="479"/>
                </a:moveTo>
                <a:cubicBezTo>
                  <a:pt x="1110" y="490"/>
                  <a:pt x="1111" y="478"/>
                  <a:pt x="1117" y="509"/>
                </a:cubicBezTo>
                <a:cubicBezTo>
                  <a:pt x="1126" y="560"/>
                  <a:pt x="1124" y="612"/>
                  <a:pt x="1132" y="663"/>
                </a:cubicBezTo>
                <a:cubicBezTo>
                  <a:pt x="1137" y="694"/>
                  <a:pt x="1144" y="716"/>
                  <a:pt x="1157" y="743"/>
                </a:cubicBezTo>
                <a:moveTo>
                  <a:pt x="1623" y="493"/>
                </a:moveTo>
                <a:cubicBezTo>
                  <a:pt x="1623" y="544"/>
                  <a:pt x="1609" y="584"/>
                  <a:pt x="1590" y="632"/>
                </a:cubicBezTo>
                <a:cubicBezTo>
                  <a:pt x="1574" y="673"/>
                  <a:pt x="1553" y="713"/>
                  <a:pt x="1536" y="754"/>
                </a:cubicBezTo>
                <a:moveTo>
                  <a:pt x="1873" y="283"/>
                </a:moveTo>
                <a:cubicBezTo>
                  <a:pt x="1906" y="291"/>
                  <a:pt x="1909" y="312"/>
                  <a:pt x="1917" y="346"/>
                </a:cubicBezTo>
                <a:cubicBezTo>
                  <a:pt x="1924" y="378"/>
                  <a:pt x="1929" y="400"/>
                  <a:pt x="1964" y="407"/>
                </a:cubicBezTo>
                <a:cubicBezTo>
                  <a:pt x="2002" y="415"/>
                  <a:pt x="2048" y="412"/>
                  <a:pt x="2081" y="391"/>
                </a:cubicBezTo>
                <a:cubicBezTo>
                  <a:pt x="2120" y="365"/>
                  <a:pt x="2131" y="331"/>
                  <a:pt x="2133" y="288"/>
                </a:cubicBezTo>
                <a:cubicBezTo>
                  <a:pt x="2135" y="237"/>
                  <a:pt x="2093" y="216"/>
                  <a:pt x="2047" y="205"/>
                </a:cubicBezTo>
                <a:cubicBezTo>
                  <a:pt x="1985" y="190"/>
                  <a:pt x="1916" y="194"/>
                  <a:pt x="1863" y="231"/>
                </a:cubicBezTo>
                <a:cubicBezTo>
                  <a:pt x="1805" y="272"/>
                  <a:pt x="1782" y="327"/>
                  <a:pt x="1779" y="396"/>
                </a:cubicBezTo>
                <a:cubicBezTo>
                  <a:pt x="1776" y="468"/>
                  <a:pt x="1853" y="500"/>
                  <a:pt x="1914" y="520"/>
                </a:cubicBezTo>
                <a:cubicBezTo>
                  <a:pt x="1936" y="525"/>
                  <a:pt x="1958" y="531"/>
                  <a:pt x="1980" y="536"/>
                </a:cubicBezTo>
                <a:moveTo>
                  <a:pt x="2415" y="451"/>
                </a:moveTo>
                <a:cubicBezTo>
                  <a:pt x="2440" y="444"/>
                  <a:pt x="2464" y="441"/>
                  <a:pt x="2490" y="441"/>
                </a:cubicBezTo>
                <a:cubicBezTo>
                  <a:pt x="2517" y="441"/>
                  <a:pt x="2523" y="438"/>
                  <a:pt x="2524" y="467"/>
                </a:cubicBezTo>
                <a:cubicBezTo>
                  <a:pt x="2526" y="508"/>
                  <a:pt x="2516" y="531"/>
                  <a:pt x="2498" y="568"/>
                </a:cubicBezTo>
                <a:cubicBezTo>
                  <a:pt x="2485" y="595"/>
                  <a:pt x="2476" y="619"/>
                  <a:pt x="2475" y="649"/>
                </a:cubicBezTo>
                <a:cubicBezTo>
                  <a:pt x="2475" y="658"/>
                  <a:pt x="2475" y="660"/>
                  <a:pt x="2476" y="666"/>
                </a:cubicBezTo>
                <a:cubicBezTo>
                  <a:pt x="2496" y="668"/>
                  <a:pt x="2515" y="670"/>
                  <a:pt x="2536" y="670"/>
                </a:cubicBezTo>
                <a:moveTo>
                  <a:pt x="2920" y="506"/>
                </a:moveTo>
                <a:cubicBezTo>
                  <a:pt x="2913" y="551"/>
                  <a:pt x="2903" y="593"/>
                  <a:pt x="2890" y="636"/>
                </a:cubicBezTo>
                <a:cubicBezTo>
                  <a:pt x="2879" y="672"/>
                  <a:pt x="2864" y="706"/>
                  <a:pt x="2853" y="742"/>
                </a:cubicBezTo>
                <a:cubicBezTo>
                  <a:pt x="2852" y="745"/>
                  <a:pt x="2852" y="747"/>
                  <a:pt x="2851" y="750"/>
                </a:cubicBezTo>
                <a:moveTo>
                  <a:pt x="3024" y="187"/>
                </a:moveTo>
                <a:cubicBezTo>
                  <a:pt x="3033" y="187"/>
                  <a:pt x="3029" y="162"/>
                  <a:pt x="3030" y="203"/>
                </a:cubicBezTo>
                <a:cubicBezTo>
                  <a:pt x="3031" y="235"/>
                  <a:pt x="3020" y="279"/>
                  <a:pt x="3042" y="305"/>
                </a:cubicBezTo>
                <a:cubicBezTo>
                  <a:pt x="3071" y="339"/>
                  <a:pt x="3128" y="333"/>
                  <a:pt x="3167" y="333"/>
                </a:cubicBezTo>
                <a:cubicBezTo>
                  <a:pt x="3202" y="333"/>
                  <a:pt x="3252" y="326"/>
                  <a:pt x="3264" y="285"/>
                </a:cubicBezTo>
                <a:cubicBezTo>
                  <a:pt x="3274" y="250"/>
                  <a:pt x="3256" y="223"/>
                  <a:pt x="3224" y="210"/>
                </a:cubicBezTo>
                <a:cubicBezTo>
                  <a:pt x="3181" y="192"/>
                  <a:pt x="3111" y="194"/>
                  <a:pt x="3070" y="215"/>
                </a:cubicBezTo>
                <a:cubicBezTo>
                  <a:pt x="3019" y="241"/>
                  <a:pt x="2981" y="300"/>
                  <a:pt x="2973" y="356"/>
                </a:cubicBezTo>
                <a:cubicBezTo>
                  <a:pt x="2965" y="408"/>
                  <a:pt x="2977" y="442"/>
                  <a:pt x="3028" y="463"/>
                </a:cubicBezTo>
                <a:cubicBezTo>
                  <a:pt x="3080" y="484"/>
                  <a:pt x="3139" y="482"/>
                  <a:pt x="3193" y="486"/>
                </a:cubicBezTo>
                <a:moveTo>
                  <a:pt x="3509" y="350"/>
                </a:moveTo>
                <a:cubicBezTo>
                  <a:pt x="3515" y="347"/>
                  <a:pt x="3530" y="346"/>
                  <a:pt x="3543" y="346"/>
                </a:cubicBezTo>
                <a:cubicBezTo>
                  <a:pt x="3562" y="346"/>
                  <a:pt x="3616" y="348"/>
                  <a:pt x="3626" y="369"/>
                </a:cubicBezTo>
                <a:cubicBezTo>
                  <a:pt x="3629" y="376"/>
                  <a:pt x="3632" y="392"/>
                  <a:pt x="3628" y="399"/>
                </a:cubicBezTo>
                <a:cubicBezTo>
                  <a:pt x="3618" y="417"/>
                  <a:pt x="3615" y="419"/>
                  <a:pt x="3615" y="441"/>
                </a:cubicBezTo>
                <a:cubicBezTo>
                  <a:pt x="3615" y="464"/>
                  <a:pt x="3627" y="478"/>
                  <a:pt x="3629" y="500"/>
                </a:cubicBezTo>
                <a:cubicBezTo>
                  <a:pt x="3632" y="528"/>
                  <a:pt x="3632" y="558"/>
                  <a:pt x="3609" y="577"/>
                </a:cubicBezTo>
                <a:cubicBezTo>
                  <a:pt x="3575" y="605"/>
                  <a:pt x="3529" y="612"/>
                  <a:pt x="3488" y="619"/>
                </a:cubicBezTo>
                <a:cubicBezTo>
                  <a:pt x="3456" y="624"/>
                  <a:pt x="3426" y="624"/>
                  <a:pt x="3394" y="624"/>
                </a:cubicBezTo>
                <a:moveTo>
                  <a:pt x="3931" y="0"/>
                </a:moveTo>
                <a:cubicBezTo>
                  <a:pt x="4001" y="35"/>
                  <a:pt x="4068" y="81"/>
                  <a:pt x="4116" y="144"/>
                </a:cubicBezTo>
                <a:cubicBezTo>
                  <a:pt x="4176" y="222"/>
                  <a:pt x="4206" y="338"/>
                  <a:pt x="4188" y="436"/>
                </a:cubicBezTo>
                <a:cubicBezTo>
                  <a:pt x="4175" y="508"/>
                  <a:pt x="4095" y="540"/>
                  <a:pt x="4033" y="556"/>
                </a:cubicBezTo>
                <a:cubicBezTo>
                  <a:pt x="3971" y="572"/>
                  <a:pt x="3908" y="571"/>
                  <a:pt x="3845" y="5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"/>
          <p:cNvSpPr/>
          <p:nvPr/>
        </p:nvSpPr>
        <p:spPr>
          <a:xfrm>
            <a:off x="4768920" y="642960"/>
            <a:ext cx="633240" cy="184320"/>
          </a:xfrm>
          <a:custGeom>
            <a:avLst/>
            <a:gdLst/>
            <a:ahLst/>
            <a:rect l="l" t="t" r="r" b="b"/>
            <a:pathLst>
              <a:path w="1760" h="513">
                <a:moveTo>
                  <a:pt x="15" y="137"/>
                </a:moveTo>
                <a:cubicBezTo>
                  <a:pt x="5" y="117"/>
                  <a:pt x="2" y="106"/>
                  <a:pt x="0" y="84"/>
                </a:cubicBezTo>
                <a:cubicBezTo>
                  <a:pt x="59" y="77"/>
                  <a:pt x="97" y="76"/>
                  <a:pt x="146" y="113"/>
                </a:cubicBezTo>
                <a:cubicBezTo>
                  <a:pt x="189" y="146"/>
                  <a:pt x="222" y="195"/>
                  <a:pt x="240" y="246"/>
                </a:cubicBezTo>
                <a:cubicBezTo>
                  <a:pt x="247" y="267"/>
                  <a:pt x="245" y="281"/>
                  <a:pt x="246" y="300"/>
                </a:cubicBezTo>
                <a:cubicBezTo>
                  <a:pt x="237" y="301"/>
                  <a:pt x="217" y="310"/>
                  <a:pt x="206" y="301"/>
                </a:cubicBezTo>
                <a:cubicBezTo>
                  <a:pt x="187" y="286"/>
                  <a:pt x="186" y="244"/>
                  <a:pt x="189" y="223"/>
                </a:cubicBezTo>
                <a:cubicBezTo>
                  <a:pt x="194" y="187"/>
                  <a:pt x="233" y="175"/>
                  <a:pt x="265" y="171"/>
                </a:cubicBezTo>
                <a:cubicBezTo>
                  <a:pt x="310" y="166"/>
                  <a:pt x="326" y="182"/>
                  <a:pt x="338" y="224"/>
                </a:cubicBezTo>
                <a:cubicBezTo>
                  <a:pt x="347" y="255"/>
                  <a:pt x="346" y="306"/>
                  <a:pt x="338" y="327"/>
                </a:cubicBezTo>
                <a:cubicBezTo>
                  <a:pt x="320" y="312"/>
                  <a:pt x="317" y="312"/>
                  <a:pt x="316" y="280"/>
                </a:cubicBezTo>
                <a:cubicBezTo>
                  <a:pt x="315" y="245"/>
                  <a:pt x="315" y="225"/>
                  <a:pt x="344" y="205"/>
                </a:cubicBezTo>
                <a:cubicBezTo>
                  <a:pt x="372" y="186"/>
                  <a:pt x="408" y="186"/>
                  <a:pt x="440" y="188"/>
                </a:cubicBezTo>
                <a:cubicBezTo>
                  <a:pt x="476" y="191"/>
                  <a:pt x="484" y="232"/>
                  <a:pt x="489" y="266"/>
                </a:cubicBezTo>
                <a:cubicBezTo>
                  <a:pt x="493" y="294"/>
                  <a:pt x="492" y="323"/>
                  <a:pt x="492" y="351"/>
                </a:cubicBezTo>
                <a:moveTo>
                  <a:pt x="589" y="221"/>
                </a:moveTo>
                <a:cubicBezTo>
                  <a:pt x="611" y="201"/>
                  <a:pt x="633" y="178"/>
                  <a:pt x="664" y="171"/>
                </a:cubicBezTo>
                <a:cubicBezTo>
                  <a:pt x="695" y="164"/>
                  <a:pt x="692" y="186"/>
                  <a:pt x="698" y="210"/>
                </a:cubicBezTo>
                <a:cubicBezTo>
                  <a:pt x="708" y="249"/>
                  <a:pt x="707" y="297"/>
                  <a:pt x="732" y="331"/>
                </a:cubicBezTo>
                <a:cubicBezTo>
                  <a:pt x="758" y="366"/>
                  <a:pt x="798" y="364"/>
                  <a:pt x="837" y="364"/>
                </a:cubicBezTo>
                <a:cubicBezTo>
                  <a:pt x="876" y="364"/>
                  <a:pt x="910" y="355"/>
                  <a:pt x="937" y="324"/>
                </a:cubicBezTo>
                <a:cubicBezTo>
                  <a:pt x="950" y="309"/>
                  <a:pt x="952" y="294"/>
                  <a:pt x="954" y="276"/>
                </a:cubicBezTo>
                <a:cubicBezTo>
                  <a:pt x="954" y="275"/>
                  <a:pt x="954" y="273"/>
                  <a:pt x="954" y="272"/>
                </a:cubicBezTo>
                <a:cubicBezTo>
                  <a:pt x="939" y="294"/>
                  <a:pt x="934" y="311"/>
                  <a:pt x="932" y="338"/>
                </a:cubicBezTo>
                <a:moveTo>
                  <a:pt x="1122" y="355"/>
                </a:moveTo>
                <a:cubicBezTo>
                  <a:pt x="1161" y="340"/>
                  <a:pt x="1217" y="327"/>
                  <a:pt x="1236" y="285"/>
                </a:cubicBezTo>
                <a:cubicBezTo>
                  <a:pt x="1251" y="251"/>
                  <a:pt x="1232" y="227"/>
                  <a:pt x="1208" y="208"/>
                </a:cubicBezTo>
                <a:cubicBezTo>
                  <a:pt x="1185" y="190"/>
                  <a:pt x="1159" y="176"/>
                  <a:pt x="1130" y="174"/>
                </a:cubicBezTo>
                <a:cubicBezTo>
                  <a:pt x="1127" y="174"/>
                  <a:pt x="1125" y="174"/>
                  <a:pt x="1122" y="174"/>
                </a:cubicBezTo>
                <a:cubicBezTo>
                  <a:pt x="1116" y="214"/>
                  <a:pt x="1117" y="234"/>
                  <a:pt x="1142" y="270"/>
                </a:cubicBezTo>
                <a:cubicBezTo>
                  <a:pt x="1183" y="326"/>
                  <a:pt x="1245" y="360"/>
                  <a:pt x="1293" y="408"/>
                </a:cubicBezTo>
                <a:cubicBezTo>
                  <a:pt x="1304" y="419"/>
                  <a:pt x="1337" y="466"/>
                  <a:pt x="1320" y="485"/>
                </a:cubicBezTo>
                <a:cubicBezTo>
                  <a:pt x="1296" y="510"/>
                  <a:pt x="1245" y="511"/>
                  <a:pt x="1214" y="512"/>
                </a:cubicBezTo>
                <a:moveTo>
                  <a:pt x="1456" y="0"/>
                </a:moveTo>
                <a:cubicBezTo>
                  <a:pt x="1510" y="16"/>
                  <a:pt x="1511" y="62"/>
                  <a:pt x="1514" y="119"/>
                </a:cubicBezTo>
                <a:cubicBezTo>
                  <a:pt x="1518" y="195"/>
                  <a:pt x="1511" y="273"/>
                  <a:pt x="1510" y="349"/>
                </a:cubicBezTo>
                <a:cubicBezTo>
                  <a:pt x="1509" y="421"/>
                  <a:pt x="1531" y="438"/>
                  <a:pt x="1589" y="475"/>
                </a:cubicBezTo>
                <a:moveTo>
                  <a:pt x="1405" y="134"/>
                </a:moveTo>
                <a:cubicBezTo>
                  <a:pt x="1367" y="134"/>
                  <a:pt x="1406" y="134"/>
                  <a:pt x="1419" y="134"/>
                </a:cubicBezTo>
                <a:cubicBezTo>
                  <a:pt x="1533" y="134"/>
                  <a:pt x="1646" y="132"/>
                  <a:pt x="1759" y="12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8"/>
          <p:cNvSpPr/>
          <p:nvPr/>
        </p:nvSpPr>
        <p:spPr>
          <a:xfrm>
            <a:off x="5662080" y="577800"/>
            <a:ext cx="294120" cy="193680"/>
          </a:xfrm>
          <a:custGeom>
            <a:avLst/>
            <a:gdLst/>
            <a:ahLst/>
            <a:rect l="l" t="t" r="r" b="b"/>
            <a:pathLst>
              <a:path w="818" h="539">
                <a:moveTo>
                  <a:pt x="14" y="0"/>
                </a:moveTo>
                <a:cubicBezTo>
                  <a:pt x="17" y="29"/>
                  <a:pt x="21" y="43"/>
                  <a:pt x="22" y="72"/>
                </a:cubicBezTo>
                <a:cubicBezTo>
                  <a:pt x="26" y="173"/>
                  <a:pt x="0" y="296"/>
                  <a:pt x="27" y="393"/>
                </a:cubicBezTo>
                <a:cubicBezTo>
                  <a:pt x="28" y="396"/>
                  <a:pt x="30" y="398"/>
                  <a:pt x="31" y="401"/>
                </a:cubicBezTo>
                <a:cubicBezTo>
                  <a:pt x="58" y="399"/>
                  <a:pt x="65" y="396"/>
                  <a:pt x="89" y="380"/>
                </a:cubicBezTo>
                <a:cubicBezTo>
                  <a:pt x="133" y="352"/>
                  <a:pt x="176" y="318"/>
                  <a:pt x="226" y="302"/>
                </a:cubicBezTo>
                <a:cubicBezTo>
                  <a:pt x="256" y="292"/>
                  <a:pt x="333" y="273"/>
                  <a:pt x="356" y="306"/>
                </a:cubicBezTo>
                <a:cubicBezTo>
                  <a:pt x="403" y="374"/>
                  <a:pt x="325" y="451"/>
                  <a:pt x="276" y="482"/>
                </a:cubicBezTo>
                <a:cubicBezTo>
                  <a:pt x="195" y="535"/>
                  <a:pt x="103" y="538"/>
                  <a:pt x="10" y="538"/>
                </a:cubicBezTo>
                <a:moveTo>
                  <a:pt x="508" y="232"/>
                </a:moveTo>
                <a:cubicBezTo>
                  <a:pt x="519" y="241"/>
                  <a:pt x="516" y="234"/>
                  <a:pt x="527" y="252"/>
                </a:cubicBezTo>
                <a:cubicBezTo>
                  <a:pt x="542" y="280"/>
                  <a:pt x="563" y="295"/>
                  <a:pt x="591" y="306"/>
                </a:cubicBezTo>
                <a:cubicBezTo>
                  <a:pt x="624" y="320"/>
                  <a:pt x="686" y="330"/>
                  <a:pt x="721" y="316"/>
                </a:cubicBezTo>
                <a:cubicBezTo>
                  <a:pt x="736" y="305"/>
                  <a:pt x="740" y="302"/>
                  <a:pt x="748" y="293"/>
                </a:cubicBezTo>
                <a:cubicBezTo>
                  <a:pt x="750" y="257"/>
                  <a:pt x="752" y="246"/>
                  <a:pt x="712" y="235"/>
                </a:cubicBezTo>
                <a:cubicBezTo>
                  <a:pt x="652" y="219"/>
                  <a:pt x="564" y="217"/>
                  <a:pt x="506" y="242"/>
                </a:cubicBezTo>
                <a:cubicBezTo>
                  <a:pt x="450" y="267"/>
                  <a:pt x="412" y="320"/>
                  <a:pt x="404" y="380"/>
                </a:cubicBezTo>
                <a:cubicBezTo>
                  <a:pt x="395" y="450"/>
                  <a:pt x="470" y="468"/>
                  <a:pt x="523" y="480"/>
                </a:cubicBezTo>
                <a:cubicBezTo>
                  <a:pt x="620" y="502"/>
                  <a:pt x="718" y="498"/>
                  <a:pt x="817" y="5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9"/>
          <p:cNvSpPr/>
          <p:nvPr/>
        </p:nvSpPr>
        <p:spPr>
          <a:xfrm>
            <a:off x="6183360" y="534960"/>
            <a:ext cx="1263600" cy="238320"/>
          </a:xfrm>
          <a:custGeom>
            <a:avLst/>
            <a:gdLst/>
            <a:ahLst/>
            <a:rect l="l" t="t" r="r" b="b"/>
            <a:pathLst>
              <a:path w="3511" h="663">
                <a:moveTo>
                  <a:pt x="258" y="422"/>
                </a:moveTo>
                <a:cubicBezTo>
                  <a:pt x="284" y="399"/>
                  <a:pt x="306" y="382"/>
                  <a:pt x="326" y="355"/>
                </a:cubicBezTo>
                <a:cubicBezTo>
                  <a:pt x="291" y="353"/>
                  <a:pt x="245" y="352"/>
                  <a:pt x="207" y="360"/>
                </a:cubicBezTo>
                <a:cubicBezTo>
                  <a:pt x="160" y="370"/>
                  <a:pt x="53" y="394"/>
                  <a:pt x="28" y="444"/>
                </a:cubicBezTo>
                <a:cubicBezTo>
                  <a:pt x="0" y="501"/>
                  <a:pt x="86" y="531"/>
                  <a:pt x="119" y="547"/>
                </a:cubicBezTo>
                <a:cubicBezTo>
                  <a:pt x="179" y="577"/>
                  <a:pt x="288" y="589"/>
                  <a:pt x="336" y="638"/>
                </a:cubicBezTo>
                <a:cubicBezTo>
                  <a:pt x="339" y="643"/>
                  <a:pt x="340" y="644"/>
                  <a:pt x="339" y="648"/>
                </a:cubicBezTo>
                <a:cubicBezTo>
                  <a:pt x="292" y="652"/>
                  <a:pt x="241" y="656"/>
                  <a:pt x="194" y="651"/>
                </a:cubicBezTo>
                <a:cubicBezTo>
                  <a:pt x="159" y="648"/>
                  <a:pt x="145" y="639"/>
                  <a:pt x="122" y="617"/>
                </a:cubicBezTo>
                <a:moveTo>
                  <a:pt x="368" y="440"/>
                </a:moveTo>
                <a:cubicBezTo>
                  <a:pt x="430" y="412"/>
                  <a:pt x="474" y="398"/>
                  <a:pt x="542" y="397"/>
                </a:cubicBezTo>
                <a:cubicBezTo>
                  <a:pt x="587" y="396"/>
                  <a:pt x="600" y="427"/>
                  <a:pt x="612" y="467"/>
                </a:cubicBezTo>
                <a:cubicBezTo>
                  <a:pt x="624" y="507"/>
                  <a:pt x="627" y="544"/>
                  <a:pt x="675" y="550"/>
                </a:cubicBezTo>
                <a:cubicBezTo>
                  <a:pt x="708" y="555"/>
                  <a:pt x="747" y="555"/>
                  <a:pt x="772" y="529"/>
                </a:cubicBezTo>
                <a:cubicBezTo>
                  <a:pt x="794" y="507"/>
                  <a:pt x="796" y="463"/>
                  <a:pt x="776" y="440"/>
                </a:cubicBezTo>
                <a:cubicBezTo>
                  <a:pt x="746" y="404"/>
                  <a:pt x="674" y="396"/>
                  <a:pt x="631" y="405"/>
                </a:cubicBezTo>
                <a:cubicBezTo>
                  <a:pt x="571" y="418"/>
                  <a:pt x="527" y="470"/>
                  <a:pt x="517" y="530"/>
                </a:cubicBezTo>
                <a:cubicBezTo>
                  <a:pt x="505" y="602"/>
                  <a:pt x="571" y="626"/>
                  <a:pt x="628" y="640"/>
                </a:cubicBezTo>
                <a:cubicBezTo>
                  <a:pt x="716" y="662"/>
                  <a:pt x="825" y="656"/>
                  <a:pt x="913" y="638"/>
                </a:cubicBezTo>
                <a:cubicBezTo>
                  <a:pt x="991" y="622"/>
                  <a:pt x="1102" y="591"/>
                  <a:pt x="1139" y="510"/>
                </a:cubicBezTo>
                <a:cubicBezTo>
                  <a:pt x="1167" y="450"/>
                  <a:pt x="1137" y="378"/>
                  <a:pt x="1109" y="326"/>
                </a:cubicBezTo>
                <a:cubicBezTo>
                  <a:pt x="1088" y="288"/>
                  <a:pt x="1064" y="245"/>
                  <a:pt x="1028" y="221"/>
                </a:cubicBezTo>
                <a:cubicBezTo>
                  <a:pt x="1024" y="221"/>
                  <a:pt x="1020" y="221"/>
                  <a:pt x="1016" y="221"/>
                </a:cubicBezTo>
                <a:cubicBezTo>
                  <a:pt x="996" y="260"/>
                  <a:pt x="984" y="289"/>
                  <a:pt x="982" y="340"/>
                </a:cubicBezTo>
                <a:cubicBezTo>
                  <a:pt x="979" y="411"/>
                  <a:pt x="992" y="462"/>
                  <a:pt x="1034" y="521"/>
                </a:cubicBezTo>
                <a:cubicBezTo>
                  <a:pt x="1074" y="578"/>
                  <a:pt x="1123" y="605"/>
                  <a:pt x="1189" y="617"/>
                </a:cubicBezTo>
                <a:moveTo>
                  <a:pt x="1243" y="585"/>
                </a:moveTo>
                <a:cubicBezTo>
                  <a:pt x="1251" y="565"/>
                  <a:pt x="1258" y="536"/>
                  <a:pt x="1273" y="520"/>
                </a:cubicBezTo>
                <a:cubicBezTo>
                  <a:pt x="1284" y="509"/>
                  <a:pt x="1307" y="504"/>
                  <a:pt x="1322" y="508"/>
                </a:cubicBezTo>
                <a:cubicBezTo>
                  <a:pt x="1339" y="513"/>
                  <a:pt x="1349" y="541"/>
                  <a:pt x="1367" y="552"/>
                </a:cubicBezTo>
                <a:cubicBezTo>
                  <a:pt x="1403" y="571"/>
                  <a:pt x="1445" y="568"/>
                  <a:pt x="1485" y="568"/>
                </a:cubicBezTo>
                <a:cubicBezTo>
                  <a:pt x="1515" y="568"/>
                  <a:pt x="1556" y="565"/>
                  <a:pt x="1570" y="531"/>
                </a:cubicBezTo>
                <a:cubicBezTo>
                  <a:pt x="1582" y="502"/>
                  <a:pt x="1564" y="477"/>
                  <a:pt x="1539" y="466"/>
                </a:cubicBezTo>
                <a:cubicBezTo>
                  <a:pt x="1496" y="446"/>
                  <a:pt x="1420" y="440"/>
                  <a:pt x="1375" y="459"/>
                </a:cubicBezTo>
                <a:cubicBezTo>
                  <a:pt x="1329" y="479"/>
                  <a:pt x="1295" y="527"/>
                  <a:pt x="1289" y="577"/>
                </a:cubicBezTo>
                <a:cubicBezTo>
                  <a:pt x="1282" y="631"/>
                  <a:pt x="1335" y="648"/>
                  <a:pt x="1379" y="656"/>
                </a:cubicBezTo>
                <a:cubicBezTo>
                  <a:pt x="1396" y="658"/>
                  <a:pt x="1414" y="659"/>
                  <a:pt x="1431" y="661"/>
                </a:cubicBezTo>
                <a:moveTo>
                  <a:pt x="1899" y="490"/>
                </a:moveTo>
                <a:cubicBezTo>
                  <a:pt x="1897" y="468"/>
                  <a:pt x="1885" y="458"/>
                  <a:pt x="1858" y="469"/>
                </a:cubicBezTo>
                <a:cubicBezTo>
                  <a:pt x="1811" y="489"/>
                  <a:pt x="1761" y="530"/>
                  <a:pt x="1728" y="569"/>
                </a:cubicBezTo>
                <a:cubicBezTo>
                  <a:pt x="1704" y="597"/>
                  <a:pt x="1700" y="628"/>
                  <a:pt x="1739" y="638"/>
                </a:cubicBezTo>
                <a:cubicBezTo>
                  <a:pt x="1785" y="644"/>
                  <a:pt x="1801" y="646"/>
                  <a:pt x="1833" y="644"/>
                </a:cubicBezTo>
                <a:moveTo>
                  <a:pt x="2081" y="179"/>
                </a:moveTo>
                <a:cubicBezTo>
                  <a:pt x="2059" y="180"/>
                  <a:pt x="2061" y="192"/>
                  <a:pt x="2051" y="222"/>
                </a:cubicBezTo>
                <a:cubicBezTo>
                  <a:pt x="2023" y="311"/>
                  <a:pt x="2008" y="438"/>
                  <a:pt x="2046" y="526"/>
                </a:cubicBezTo>
                <a:cubicBezTo>
                  <a:pt x="2062" y="564"/>
                  <a:pt x="2091" y="591"/>
                  <a:pt x="2117" y="620"/>
                </a:cubicBezTo>
                <a:moveTo>
                  <a:pt x="1938" y="520"/>
                </a:moveTo>
                <a:cubicBezTo>
                  <a:pt x="1955" y="512"/>
                  <a:pt x="1979" y="505"/>
                  <a:pt x="2004" y="503"/>
                </a:cubicBezTo>
                <a:cubicBezTo>
                  <a:pt x="2059" y="498"/>
                  <a:pt x="2114" y="492"/>
                  <a:pt x="2168" y="483"/>
                </a:cubicBezTo>
                <a:cubicBezTo>
                  <a:pt x="2239" y="471"/>
                  <a:pt x="2312" y="451"/>
                  <a:pt x="2386" y="450"/>
                </a:cubicBezTo>
                <a:cubicBezTo>
                  <a:pt x="2411" y="450"/>
                  <a:pt x="2431" y="451"/>
                  <a:pt x="2455" y="457"/>
                </a:cubicBezTo>
                <a:cubicBezTo>
                  <a:pt x="2481" y="464"/>
                  <a:pt x="2508" y="461"/>
                  <a:pt x="2534" y="461"/>
                </a:cubicBezTo>
                <a:cubicBezTo>
                  <a:pt x="2559" y="461"/>
                  <a:pt x="2571" y="459"/>
                  <a:pt x="2580" y="436"/>
                </a:cubicBezTo>
                <a:cubicBezTo>
                  <a:pt x="2593" y="403"/>
                  <a:pt x="2550" y="391"/>
                  <a:pt x="2527" y="387"/>
                </a:cubicBezTo>
                <a:cubicBezTo>
                  <a:pt x="2469" y="378"/>
                  <a:pt x="2417" y="384"/>
                  <a:pt x="2369" y="418"/>
                </a:cubicBezTo>
                <a:cubicBezTo>
                  <a:pt x="2336" y="441"/>
                  <a:pt x="2303" y="478"/>
                  <a:pt x="2311" y="523"/>
                </a:cubicBezTo>
                <a:cubicBezTo>
                  <a:pt x="2321" y="578"/>
                  <a:pt x="2438" y="586"/>
                  <a:pt x="2477" y="591"/>
                </a:cubicBezTo>
                <a:cubicBezTo>
                  <a:pt x="2505" y="594"/>
                  <a:pt x="2532" y="596"/>
                  <a:pt x="2560" y="599"/>
                </a:cubicBezTo>
                <a:moveTo>
                  <a:pt x="2892" y="610"/>
                </a:moveTo>
                <a:cubicBezTo>
                  <a:pt x="2965" y="595"/>
                  <a:pt x="3029" y="585"/>
                  <a:pt x="3081" y="527"/>
                </a:cubicBezTo>
                <a:cubicBezTo>
                  <a:pt x="3103" y="504"/>
                  <a:pt x="3102" y="486"/>
                  <a:pt x="3103" y="457"/>
                </a:cubicBezTo>
                <a:cubicBezTo>
                  <a:pt x="3057" y="444"/>
                  <a:pt x="2998" y="431"/>
                  <a:pt x="2941" y="440"/>
                </a:cubicBezTo>
                <a:cubicBezTo>
                  <a:pt x="2880" y="450"/>
                  <a:pt x="2725" y="487"/>
                  <a:pt x="2691" y="550"/>
                </a:cubicBezTo>
                <a:cubicBezTo>
                  <a:pt x="2687" y="565"/>
                  <a:pt x="2686" y="569"/>
                  <a:pt x="2687" y="578"/>
                </a:cubicBezTo>
                <a:cubicBezTo>
                  <a:pt x="2752" y="591"/>
                  <a:pt x="2825" y="591"/>
                  <a:pt x="2891" y="579"/>
                </a:cubicBezTo>
                <a:cubicBezTo>
                  <a:pt x="2991" y="560"/>
                  <a:pt x="3111" y="517"/>
                  <a:pt x="3182" y="439"/>
                </a:cubicBezTo>
                <a:cubicBezTo>
                  <a:pt x="3245" y="371"/>
                  <a:pt x="3244" y="283"/>
                  <a:pt x="3245" y="197"/>
                </a:cubicBezTo>
                <a:cubicBezTo>
                  <a:pt x="3246" y="126"/>
                  <a:pt x="3234" y="58"/>
                  <a:pt x="3194" y="0"/>
                </a:cubicBezTo>
                <a:cubicBezTo>
                  <a:pt x="3147" y="7"/>
                  <a:pt x="3146" y="14"/>
                  <a:pt x="3116" y="61"/>
                </a:cubicBezTo>
                <a:cubicBezTo>
                  <a:pt x="3060" y="152"/>
                  <a:pt x="3011" y="259"/>
                  <a:pt x="3002" y="367"/>
                </a:cubicBezTo>
                <a:cubicBezTo>
                  <a:pt x="2996" y="438"/>
                  <a:pt x="3005" y="495"/>
                  <a:pt x="3061" y="544"/>
                </a:cubicBezTo>
                <a:cubicBezTo>
                  <a:pt x="3097" y="569"/>
                  <a:pt x="3109" y="577"/>
                  <a:pt x="3137" y="585"/>
                </a:cubicBezTo>
                <a:moveTo>
                  <a:pt x="3434" y="544"/>
                </a:moveTo>
                <a:cubicBezTo>
                  <a:pt x="3458" y="534"/>
                  <a:pt x="3477" y="532"/>
                  <a:pt x="3503" y="533"/>
                </a:cubicBezTo>
                <a:cubicBezTo>
                  <a:pt x="3505" y="533"/>
                  <a:pt x="3508" y="534"/>
                  <a:pt x="3510" y="534"/>
                </a:cubicBezTo>
                <a:cubicBezTo>
                  <a:pt x="3510" y="565"/>
                  <a:pt x="3504" y="575"/>
                  <a:pt x="3472" y="584"/>
                </a:cubicBezTo>
                <a:cubicBezTo>
                  <a:pt x="3447" y="591"/>
                  <a:pt x="3395" y="596"/>
                  <a:pt x="3370" y="588"/>
                </a:cubicBezTo>
                <a:cubicBezTo>
                  <a:pt x="3349" y="582"/>
                  <a:pt x="3349" y="557"/>
                  <a:pt x="3365" y="546"/>
                </a:cubicBezTo>
                <a:cubicBezTo>
                  <a:pt x="3375" y="541"/>
                  <a:pt x="3384" y="536"/>
                  <a:pt x="3394" y="5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0"/>
          <p:cNvSpPr/>
          <p:nvPr/>
        </p:nvSpPr>
        <p:spPr>
          <a:xfrm>
            <a:off x="7842240" y="946080"/>
            <a:ext cx="12600" cy="19080"/>
          </a:xfrm>
          <a:custGeom>
            <a:avLst/>
            <a:gdLst/>
            <a:ahLst/>
            <a:rect l="l" t="t" r="r" b="b"/>
            <a:pathLst>
              <a:path w="36" h="54">
                <a:moveTo>
                  <a:pt x="0" y="0"/>
                </a:moveTo>
                <a:cubicBezTo>
                  <a:pt x="14" y="27"/>
                  <a:pt x="21" y="38"/>
                  <a:pt x="35" y="5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1"/>
          <p:cNvSpPr/>
          <p:nvPr/>
        </p:nvSpPr>
        <p:spPr>
          <a:xfrm>
            <a:off x="2318400" y="1135080"/>
            <a:ext cx="924840" cy="183960"/>
          </a:xfrm>
          <a:custGeom>
            <a:avLst/>
            <a:gdLst/>
            <a:ahLst/>
            <a:rect l="l" t="t" r="r" b="b"/>
            <a:pathLst>
              <a:path w="2570" h="512">
                <a:moveTo>
                  <a:pt x="37" y="107"/>
                </a:moveTo>
                <a:cubicBezTo>
                  <a:pt x="22" y="107"/>
                  <a:pt x="20" y="107"/>
                  <a:pt x="11" y="107"/>
                </a:cubicBezTo>
                <a:cubicBezTo>
                  <a:pt x="25" y="86"/>
                  <a:pt x="0" y="91"/>
                  <a:pt x="46" y="84"/>
                </a:cubicBezTo>
                <a:cubicBezTo>
                  <a:pt x="144" y="68"/>
                  <a:pt x="246" y="69"/>
                  <a:pt x="344" y="62"/>
                </a:cubicBezTo>
                <a:cubicBezTo>
                  <a:pt x="414" y="57"/>
                  <a:pt x="484" y="52"/>
                  <a:pt x="552" y="37"/>
                </a:cubicBezTo>
                <a:cubicBezTo>
                  <a:pt x="571" y="33"/>
                  <a:pt x="581" y="25"/>
                  <a:pt x="595" y="18"/>
                </a:cubicBezTo>
                <a:moveTo>
                  <a:pt x="457" y="0"/>
                </a:moveTo>
                <a:cubicBezTo>
                  <a:pt x="441" y="0"/>
                  <a:pt x="438" y="0"/>
                  <a:pt x="429" y="0"/>
                </a:cubicBezTo>
                <a:cubicBezTo>
                  <a:pt x="428" y="27"/>
                  <a:pt x="427" y="56"/>
                  <a:pt x="428" y="83"/>
                </a:cubicBezTo>
                <a:cubicBezTo>
                  <a:pt x="431" y="151"/>
                  <a:pt x="436" y="220"/>
                  <a:pt x="431" y="286"/>
                </a:cubicBezTo>
                <a:cubicBezTo>
                  <a:pt x="428" y="333"/>
                  <a:pt x="419" y="377"/>
                  <a:pt x="419" y="424"/>
                </a:cubicBezTo>
                <a:cubicBezTo>
                  <a:pt x="419" y="448"/>
                  <a:pt x="435" y="441"/>
                  <a:pt x="454" y="442"/>
                </a:cubicBezTo>
                <a:moveTo>
                  <a:pt x="613" y="242"/>
                </a:moveTo>
                <a:cubicBezTo>
                  <a:pt x="624" y="214"/>
                  <a:pt x="638" y="187"/>
                  <a:pt x="650" y="162"/>
                </a:cubicBezTo>
                <a:cubicBezTo>
                  <a:pt x="651" y="182"/>
                  <a:pt x="652" y="218"/>
                  <a:pt x="652" y="241"/>
                </a:cubicBezTo>
                <a:cubicBezTo>
                  <a:pt x="652" y="319"/>
                  <a:pt x="658" y="444"/>
                  <a:pt x="741" y="485"/>
                </a:cubicBezTo>
                <a:cubicBezTo>
                  <a:pt x="772" y="500"/>
                  <a:pt x="804" y="491"/>
                  <a:pt x="832" y="477"/>
                </a:cubicBezTo>
                <a:cubicBezTo>
                  <a:pt x="884" y="452"/>
                  <a:pt x="904" y="378"/>
                  <a:pt x="953" y="347"/>
                </a:cubicBezTo>
                <a:cubicBezTo>
                  <a:pt x="963" y="344"/>
                  <a:pt x="966" y="343"/>
                  <a:pt x="973" y="344"/>
                </a:cubicBezTo>
                <a:cubicBezTo>
                  <a:pt x="987" y="373"/>
                  <a:pt x="997" y="407"/>
                  <a:pt x="1011" y="437"/>
                </a:cubicBezTo>
                <a:cubicBezTo>
                  <a:pt x="1035" y="487"/>
                  <a:pt x="1040" y="485"/>
                  <a:pt x="1091" y="496"/>
                </a:cubicBezTo>
                <a:cubicBezTo>
                  <a:pt x="1162" y="511"/>
                  <a:pt x="1249" y="454"/>
                  <a:pt x="1311" y="428"/>
                </a:cubicBezTo>
                <a:cubicBezTo>
                  <a:pt x="1401" y="390"/>
                  <a:pt x="1510" y="361"/>
                  <a:pt x="1590" y="304"/>
                </a:cubicBezTo>
                <a:cubicBezTo>
                  <a:pt x="1606" y="293"/>
                  <a:pt x="1612" y="281"/>
                  <a:pt x="1623" y="271"/>
                </a:cubicBezTo>
                <a:cubicBezTo>
                  <a:pt x="1576" y="274"/>
                  <a:pt x="1545" y="277"/>
                  <a:pt x="1502" y="301"/>
                </a:cubicBezTo>
                <a:cubicBezTo>
                  <a:pt x="1467" y="320"/>
                  <a:pt x="1419" y="354"/>
                  <a:pt x="1426" y="401"/>
                </a:cubicBezTo>
                <a:cubicBezTo>
                  <a:pt x="1434" y="450"/>
                  <a:pt x="1492" y="438"/>
                  <a:pt x="1533" y="438"/>
                </a:cubicBezTo>
                <a:cubicBezTo>
                  <a:pt x="1621" y="439"/>
                  <a:pt x="1695" y="417"/>
                  <a:pt x="1769" y="371"/>
                </a:cubicBezTo>
                <a:cubicBezTo>
                  <a:pt x="1772" y="369"/>
                  <a:pt x="1782" y="361"/>
                  <a:pt x="1786" y="358"/>
                </a:cubicBezTo>
                <a:cubicBezTo>
                  <a:pt x="1804" y="373"/>
                  <a:pt x="1813" y="396"/>
                  <a:pt x="1838" y="403"/>
                </a:cubicBezTo>
                <a:cubicBezTo>
                  <a:pt x="1892" y="418"/>
                  <a:pt x="1953" y="415"/>
                  <a:pt x="2005" y="393"/>
                </a:cubicBezTo>
                <a:cubicBezTo>
                  <a:pt x="2097" y="354"/>
                  <a:pt x="2165" y="290"/>
                  <a:pt x="2168" y="190"/>
                </a:cubicBezTo>
                <a:cubicBezTo>
                  <a:pt x="2170" y="126"/>
                  <a:pt x="2134" y="70"/>
                  <a:pt x="2082" y="33"/>
                </a:cubicBezTo>
                <a:cubicBezTo>
                  <a:pt x="2070" y="29"/>
                  <a:pt x="2068" y="27"/>
                  <a:pt x="2060" y="28"/>
                </a:cubicBezTo>
                <a:cubicBezTo>
                  <a:pt x="2058" y="86"/>
                  <a:pt x="2055" y="133"/>
                  <a:pt x="2073" y="190"/>
                </a:cubicBezTo>
                <a:cubicBezTo>
                  <a:pt x="2101" y="280"/>
                  <a:pt x="2150" y="364"/>
                  <a:pt x="2210" y="438"/>
                </a:cubicBezTo>
                <a:cubicBezTo>
                  <a:pt x="2215" y="444"/>
                  <a:pt x="2219" y="449"/>
                  <a:pt x="2224" y="455"/>
                </a:cubicBezTo>
                <a:moveTo>
                  <a:pt x="1948" y="295"/>
                </a:moveTo>
                <a:cubicBezTo>
                  <a:pt x="1964" y="288"/>
                  <a:pt x="2015" y="287"/>
                  <a:pt x="2039" y="286"/>
                </a:cubicBezTo>
                <a:cubicBezTo>
                  <a:pt x="2215" y="275"/>
                  <a:pt x="2392" y="259"/>
                  <a:pt x="2569" y="25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2"/>
          <p:cNvSpPr/>
          <p:nvPr/>
        </p:nvSpPr>
        <p:spPr>
          <a:xfrm>
            <a:off x="3504960" y="1133640"/>
            <a:ext cx="127440" cy="182520"/>
          </a:xfrm>
          <a:custGeom>
            <a:avLst/>
            <a:gdLst/>
            <a:ahLst/>
            <a:rect l="l" t="t" r="r" b="b"/>
            <a:pathLst>
              <a:path w="355" h="508">
                <a:moveTo>
                  <a:pt x="14" y="187"/>
                </a:moveTo>
                <a:cubicBezTo>
                  <a:pt x="0" y="190"/>
                  <a:pt x="6" y="194"/>
                  <a:pt x="6" y="217"/>
                </a:cubicBezTo>
                <a:cubicBezTo>
                  <a:pt x="6" y="279"/>
                  <a:pt x="1" y="344"/>
                  <a:pt x="11" y="405"/>
                </a:cubicBezTo>
                <a:cubicBezTo>
                  <a:pt x="17" y="442"/>
                  <a:pt x="26" y="468"/>
                  <a:pt x="66" y="468"/>
                </a:cubicBezTo>
                <a:cubicBezTo>
                  <a:pt x="74" y="467"/>
                  <a:pt x="82" y="467"/>
                  <a:pt x="90" y="466"/>
                </a:cubicBezTo>
                <a:moveTo>
                  <a:pt x="130" y="31"/>
                </a:moveTo>
                <a:cubicBezTo>
                  <a:pt x="119" y="14"/>
                  <a:pt x="117" y="10"/>
                  <a:pt x="110" y="0"/>
                </a:cubicBezTo>
                <a:cubicBezTo>
                  <a:pt x="115" y="31"/>
                  <a:pt x="119" y="52"/>
                  <a:pt x="139" y="79"/>
                </a:cubicBezTo>
                <a:cubicBezTo>
                  <a:pt x="165" y="114"/>
                  <a:pt x="199" y="135"/>
                  <a:pt x="240" y="148"/>
                </a:cubicBezTo>
                <a:cubicBezTo>
                  <a:pt x="269" y="158"/>
                  <a:pt x="302" y="159"/>
                  <a:pt x="331" y="169"/>
                </a:cubicBezTo>
                <a:cubicBezTo>
                  <a:pt x="351" y="176"/>
                  <a:pt x="351" y="185"/>
                  <a:pt x="352" y="204"/>
                </a:cubicBezTo>
                <a:cubicBezTo>
                  <a:pt x="354" y="238"/>
                  <a:pt x="351" y="272"/>
                  <a:pt x="348" y="305"/>
                </a:cubicBezTo>
                <a:cubicBezTo>
                  <a:pt x="344" y="347"/>
                  <a:pt x="345" y="390"/>
                  <a:pt x="345" y="432"/>
                </a:cubicBezTo>
                <a:cubicBezTo>
                  <a:pt x="345" y="457"/>
                  <a:pt x="345" y="482"/>
                  <a:pt x="345" y="50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3"/>
          <p:cNvSpPr/>
          <p:nvPr/>
        </p:nvSpPr>
        <p:spPr>
          <a:xfrm>
            <a:off x="3903840" y="1184040"/>
            <a:ext cx="723960" cy="140040"/>
          </a:xfrm>
          <a:custGeom>
            <a:avLst/>
            <a:gdLst/>
            <a:ahLst/>
            <a:rect l="l" t="t" r="r" b="b"/>
            <a:pathLst>
              <a:path w="2012" h="390">
                <a:moveTo>
                  <a:pt x="15" y="119"/>
                </a:moveTo>
                <a:cubicBezTo>
                  <a:pt x="3" y="104"/>
                  <a:pt x="5" y="105"/>
                  <a:pt x="0" y="89"/>
                </a:cubicBezTo>
                <a:cubicBezTo>
                  <a:pt x="36" y="93"/>
                  <a:pt x="50" y="98"/>
                  <a:pt x="78" y="125"/>
                </a:cubicBezTo>
                <a:cubicBezTo>
                  <a:pt x="121" y="165"/>
                  <a:pt x="151" y="221"/>
                  <a:pt x="170" y="276"/>
                </a:cubicBezTo>
                <a:cubicBezTo>
                  <a:pt x="177" y="296"/>
                  <a:pt x="180" y="317"/>
                  <a:pt x="184" y="339"/>
                </a:cubicBezTo>
                <a:cubicBezTo>
                  <a:pt x="184" y="279"/>
                  <a:pt x="171" y="206"/>
                  <a:pt x="192" y="149"/>
                </a:cubicBezTo>
                <a:cubicBezTo>
                  <a:pt x="208" y="106"/>
                  <a:pt x="248" y="69"/>
                  <a:pt x="290" y="55"/>
                </a:cubicBezTo>
                <a:cubicBezTo>
                  <a:pt x="355" y="33"/>
                  <a:pt x="405" y="63"/>
                  <a:pt x="448" y="111"/>
                </a:cubicBezTo>
                <a:cubicBezTo>
                  <a:pt x="482" y="148"/>
                  <a:pt x="497" y="193"/>
                  <a:pt x="517" y="238"/>
                </a:cubicBezTo>
                <a:cubicBezTo>
                  <a:pt x="534" y="273"/>
                  <a:pt x="549" y="283"/>
                  <a:pt x="585" y="288"/>
                </a:cubicBezTo>
                <a:moveTo>
                  <a:pt x="1038" y="36"/>
                </a:moveTo>
                <a:cubicBezTo>
                  <a:pt x="1038" y="30"/>
                  <a:pt x="1038" y="24"/>
                  <a:pt x="1038" y="18"/>
                </a:cubicBezTo>
                <a:cubicBezTo>
                  <a:pt x="1067" y="25"/>
                  <a:pt x="1071" y="33"/>
                  <a:pt x="1089" y="62"/>
                </a:cubicBezTo>
                <a:cubicBezTo>
                  <a:pt x="1117" y="108"/>
                  <a:pt x="1134" y="158"/>
                  <a:pt x="1152" y="208"/>
                </a:cubicBezTo>
                <a:cubicBezTo>
                  <a:pt x="1163" y="237"/>
                  <a:pt x="1171" y="266"/>
                  <a:pt x="1196" y="284"/>
                </a:cubicBezTo>
                <a:cubicBezTo>
                  <a:pt x="1199" y="284"/>
                  <a:pt x="1202" y="284"/>
                  <a:pt x="1205" y="284"/>
                </a:cubicBezTo>
                <a:cubicBezTo>
                  <a:pt x="1213" y="261"/>
                  <a:pt x="1219" y="229"/>
                  <a:pt x="1223" y="201"/>
                </a:cubicBezTo>
                <a:cubicBezTo>
                  <a:pt x="1229" y="164"/>
                  <a:pt x="1232" y="128"/>
                  <a:pt x="1253" y="97"/>
                </a:cubicBezTo>
                <a:cubicBezTo>
                  <a:pt x="1281" y="55"/>
                  <a:pt x="1316" y="35"/>
                  <a:pt x="1365" y="36"/>
                </a:cubicBezTo>
                <a:cubicBezTo>
                  <a:pt x="1410" y="37"/>
                  <a:pt x="1427" y="76"/>
                  <a:pt x="1446" y="112"/>
                </a:cubicBezTo>
                <a:cubicBezTo>
                  <a:pt x="1468" y="155"/>
                  <a:pt x="1485" y="175"/>
                  <a:pt x="1526" y="200"/>
                </a:cubicBezTo>
                <a:moveTo>
                  <a:pt x="1700" y="46"/>
                </a:moveTo>
                <a:cubicBezTo>
                  <a:pt x="1697" y="19"/>
                  <a:pt x="1707" y="53"/>
                  <a:pt x="1714" y="63"/>
                </a:cubicBezTo>
                <a:cubicBezTo>
                  <a:pt x="1743" y="107"/>
                  <a:pt x="1780" y="146"/>
                  <a:pt x="1834" y="158"/>
                </a:cubicBezTo>
                <a:cubicBezTo>
                  <a:pt x="1875" y="167"/>
                  <a:pt x="1931" y="168"/>
                  <a:pt x="1968" y="146"/>
                </a:cubicBezTo>
                <a:cubicBezTo>
                  <a:pt x="1991" y="132"/>
                  <a:pt x="2009" y="93"/>
                  <a:pt x="1997" y="65"/>
                </a:cubicBezTo>
                <a:cubicBezTo>
                  <a:pt x="1979" y="24"/>
                  <a:pt x="1920" y="10"/>
                  <a:pt x="1880" y="6"/>
                </a:cubicBezTo>
                <a:cubicBezTo>
                  <a:pt x="1821" y="0"/>
                  <a:pt x="1796" y="20"/>
                  <a:pt x="1773" y="74"/>
                </a:cubicBezTo>
                <a:cubicBezTo>
                  <a:pt x="1752" y="123"/>
                  <a:pt x="1739" y="207"/>
                  <a:pt x="1758" y="259"/>
                </a:cubicBezTo>
                <a:cubicBezTo>
                  <a:pt x="1784" y="329"/>
                  <a:pt x="1868" y="364"/>
                  <a:pt x="1934" y="378"/>
                </a:cubicBezTo>
                <a:cubicBezTo>
                  <a:pt x="1960" y="382"/>
                  <a:pt x="1985" y="385"/>
                  <a:pt x="2011" y="3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4"/>
          <p:cNvSpPr/>
          <p:nvPr/>
        </p:nvSpPr>
        <p:spPr>
          <a:xfrm>
            <a:off x="4956120" y="1068480"/>
            <a:ext cx="1898640" cy="255600"/>
          </a:xfrm>
          <a:custGeom>
            <a:avLst/>
            <a:gdLst/>
            <a:ahLst/>
            <a:rect l="l" t="t" r="r" b="b"/>
            <a:pathLst>
              <a:path w="5275" h="711">
                <a:moveTo>
                  <a:pt x="173" y="222"/>
                </a:moveTo>
                <a:cubicBezTo>
                  <a:pt x="130" y="223"/>
                  <a:pt x="120" y="230"/>
                  <a:pt x="85" y="267"/>
                </a:cubicBezTo>
                <a:cubicBezTo>
                  <a:pt x="46" y="307"/>
                  <a:pt x="10" y="353"/>
                  <a:pt x="0" y="411"/>
                </a:cubicBezTo>
                <a:cubicBezTo>
                  <a:pt x="0" y="432"/>
                  <a:pt x="0" y="438"/>
                  <a:pt x="6" y="450"/>
                </a:cubicBezTo>
                <a:cubicBezTo>
                  <a:pt x="50" y="459"/>
                  <a:pt x="97" y="466"/>
                  <a:pt x="141" y="453"/>
                </a:cubicBezTo>
                <a:cubicBezTo>
                  <a:pt x="183" y="441"/>
                  <a:pt x="214" y="414"/>
                  <a:pt x="218" y="371"/>
                </a:cubicBezTo>
                <a:cubicBezTo>
                  <a:pt x="223" y="321"/>
                  <a:pt x="193" y="292"/>
                  <a:pt x="157" y="264"/>
                </a:cubicBezTo>
                <a:cubicBezTo>
                  <a:pt x="141" y="254"/>
                  <a:pt x="137" y="251"/>
                  <a:pt x="127" y="245"/>
                </a:cubicBezTo>
                <a:cubicBezTo>
                  <a:pt x="178" y="247"/>
                  <a:pt x="229" y="252"/>
                  <a:pt x="281" y="252"/>
                </a:cubicBezTo>
                <a:cubicBezTo>
                  <a:pt x="342" y="252"/>
                  <a:pt x="398" y="248"/>
                  <a:pt x="449" y="210"/>
                </a:cubicBezTo>
                <a:cubicBezTo>
                  <a:pt x="483" y="184"/>
                  <a:pt x="485" y="150"/>
                  <a:pt x="482" y="110"/>
                </a:cubicBezTo>
                <a:cubicBezTo>
                  <a:pt x="480" y="87"/>
                  <a:pt x="466" y="53"/>
                  <a:pt x="442" y="43"/>
                </a:cubicBezTo>
                <a:cubicBezTo>
                  <a:pt x="430" y="43"/>
                  <a:pt x="426" y="43"/>
                  <a:pt x="418" y="43"/>
                </a:cubicBezTo>
                <a:cubicBezTo>
                  <a:pt x="398" y="104"/>
                  <a:pt x="397" y="158"/>
                  <a:pt x="397" y="221"/>
                </a:cubicBezTo>
                <a:cubicBezTo>
                  <a:pt x="396" y="337"/>
                  <a:pt x="430" y="444"/>
                  <a:pt x="479" y="547"/>
                </a:cubicBezTo>
                <a:cubicBezTo>
                  <a:pt x="503" y="598"/>
                  <a:pt x="542" y="644"/>
                  <a:pt x="564" y="696"/>
                </a:cubicBezTo>
                <a:cubicBezTo>
                  <a:pt x="565" y="701"/>
                  <a:pt x="566" y="705"/>
                  <a:pt x="567" y="710"/>
                </a:cubicBezTo>
                <a:moveTo>
                  <a:pt x="315" y="501"/>
                </a:moveTo>
                <a:cubicBezTo>
                  <a:pt x="384" y="481"/>
                  <a:pt x="454" y="471"/>
                  <a:pt x="525" y="459"/>
                </a:cubicBezTo>
                <a:cubicBezTo>
                  <a:pt x="633" y="441"/>
                  <a:pt x="742" y="426"/>
                  <a:pt x="850" y="405"/>
                </a:cubicBezTo>
                <a:moveTo>
                  <a:pt x="1490" y="11"/>
                </a:moveTo>
                <a:cubicBezTo>
                  <a:pt x="1484" y="4"/>
                  <a:pt x="1483" y="3"/>
                  <a:pt x="1479" y="0"/>
                </a:cubicBezTo>
                <a:cubicBezTo>
                  <a:pt x="1471" y="22"/>
                  <a:pt x="1472" y="53"/>
                  <a:pt x="1472" y="81"/>
                </a:cubicBezTo>
                <a:cubicBezTo>
                  <a:pt x="1472" y="163"/>
                  <a:pt x="1492" y="232"/>
                  <a:pt x="1520" y="308"/>
                </a:cubicBezTo>
                <a:cubicBezTo>
                  <a:pt x="1540" y="362"/>
                  <a:pt x="1564" y="413"/>
                  <a:pt x="1590" y="463"/>
                </a:cubicBezTo>
                <a:cubicBezTo>
                  <a:pt x="1592" y="467"/>
                  <a:pt x="1594" y="470"/>
                  <a:pt x="1596" y="474"/>
                </a:cubicBezTo>
                <a:moveTo>
                  <a:pt x="1176" y="267"/>
                </a:moveTo>
                <a:cubicBezTo>
                  <a:pt x="1191" y="264"/>
                  <a:pt x="1242" y="256"/>
                  <a:pt x="1268" y="255"/>
                </a:cubicBezTo>
                <a:cubicBezTo>
                  <a:pt x="1414" y="251"/>
                  <a:pt x="1575" y="264"/>
                  <a:pt x="1716" y="220"/>
                </a:cubicBezTo>
                <a:cubicBezTo>
                  <a:pt x="1777" y="201"/>
                  <a:pt x="1806" y="171"/>
                  <a:pt x="1802" y="107"/>
                </a:cubicBezTo>
                <a:cubicBezTo>
                  <a:pt x="1800" y="63"/>
                  <a:pt x="1760" y="20"/>
                  <a:pt x="1714" y="18"/>
                </a:cubicBezTo>
                <a:cubicBezTo>
                  <a:pt x="1667" y="16"/>
                  <a:pt x="1645" y="63"/>
                  <a:pt x="1639" y="106"/>
                </a:cubicBezTo>
                <a:cubicBezTo>
                  <a:pt x="1629" y="176"/>
                  <a:pt x="1646" y="223"/>
                  <a:pt x="1699" y="270"/>
                </a:cubicBezTo>
                <a:cubicBezTo>
                  <a:pt x="1763" y="326"/>
                  <a:pt x="1880" y="350"/>
                  <a:pt x="1963" y="327"/>
                </a:cubicBezTo>
                <a:cubicBezTo>
                  <a:pt x="2027" y="310"/>
                  <a:pt x="2064" y="260"/>
                  <a:pt x="2102" y="212"/>
                </a:cubicBezTo>
                <a:cubicBezTo>
                  <a:pt x="2110" y="201"/>
                  <a:pt x="2122" y="191"/>
                  <a:pt x="2129" y="184"/>
                </a:cubicBezTo>
                <a:cubicBezTo>
                  <a:pt x="2137" y="208"/>
                  <a:pt x="2141" y="240"/>
                  <a:pt x="2155" y="262"/>
                </a:cubicBezTo>
                <a:cubicBezTo>
                  <a:pt x="2188" y="314"/>
                  <a:pt x="2233" y="312"/>
                  <a:pt x="2290" y="313"/>
                </a:cubicBezTo>
                <a:cubicBezTo>
                  <a:pt x="2351" y="314"/>
                  <a:pt x="2400" y="300"/>
                  <a:pt x="2451" y="266"/>
                </a:cubicBezTo>
                <a:cubicBezTo>
                  <a:pt x="2468" y="254"/>
                  <a:pt x="2493" y="215"/>
                  <a:pt x="2512" y="210"/>
                </a:cubicBezTo>
                <a:cubicBezTo>
                  <a:pt x="2535" y="204"/>
                  <a:pt x="2540" y="221"/>
                  <a:pt x="2557" y="231"/>
                </a:cubicBezTo>
                <a:cubicBezTo>
                  <a:pt x="2599" y="255"/>
                  <a:pt x="2663" y="283"/>
                  <a:pt x="2713" y="257"/>
                </a:cubicBezTo>
                <a:cubicBezTo>
                  <a:pt x="2726" y="246"/>
                  <a:pt x="2731" y="242"/>
                  <a:pt x="2732" y="230"/>
                </a:cubicBezTo>
                <a:cubicBezTo>
                  <a:pt x="2715" y="186"/>
                  <a:pt x="2711" y="175"/>
                  <a:pt x="2659" y="153"/>
                </a:cubicBezTo>
                <a:cubicBezTo>
                  <a:pt x="2600" y="128"/>
                  <a:pt x="2507" y="106"/>
                  <a:pt x="2463" y="163"/>
                </a:cubicBezTo>
                <a:cubicBezTo>
                  <a:pt x="2435" y="199"/>
                  <a:pt x="2430" y="277"/>
                  <a:pt x="2454" y="318"/>
                </a:cubicBezTo>
                <a:cubicBezTo>
                  <a:pt x="2512" y="417"/>
                  <a:pt x="2665" y="416"/>
                  <a:pt x="2762" y="418"/>
                </a:cubicBezTo>
                <a:cubicBezTo>
                  <a:pt x="2784" y="418"/>
                  <a:pt x="2807" y="418"/>
                  <a:pt x="2829" y="418"/>
                </a:cubicBezTo>
                <a:moveTo>
                  <a:pt x="2958" y="255"/>
                </a:moveTo>
                <a:cubicBezTo>
                  <a:pt x="2958" y="232"/>
                  <a:pt x="2958" y="198"/>
                  <a:pt x="2961" y="180"/>
                </a:cubicBezTo>
                <a:cubicBezTo>
                  <a:pt x="2972" y="198"/>
                  <a:pt x="2984" y="226"/>
                  <a:pt x="2990" y="253"/>
                </a:cubicBezTo>
                <a:cubicBezTo>
                  <a:pt x="2999" y="293"/>
                  <a:pt x="3004" y="333"/>
                  <a:pt x="3010" y="374"/>
                </a:cubicBezTo>
                <a:cubicBezTo>
                  <a:pt x="3013" y="392"/>
                  <a:pt x="3013" y="396"/>
                  <a:pt x="3014" y="407"/>
                </a:cubicBezTo>
                <a:cubicBezTo>
                  <a:pt x="3015" y="389"/>
                  <a:pt x="3014" y="386"/>
                  <a:pt x="3019" y="368"/>
                </a:cubicBezTo>
                <a:cubicBezTo>
                  <a:pt x="3030" y="329"/>
                  <a:pt x="3056" y="291"/>
                  <a:pt x="3083" y="262"/>
                </a:cubicBezTo>
                <a:cubicBezTo>
                  <a:pt x="3112" y="230"/>
                  <a:pt x="3142" y="209"/>
                  <a:pt x="3185" y="205"/>
                </a:cubicBezTo>
                <a:cubicBezTo>
                  <a:pt x="3229" y="201"/>
                  <a:pt x="3245" y="222"/>
                  <a:pt x="3263" y="259"/>
                </a:cubicBezTo>
                <a:cubicBezTo>
                  <a:pt x="3278" y="291"/>
                  <a:pt x="3283" y="322"/>
                  <a:pt x="3284" y="357"/>
                </a:cubicBezTo>
                <a:cubicBezTo>
                  <a:pt x="3284" y="321"/>
                  <a:pt x="3292" y="308"/>
                  <a:pt x="3318" y="283"/>
                </a:cubicBezTo>
                <a:cubicBezTo>
                  <a:pt x="3347" y="256"/>
                  <a:pt x="3384" y="234"/>
                  <a:pt x="3420" y="218"/>
                </a:cubicBezTo>
                <a:cubicBezTo>
                  <a:pt x="3447" y="206"/>
                  <a:pt x="3481" y="196"/>
                  <a:pt x="3511" y="201"/>
                </a:cubicBezTo>
                <a:cubicBezTo>
                  <a:pt x="3553" y="209"/>
                  <a:pt x="3566" y="258"/>
                  <a:pt x="3572" y="294"/>
                </a:cubicBezTo>
                <a:cubicBezTo>
                  <a:pt x="3580" y="342"/>
                  <a:pt x="3579" y="376"/>
                  <a:pt x="3601" y="420"/>
                </a:cubicBezTo>
                <a:moveTo>
                  <a:pt x="4313" y="79"/>
                </a:moveTo>
                <a:cubicBezTo>
                  <a:pt x="4268" y="61"/>
                  <a:pt x="4216" y="56"/>
                  <a:pt x="4166" y="63"/>
                </a:cubicBezTo>
                <a:cubicBezTo>
                  <a:pt x="4091" y="74"/>
                  <a:pt x="4002" y="108"/>
                  <a:pt x="3949" y="165"/>
                </a:cubicBezTo>
                <a:cubicBezTo>
                  <a:pt x="3910" y="205"/>
                  <a:pt x="3906" y="268"/>
                  <a:pt x="3954" y="301"/>
                </a:cubicBezTo>
                <a:cubicBezTo>
                  <a:pt x="4033" y="357"/>
                  <a:pt x="4140" y="353"/>
                  <a:pt x="4231" y="360"/>
                </a:cubicBezTo>
                <a:moveTo>
                  <a:pt x="4670" y="187"/>
                </a:moveTo>
                <a:cubicBezTo>
                  <a:pt x="4687" y="145"/>
                  <a:pt x="4703" y="108"/>
                  <a:pt x="4705" y="61"/>
                </a:cubicBezTo>
                <a:cubicBezTo>
                  <a:pt x="4705" y="60"/>
                  <a:pt x="4705" y="58"/>
                  <a:pt x="4705" y="57"/>
                </a:cubicBezTo>
                <a:cubicBezTo>
                  <a:pt x="4647" y="63"/>
                  <a:pt x="4608" y="90"/>
                  <a:pt x="4564" y="129"/>
                </a:cubicBezTo>
                <a:cubicBezTo>
                  <a:pt x="4539" y="151"/>
                  <a:pt x="4490" y="202"/>
                  <a:pt x="4510" y="242"/>
                </a:cubicBezTo>
                <a:cubicBezTo>
                  <a:pt x="4528" y="279"/>
                  <a:pt x="4593" y="273"/>
                  <a:pt x="4625" y="273"/>
                </a:cubicBezTo>
                <a:cubicBezTo>
                  <a:pt x="4663" y="274"/>
                  <a:pt x="4686" y="258"/>
                  <a:pt x="4703" y="224"/>
                </a:cubicBezTo>
                <a:cubicBezTo>
                  <a:pt x="4713" y="204"/>
                  <a:pt x="4711" y="184"/>
                  <a:pt x="4715" y="164"/>
                </a:cubicBezTo>
                <a:cubicBezTo>
                  <a:pt x="4715" y="163"/>
                  <a:pt x="4716" y="162"/>
                  <a:pt x="4716" y="161"/>
                </a:cubicBezTo>
                <a:cubicBezTo>
                  <a:pt x="4718" y="168"/>
                  <a:pt x="4724" y="200"/>
                  <a:pt x="4725" y="208"/>
                </a:cubicBezTo>
                <a:cubicBezTo>
                  <a:pt x="4731" y="242"/>
                  <a:pt x="4738" y="285"/>
                  <a:pt x="4758" y="314"/>
                </a:cubicBezTo>
                <a:cubicBezTo>
                  <a:pt x="4762" y="318"/>
                  <a:pt x="4767" y="323"/>
                  <a:pt x="4771" y="327"/>
                </a:cubicBezTo>
                <a:moveTo>
                  <a:pt x="4864" y="144"/>
                </a:moveTo>
                <a:cubicBezTo>
                  <a:pt x="4889" y="126"/>
                  <a:pt x="4940" y="93"/>
                  <a:pt x="4974" y="110"/>
                </a:cubicBezTo>
                <a:cubicBezTo>
                  <a:pt x="5005" y="125"/>
                  <a:pt x="4998" y="178"/>
                  <a:pt x="4998" y="204"/>
                </a:cubicBezTo>
                <a:cubicBezTo>
                  <a:pt x="4998" y="238"/>
                  <a:pt x="5001" y="274"/>
                  <a:pt x="4997" y="308"/>
                </a:cubicBezTo>
                <a:cubicBezTo>
                  <a:pt x="4995" y="315"/>
                  <a:pt x="4995" y="316"/>
                  <a:pt x="4994" y="320"/>
                </a:cubicBezTo>
                <a:cubicBezTo>
                  <a:pt x="4974" y="310"/>
                  <a:pt x="4969" y="303"/>
                  <a:pt x="4965" y="276"/>
                </a:cubicBezTo>
                <a:cubicBezTo>
                  <a:pt x="4961" y="253"/>
                  <a:pt x="4957" y="205"/>
                  <a:pt x="4971" y="185"/>
                </a:cubicBezTo>
                <a:cubicBezTo>
                  <a:pt x="4989" y="161"/>
                  <a:pt x="5031" y="145"/>
                  <a:pt x="5058" y="136"/>
                </a:cubicBezTo>
                <a:cubicBezTo>
                  <a:pt x="5085" y="127"/>
                  <a:pt x="5137" y="116"/>
                  <a:pt x="5165" y="126"/>
                </a:cubicBezTo>
                <a:cubicBezTo>
                  <a:pt x="5202" y="139"/>
                  <a:pt x="5227" y="190"/>
                  <a:pt x="5237" y="224"/>
                </a:cubicBezTo>
                <a:cubicBezTo>
                  <a:pt x="5250" y="266"/>
                  <a:pt x="5252" y="301"/>
                  <a:pt x="5274" y="33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5"/>
          <p:cNvSpPr/>
          <p:nvPr/>
        </p:nvSpPr>
        <p:spPr>
          <a:xfrm>
            <a:off x="7075440" y="849240"/>
            <a:ext cx="1514880" cy="341280"/>
          </a:xfrm>
          <a:custGeom>
            <a:avLst/>
            <a:gdLst/>
            <a:ahLst/>
            <a:rect l="l" t="t" r="r" b="b"/>
            <a:pathLst>
              <a:path w="4209" h="949">
                <a:moveTo>
                  <a:pt x="0" y="334"/>
                </a:moveTo>
                <a:cubicBezTo>
                  <a:pt x="10" y="326"/>
                  <a:pt x="13" y="325"/>
                  <a:pt x="18" y="318"/>
                </a:cubicBezTo>
                <a:cubicBezTo>
                  <a:pt x="37" y="352"/>
                  <a:pt x="46" y="395"/>
                  <a:pt x="48" y="445"/>
                </a:cubicBezTo>
                <a:cubicBezTo>
                  <a:pt x="50" y="502"/>
                  <a:pt x="23" y="623"/>
                  <a:pt x="59" y="671"/>
                </a:cubicBezTo>
                <a:cubicBezTo>
                  <a:pt x="75" y="693"/>
                  <a:pt x="112" y="686"/>
                  <a:pt x="134" y="686"/>
                </a:cubicBezTo>
                <a:cubicBezTo>
                  <a:pt x="182" y="686"/>
                  <a:pt x="226" y="681"/>
                  <a:pt x="273" y="676"/>
                </a:cubicBezTo>
                <a:cubicBezTo>
                  <a:pt x="308" y="672"/>
                  <a:pt x="370" y="662"/>
                  <a:pt x="403" y="675"/>
                </a:cubicBezTo>
                <a:cubicBezTo>
                  <a:pt x="444" y="691"/>
                  <a:pt x="397" y="731"/>
                  <a:pt x="382" y="737"/>
                </a:cubicBezTo>
                <a:cubicBezTo>
                  <a:pt x="320" y="764"/>
                  <a:pt x="236" y="760"/>
                  <a:pt x="170" y="755"/>
                </a:cubicBezTo>
                <a:cubicBezTo>
                  <a:pt x="125" y="752"/>
                  <a:pt x="69" y="744"/>
                  <a:pt x="51" y="704"/>
                </a:cubicBezTo>
                <a:moveTo>
                  <a:pt x="462" y="562"/>
                </a:moveTo>
                <a:cubicBezTo>
                  <a:pt x="503" y="543"/>
                  <a:pt x="534" y="528"/>
                  <a:pt x="579" y="526"/>
                </a:cubicBezTo>
                <a:cubicBezTo>
                  <a:pt x="582" y="553"/>
                  <a:pt x="582" y="583"/>
                  <a:pt x="583" y="611"/>
                </a:cubicBezTo>
                <a:cubicBezTo>
                  <a:pt x="585" y="665"/>
                  <a:pt x="621" y="680"/>
                  <a:pt x="671" y="689"/>
                </a:cubicBezTo>
                <a:cubicBezTo>
                  <a:pt x="733" y="700"/>
                  <a:pt x="813" y="702"/>
                  <a:pt x="874" y="686"/>
                </a:cubicBezTo>
                <a:cubicBezTo>
                  <a:pt x="913" y="675"/>
                  <a:pt x="944" y="654"/>
                  <a:pt x="941" y="611"/>
                </a:cubicBezTo>
                <a:cubicBezTo>
                  <a:pt x="939" y="571"/>
                  <a:pt x="890" y="565"/>
                  <a:pt x="858" y="563"/>
                </a:cubicBezTo>
                <a:cubicBezTo>
                  <a:pt x="807" y="560"/>
                  <a:pt x="770" y="587"/>
                  <a:pt x="746" y="632"/>
                </a:cubicBezTo>
                <a:cubicBezTo>
                  <a:pt x="725" y="672"/>
                  <a:pt x="723" y="717"/>
                  <a:pt x="762" y="741"/>
                </a:cubicBezTo>
                <a:cubicBezTo>
                  <a:pt x="824" y="780"/>
                  <a:pt x="908" y="771"/>
                  <a:pt x="977" y="773"/>
                </a:cubicBezTo>
                <a:moveTo>
                  <a:pt x="1484" y="498"/>
                </a:moveTo>
                <a:cubicBezTo>
                  <a:pt x="1462" y="487"/>
                  <a:pt x="1431" y="475"/>
                  <a:pt x="1407" y="494"/>
                </a:cubicBezTo>
                <a:cubicBezTo>
                  <a:pt x="1386" y="511"/>
                  <a:pt x="1367" y="571"/>
                  <a:pt x="1381" y="597"/>
                </a:cubicBezTo>
                <a:cubicBezTo>
                  <a:pt x="1408" y="645"/>
                  <a:pt x="1482" y="675"/>
                  <a:pt x="1524" y="707"/>
                </a:cubicBezTo>
                <a:cubicBezTo>
                  <a:pt x="1567" y="740"/>
                  <a:pt x="1590" y="767"/>
                  <a:pt x="1593" y="821"/>
                </a:cubicBezTo>
                <a:cubicBezTo>
                  <a:pt x="1595" y="865"/>
                  <a:pt x="1545" y="880"/>
                  <a:pt x="1508" y="885"/>
                </a:cubicBezTo>
                <a:cubicBezTo>
                  <a:pt x="1466" y="890"/>
                  <a:pt x="1444" y="888"/>
                  <a:pt x="1420" y="858"/>
                </a:cubicBezTo>
                <a:moveTo>
                  <a:pt x="1695" y="322"/>
                </a:moveTo>
                <a:cubicBezTo>
                  <a:pt x="1684" y="393"/>
                  <a:pt x="1677" y="479"/>
                  <a:pt x="1689" y="550"/>
                </a:cubicBezTo>
                <a:cubicBezTo>
                  <a:pt x="1701" y="621"/>
                  <a:pt x="1738" y="695"/>
                  <a:pt x="1771" y="758"/>
                </a:cubicBezTo>
                <a:cubicBezTo>
                  <a:pt x="1789" y="794"/>
                  <a:pt x="1808" y="819"/>
                  <a:pt x="1835" y="847"/>
                </a:cubicBezTo>
                <a:moveTo>
                  <a:pt x="2131" y="563"/>
                </a:moveTo>
                <a:cubicBezTo>
                  <a:pt x="2089" y="584"/>
                  <a:pt x="2046" y="608"/>
                  <a:pt x="2003" y="628"/>
                </a:cubicBezTo>
                <a:cubicBezTo>
                  <a:pt x="1946" y="655"/>
                  <a:pt x="1888" y="676"/>
                  <a:pt x="1829" y="698"/>
                </a:cubicBezTo>
                <a:cubicBezTo>
                  <a:pt x="1829" y="698"/>
                  <a:pt x="1817" y="704"/>
                  <a:pt x="1815" y="705"/>
                </a:cubicBezTo>
                <a:cubicBezTo>
                  <a:pt x="1852" y="707"/>
                  <a:pt x="1889" y="709"/>
                  <a:pt x="1926" y="714"/>
                </a:cubicBezTo>
                <a:cubicBezTo>
                  <a:pt x="1969" y="720"/>
                  <a:pt x="2009" y="731"/>
                  <a:pt x="2046" y="755"/>
                </a:cubicBezTo>
                <a:cubicBezTo>
                  <a:pt x="2069" y="770"/>
                  <a:pt x="2081" y="792"/>
                  <a:pt x="2110" y="794"/>
                </a:cubicBezTo>
                <a:cubicBezTo>
                  <a:pt x="2116" y="794"/>
                  <a:pt x="2123" y="794"/>
                  <a:pt x="2129" y="794"/>
                </a:cubicBezTo>
                <a:moveTo>
                  <a:pt x="2350" y="563"/>
                </a:moveTo>
                <a:cubicBezTo>
                  <a:pt x="2350" y="594"/>
                  <a:pt x="2344" y="619"/>
                  <a:pt x="2338" y="649"/>
                </a:cubicBezTo>
                <a:cubicBezTo>
                  <a:pt x="2332" y="681"/>
                  <a:pt x="2328" y="711"/>
                  <a:pt x="2328" y="744"/>
                </a:cubicBezTo>
                <a:cubicBezTo>
                  <a:pt x="2328" y="755"/>
                  <a:pt x="2328" y="759"/>
                  <a:pt x="2337" y="761"/>
                </a:cubicBezTo>
                <a:moveTo>
                  <a:pt x="2523" y="530"/>
                </a:moveTo>
                <a:cubicBezTo>
                  <a:pt x="2553" y="586"/>
                  <a:pt x="2572" y="647"/>
                  <a:pt x="2580" y="710"/>
                </a:cubicBezTo>
                <a:cubicBezTo>
                  <a:pt x="2588" y="768"/>
                  <a:pt x="2584" y="828"/>
                  <a:pt x="2584" y="887"/>
                </a:cubicBezTo>
                <a:cubicBezTo>
                  <a:pt x="2584" y="908"/>
                  <a:pt x="2584" y="927"/>
                  <a:pt x="2587" y="948"/>
                </a:cubicBezTo>
                <a:moveTo>
                  <a:pt x="2565" y="480"/>
                </a:moveTo>
                <a:cubicBezTo>
                  <a:pt x="2600" y="468"/>
                  <a:pt x="2642" y="459"/>
                  <a:pt x="2678" y="476"/>
                </a:cubicBezTo>
                <a:cubicBezTo>
                  <a:pt x="2725" y="497"/>
                  <a:pt x="2756" y="539"/>
                  <a:pt x="2762" y="589"/>
                </a:cubicBezTo>
                <a:cubicBezTo>
                  <a:pt x="2769" y="643"/>
                  <a:pt x="2726" y="669"/>
                  <a:pt x="2680" y="683"/>
                </a:cubicBezTo>
                <a:cubicBezTo>
                  <a:pt x="2641" y="695"/>
                  <a:pt x="2596" y="690"/>
                  <a:pt x="2556" y="689"/>
                </a:cubicBezTo>
                <a:moveTo>
                  <a:pt x="2945" y="459"/>
                </a:moveTo>
                <a:cubicBezTo>
                  <a:pt x="2983" y="468"/>
                  <a:pt x="3003" y="498"/>
                  <a:pt x="3012" y="540"/>
                </a:cubicBezTo>
                <a:cubicBezTo>
                  <a:pt x="3023" y="594"/>
                  <a:pt x="3017" y="655"/>
                  <a:pt x="3017" y="710"/>
                </a:cubicBezTo>
                <a:cubicBezTo>
                  <a:pt x="3017" y="749"/>
                  <a:pt x="3017" y="788"/>
                  <a:pt x="3017" y="827"/>
                </a:cubicBezTo>
                <a:moveTo>
                  <a:pt x="2978" y="484"/>
                </a:moveTo>
                <a:cubicBezTo>
                  <a:pt x="3025" y="466"/>
                  <a:pt x="3076" y="467"/>
                  <a:pt x="3127" y="470"/>
                </a:cubicBezTo>
                <a:cubicBezTo>
                  <a:pt x="3170" y="472"/>
                  <a:pt x="3249" y="478"/>
                  <a:pt x="3278" y="519"/>
                </a:cubicBezTo>
                <a:cubicBezTo>
                  <a:pt x="3308" y="562"/>
                  <a:pt x="3245" y="593"/>
                  <a:pt x="3217" y="604"/>
                </a:cubicBezTo>
                <a:cubicBezTo>
                  <a:pt x="3142" y="634"/>
                  <a:pt x="3059" y="643"/>
                  <a:pt x="2980" y="652"/>
                </a:cubicBezTo>
                <a:cubicBezTo>
                  <a:pt x="2948" y="655"/>
                  <a:pt x="2943" y="657"/>
                  <a:pt x="2924" y="656"/>
                </a:cubicBezTo>
                <a:moveTo>
                  <a:pt x="3431" y="452"/>
                </a:moveTo>
                <a:cubicBezTo>
                  <a:pt x="3445" y="449"/>
                  <a:pt x="3451" y="449"/>
                  <a:pt x="3464" y="449"/>
                </a:cubicBezTo>
                <a:cubicBezTo>
                  <a:pt x="3464" y="482"/>
                  <a:pt x="3449" y="556"/>
                  <a:pt x="3469" y="582"/>
                </a:cubicBezTo>
                <a:cubicBezTo>
                  <a:pt x="3482" y="600"/>
                  <a:pt x="3522" y="599"/>
                  <a:pt x="3541" y="596"/>
                </a:cubicBezTo>
                <a:cubicBezTo>
                  <a:pt x="3569" y="591"/>
                  <a:pt x="3597" y="567"/>
                  <a:pt x="3603" y="538"/>
                </a:cubicBezTo>
                <a:cubicBezTo>
                  <a:pt x="3610" y="501"/>
                  <a:pt x="3597" y="477"/>
                  <a:pt x="3560" y="465"/>
                </a:cubicBezTo>
                <a:cubicBezTo>
                  <a:pt x="3506" y="449"/>
                  <a:pt x="3451" y="461"/>
                  <a:pt x="3405" y="490"/>
                </a:cubicBezTo>
                <a:cubicBezTo>
                  <a:pt x="3358" y="519"/>
                  <a:pt x="3318" y="560"/>
                  <a:pt x="3311" y="616"/>
                </a:cubicBezTo>
                <a:cubicBezTo>
                  <a:pt x="3304" y="668"/>
                  <a:pt x="3339" y="670"/>
                  <a:pt x="3378" y="689"/>
                </a:cubicBezTo>
                <a:moveTo>
                  <a:pt x="3960" y="603"/>
                </a:moveTo>
                <a:cubicBezTo>
                  <a:pt x="3977" y="563"/>
                  <a:pt x="3992" y="527"/>
                  <a:pt x="3994" y="483"/>
                </a:cubicBezTo>
                <a:cubicBezTo>
                  <a:pt x="3994" y="469"/>
                  <a:pt x="3994" y="467"/>
                  <a:pt x="3994" y="459"/>
                </a:cubicBezTo>
                <a:cubicBezTo>
                  <a:pt x="3919" y="459"/>
                  <a:pt x="3857" y="465"/>
                  <a:pt x="3785" y="493"/>
                </a:cubicBezTo>
                <a:cubicBezTo>
                  <a:pt x="3729" y="514"/>
                  <a:pt x="3643" y="547"/>
                  <a:pt x="3623" y="610"/>
                </a:cubicBezTo>
                <a:cubicBezTo>
                  <a:pt x="3623" y="617"/>
                  <a:pt x="3623" y="625"/>
                  <a:pt x="3623" y="632"/>
                </a:cubicBezTo>
                <a:cubicBezTo>
                  <a:pt x="3654" y="675"/>
                  <a:pt x="3702" y="682"/>
                  <a:pt x="3757" y="686"/>
                </a:cubicBezTo>
                <a:cubicBezTo>
                  <a:pt x="3826" y="690"/>
                  <a:pt x="3895" y="689"/>
                  <a:pt x="3957" y="656"/>
                </a:cubicBezTo>
                <a:cubicBezTo>
                  <a:pt x="4053" y="605"/>
                  <a:pt x="4092" y="508"/>
                  <a:pt x="4100" y="404"/>
                </a:cubicBezTo>
                <a:cubicBezTo>
                  <a:pt x="4108" y="301"/>
                  <a:pt x="4089" y="197"/>
                  <a:pt x="4109" y="95"/>
                </a:cubicBezTo>
                <a:cubicBezTo>
                  <a:pt x="4117" y="51"/>
                  <a:pt x="4131" y="20"/>
                  <a:pt x="4167" y="0"/>
                </a:cubicBezTo>
                <a:cubicBezTo>
                  <a:pt x="4172" y="0"/>
                  <a:pt x="4176" y="0"/>
                  <a:pt x="4181" y="0"/>
                </a:cubicBezTo>
                <a:cubicBezTo>
                  <a:pt x="4208" y="59"/>
                  <a:pt x="4202" y="125"/>
                  <a:pt x="4201" y="191"/>
                </a:cubicBezTo>
                <a:cubicBezTo>
                  <a:pt x="4199" y="311"/>
                  <a:pt x="4175" y="434"/>
                  <a:pt x="4149" y="552"/>
                </a:cubicBezTo>
                <a:cubicBezTo>
                  <a:pt x="4129" y="632"/>
                  <a:pt x="4123" y="656"/>
                  <a:pt x="4100" y="70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6"/>
          <p:cNvSpPr/>
          <p:nvPr/>
        </p:nvSpPr>
        <p:spPr>
          <a:xfrm>
            <a:off x="706320" y="1197000"/>
            <a:ext cx="6775560" cy="3226320"/>
          </a:xfrm>
          <a:custGeom>
            <a:avLst/>
            <a:gdLst/>
            <a:ahLst/>
            <a:rect l="l" t="t" r="r" b="b"/>
            <a:pathLst>
              <a:path w="18822" h="8963">
                <a:moveTo>
                  <a:pt x="5322" y="97"/>
                </a:moveTo>
                <a:cubicBezTo>
                  <a:pt x="6736" y="88"/>
                  <a:pt x="8149" y="78"/>
                  <a:pt x="9564" y="69"/>
                </a:cubicBezTo>
                <a:cubicBezTo>
                  <a:pt x="9546" y="63"/>
                  <a:pt x="9571" y="0"/>
                  <a:pt x="9561" y="16"/>
                </a:cubicBezTo>
                <a:cubicBezTo>
                  <a:pt x="9521" y="80"/>
                  <a:pt x="9503" y="154"/>
                  <a:pt x="9558" y="211"/>
                </a:cubicBezTo>
                <a:cubicBezTo>
                  <a:pt x="9618" y="274"/>
                  <a:pt x="9770" y="234"/>
                  <a:pt x="9834" y="207"/>
                </a:cubicBezTo>
                <a:cubicBezTo>
                  <a:pt x="9841" y="199"/>
                  <a:pt x="9849" y="191"/>
                  <a:pt x="9856" y="183"/>
                </a:cubicBezTo>
                <a:cubicBezTo>
                  <a:pt x="9832" y="131"/>
                  <a:pt x="9874" y="127"/>
                  <a:pt x="9802" y="80"/>
                </a:cubicBezTo>
                <a:cubicBezTo>
                  <a:pt x="9760" y="52"/>
                  <a:pt x="9712" y="46"/>
                  <a:pt x="9667" y="29"/>
                </a:cubicBezTo>
                <a:moveTo>
                  <a:pt x="0" y="8788"/>
                </a:moveTo>
                <a:cubicBezTo>
                  <a:pt x="375" y="8806"/>
                  <a:pt x="749" y="8819"/>
                  <a:pt x="1126" y="8820"/>
                </a:cubicBezTo>
                <a:cubicBezTo>
                  <a:pt x="3374" y="8826"/>
                  <a:pt x="5624" y="8817"/>
                  <a:pt x="7871" y="8893"/>
                </a:cubicBezTo>
                <a:cubicBezTo>
                  <a:pt x="9892" y="8962"/>
                  <a:pt x="11907" y="8923"/>
                  <a:pt x="13927" y="8923"/>
                </a:cubicBezTo>
                <a:cubicBezTo>
                  <a:pt x="15278" y="8923"/>
                  <a:pt x="16627" y="8860"/>
                  <a:pt x="17978" y="8838"/>
                </a:cubicBezTo>
                <a:cubicBezTo>
                  <a:pt x="18260" y="8833"/>
                  <a:pt x="18540" y="8818"/>
                  <a:pt x="18821" y="88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7"/>
          <p:cNvSpPr/>
          <p:nvPr/>
        </p:nvSpPr>
        <p:spPr>
          <a:xfrm>
            <a:off x="1568520" y="1638360"/>
            <a:ext cx="571680" cy="230400"/>
          </a:xfrm>
          <a:custGeom>
            <a:avLst/>
            <a:gdLst/>
            <a:ahLst/>
            <a:rect l="l" t="t" r="r" b="b"/>
            <a:pathLst>
              <a:path w="1589" h="641">
                <a:moveTo>
                  <a:pt x="84" y="0"/>
                </a:moveTo>
                <a:cubicBezTo>
                  <a:pt x="54" y="17"/>
                  <a:pt x="57" y="24"/>
                  <a:pt x="55" y="79"/>
                </a:cubicBezTo>
                <a:cubicBezTo>
                  <a:pt x="51" y="199"/>
                  <a:pt x="47" y="321"/>
                  <a:pt x="46" y="442"/>
                </a:cubicBezTo>
                <a:cubicBezTo>
                  <a:pt x="46" y="471"/>
                  <a:pt x="44" y="499"/>
                  <a:pt x="49" y="527"/>
                </a:cubicBezTo>
                <a:moveTo>
                  <a:pt x="73" y="212"/>
                </a:moveTo>
                <a:cubicBezTo>
                  <a:pt x="73" y="167"/>
                  <a:pt x="57" y="108"/>
                  <a:pt x="98" y="79"/>
                </a:cubicBezTo>
                <a:cubicBezTo>
                  <a:pt x="123" y="61"/>
                  <a:pt x="170" y="63"/>
                  <a:pt x="191" y="85"/>
                </a:cubicBezTo>
                <a:cubicBezTo>
                  <a:pt x="227" y="122"/>
                  <a:pt x="240" y="194"/>
                  <a:pt x="244" y="243"/>
                </a:cubicBezTo>
                <a:cubicBezTo>
                  <a:pt x="247" y="284"/>
                  <a:pt x="251" y="338"/>
                  <a:pt x="234" y="375"/>
                </a:cubicBezTo>
                <a:cubicBezTo>
                  <a:pt x="231" y="382"/>
                  <a:pt x="207" y="404"/>
                  <a:pt x="207" y="411"/>
                </a:cubicBezTo>
                <a:cubicBezTo>
                  <a:pt x="207" y="420"/>
                  <a:pt x="217" y="425"/>
                  <a:pt x="219" y="435"/>
                </a:cubicBezTo>
                <a:cubicBezTo>
                  <a:pt x="227" y="480"/>
                  <a:pt x="208" y="511"/>
                  <a:pt x="176" y="542"/>
                </a:cubicBezTo>
                <a:cubicBezTo>
                  <a:pt x="140" y="576"/>
                  <a:pt x="55" y="640"/>
                  <a:pt x="0" y="635"/>
                </a:cubicBezTo>
                <a:cubicBezTo>
                  <a:pt x="1" y="633"/>
                  <a:pt x="2" y="630"/>
                  <a:pt x="3" y="628"/>
                </a:cubicBezTo>
                <a:moveTo>
                  <a:pt x="548" y="365"/>
                </a:moveTo>
                <a:cubicBezTo>
                  <a:pt x="552" y="383"/>
                  <a:pt x="560" y="414"/>
                  <a:pt x="563" y="437"/>
                </a:cubicBezTo>
                <a:cubicBezTo>
                  <a:pt x="567" y="469"/>
                  <a:pt x="559" y="519"/>
                  <a:pt x="577" y="549"/>
                </a:cubicBezTo>
                <a:cubicBezTo>
                  <a:pt x="592" y="574"/>
                  <a:pt x="604" y="575"/>
                  <a:pt x="633" y="574"/>
                </a:cubicBezTo>
                <a:cubicBezTo>
                  <a:pt x="667" y="573"/>
                  <a:pt x="684" y="561"/>
                  <a:pt x="715" y="548"/>
                </a:cubicBezTo>
                <a:cubicBezTo>
                  <a:pt x="747" y="535"/>
                  <a:pt x="780" y="528"/>
                  <a:pt x="815" y="532"/>
                </a:cubicBezTo>
                <a:cubicBezTo>
                  <a:pt x="851" y="536"/>
                  <a:pt x="873" y="571"/>
                  <a:pt x="903" y="589"/>
                </a:cubicBezTo>
                <a:cubicBezTo>
                  <a:pt x="934" y="608"/>
                  <a:pt x="993" y="613"/>
                  <a:pt x="1027" y="598"/>
                </a:cubicBezTo>
                <a:cubicBezTo>
                  <a:pt x="1104" y="564"/>
                  <a:pt x="1181" y="485"/>
                  <a:pt x="1206" y="405"/>
                </a:cubicBezTo>
                <a:cubicBezTo>
                  <a:pt x="1224" y="346"/>
                  <a:pt x="1220" y="262"/>
                  <a:pt x="1206" y="202"/>
                </a:cubicBezTo>
                <a:cubicBezTo>
                  <a:pt x="1197" y="163"/>
                  <a:pt x="1175" y="103"/>
                  <a:pt x="1137" y="82"/>
                </a:cubicBezTo>
                <a:cubicBezTo>
                  <a:pt x="1134" y="82"/>
                  <a:pt x="1131" y="82"/>
                  <a:pt x="1128" y="82"/>
                </a:cubicBezTo>
                <a:cubicBezTo>
                  <a:pt x="1116" y="124"/>
                  <a:pt x="1107" y="184"/>
                  <a:pt x="1113" y="239"/>
                </a:cubicBezTo>
                <a:cubicBezTo>
                  <a:pt x="1123" y="333"/>
                  <a:pt x="1167" y="417"/>
                  <a:pt x="1222" y="490"/>
                </a:cubicBezTo>
                <a:cubicBezTo>
                  <a:pt x="1256" y="536"/>
                  <a:pt x="1296" y="581"/>
                  <a:pt x="1340" y="616"/>
                </a:cubicBezTo>
                <a:moveTo>
                  <a:pt x="992" y="436"/>
                </a:moveTo>
                <a:cubicBezTo>
                  <a:pt x="1036" y="435"/>
                  <a:pt x="1088" y="435"/>
                  <a:pt x="1134" y="435"/>
                </a:cubicBezTo>
                <a:cubicBezTo>
                  <a:pt x="1257" y="435"/>
                  <a:pt x="1384" y="433"/>
                  <a:pt x="1506" y="417"/>
                </a:cubicBezTo>
                <a:cubicBezTo>
                  <a:pt x="1533" y="412"/>
                  <a:pt x="1561" y="407"/>
                  <a:pt x="1588" y="40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8"/>
          <p:cNvSpPr/>
          <p:nvPr/>
        </p:nvSpPr>
        <p:spPr>
          <a:xfrm>
            <a:off x="2589840" y="1595520"/>
            <a:ext cx="624960" cy="231840"/>
          </a:xfrm>
          <a:custGeom>
            <a:avLst/>
            <a:gdLst/>
            <a:ahLst/>
            <a:rect l="l" t="t" r="r" b="b"/>
            <a:pathLst>
              <a:path w="1737" h="645">
                <a:moveTo>
                  <a:pt x="274" y="225"/>
                </a:moveTo>
                <a:cubicBezTo>
                  <a:pt x="248" y="213"/>
                  <a:pt x="234" y="205"/>
                  <a:pt x="204" y="208"/>
                </a:cubicBezTo>
                <a:cubicBezTo>
                  <a:pt x="152" y="214"/>
                  <a:pt x="103" y="276"/>
                  <a:pt x="72" y="313"/>
                </a:cubicBezTo>
                <a:cubicBezTo>
                  <a:pt x="32" y="361"/>
                  <a:pt x="6" y="404"/>
                  <a:pt x="3" y="466"/>
                </a:cubicBezTo>
                <a:cubicBezTo>
                  <a:pt x="0" y="523"/>
                  <a:pt x="102" y="512"/>
                  <a:pt x="138" y="509"/>
                </a:cubicBezTo>
                <a:cubicBezTo>
                  <a:pt x="211" y="503"/>
                  <a:pt x="306" y="477"/>
                  <a:pt x="358" y="421"/>
                </a:cubicBezTo>
                <a:cubicBezTo>
                  <a:pt x="388" y="388"/>
                  <a:pt x="390" y="329"/>
                  <a:pt x="362" y="296"/>
                </a:cubicBezTo>
                <a:cubicBezTo>
                  <a:pt x="327" y="256"/>
                  <a:pt x="270" y="242"/>
                  <a:pt x="219" y="238"/>
                </a:cubicBezTo>
                <a:cubicBezTo>
                  <a:pt x="184" y="235"/>
                  <a:pt x="170" y="237"/>
                  <a:pt x="141" y="251"/>
                </a:cubicBezTo>
                <a:cubicBezTo>
                  <a:pt x="148" y="286"/>
                  <a:pt x="121" y="296"/>
                  <a:pt x="173" y="310"/>
                </a:cubicBezTo>
                <a:cubicBezTo>
                  <a:pt x="251" y="332"/>
                  <a:pt x="353" y="314"/>
                  <a:pt x="430" y="300"/>
                </a:cubicBezTo>
                <a:cubicBezTo>
                  <a:pt x="475" y="292"/>
                  <a:pt x="556" y="283"/>
                  <a:pt x="589" y="245"/>
                </a:cubicBezTo>
                <a:cubicBezTo>
                  <a:pt x="595" y="238"/>
                  <a:pt x="597" y="213"/>
                  <a:pt x="601" y="210"/>
                </a:cubicBezTo>
                <a:cubicBezTo>
                  <a:pt x="608" y="204"/>
                  <a:pt x="628" y="207"/>
                  <a:pt x="638" y="211"/>
                </a:cubicBezTo>
                <a:cubicBezTo>
                  <a:pt x="705" y="239"/>
                  <a:pt x="769" y="332"/>
                  <a:pt x="804" y="392"/>
                </a:cubicBezTo>
                <a:cubicBezTo>
                  <a:pt x="817" y="413"/>
                  <a:pt x="816" y="426"/>
                  <a:pt x="820" y="448"/>
                </a:cubicBezTo>
                <a:cubicBezTo>
                  <a:pt x="794" y="441"/>
                  <a:pt x="780" y="441"/>
                  <a:pt x="771" y="407"/>
                </a:cubicBezTo>
                <a:cubicBezTo>
                  <a:pt x="764" y="380"/>
                  <a:pt x="760" y="320"/>
                  <a:pt x="770" y="293"/>
                </a:cubicBezTo>
                <a:cubicBezTo>
                  <a:pt x="787" y="246"/>
                  <a:pt x="841" y="218"/>
                  <a:pt x="889" y="225"/>
                </a:cubicBezTo>
                <a:cubicBezTo>
                  <a:pt x="946" y="235"/>
                  <a:pt x="960" y="301"/>
                  <a:pt x="975" y="348"/>
                </a:cubicBezTo>
                <a:cubicBezTo>
                  <a:pt x="988" y="388"/>
                  <a:pt x="988" y="431"/>
                  <a:pt x="999" y="471"/>
                </a:cubicBezTo>
                <a:cubicBezTo>
                  <a:pt x="1001" y="477"/>
                  <a:pt x="1006" y="478"/>
                  <a:pt x="1007" y="485"/>
                </a:cubicBezTo>
                <a:moveTo>
                  <a:pt x="1053" y="0"/>
                </a:moveTo>
                <a:cubicBezTo>
                  <a:pt x="1055" y="1"/>
                  <a:pt x="1078" y="10"/>
                  <a:pt x="1093" y="33"/>
                </a:cubicBezTo>
                <a:cubicBezTo>
                  <a:pt x="1131" y="93"/>
                  <a:pt x="1154" y="164"/>
                  <a:pt x="1175" y="232"/>
                </a:cubicBezTo>
                <a:cubicBezTo>
                  <a:pt x="1193" y="290"/>
                  <a:pt x="1204" y="383"/>
                  <a:pt x="1260" y="421"/>
                </a:cubicBezTo>
                <a:cubicBezTo>
                  <a:pt x="1279" y="428"/>
                  <a:pt x="1285" y="430"/>
                  <a:pt x="1299" y="429"/>
                </a:cubicBezTo>
                <a:moveTo>
                  <a:pt x="1351" y="329"/>
                </a:moveTo>
                <a:cubicBezTo>
                  <a:pt x="1351" y="283"/>
                  <a:pt x="1351" y="238"/>
                  <a:pt x="1351" y="192"/>
                </a:cubicBezTo>
                <a:cubicBezTo>
                  <a:pt x="1369" y="215"/>
                  <a:pt x="1385" y="245"/>
                  <a:pt x="1401" y="273"/>
                </a:cubicBezTo>
                <a:cubicBezTo>
                  <a:pt x="1420" y="306"/>
                  <a:pt x="1438" y="333"/>
                  <a:pt x="1478" y="338"/>
                </a:cubicBezTo>
                <a:cubicBezTo>
                  <a:pt x="1517" y="343"/>
                  <a:pt x="1531" y="332"/>
                  <a:pt x="1550" y="298"/>
                </a:cubicBezTo>
                <a:cubicBezTo>
                  <a:pt x="1565" y="271"/>
                  <a:pt x="1567" y="238"/>
                  <a:pt x="1581" y="211"/>
                </a:cubicBezTo>
                <a:cubicBezTo>
                  <a:pt x="1583" y="210"/>
                  <a:pt x="1585" y="209"/>
                  <a:pt x="1587" y="208"/>
                </a:cubicBezTo>
                <a:cubicBezTo>
                  <a:pt x="1599" y="232"/>
                  <a:pt x="1609" y="273"/>
                  <a:pt x="1617" y="304"/>
                </a:cubicBezTo>
                <a:cubicBezTo>
                  <a:pt x="1641" y="399"/>
                  <a:pt x="1646" y="540"/>
                  <a:pt x="1708" y="620"/>
                </a:cubicBezTo>
                <a:cubicBezTo>
                  <a:pt x="1717" y="628"/>
                  <a:pt x="1727" y="636"/>
                  <a:pt x="1736" y="64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9"/>
          <p:cNvSpPr/>
          <p:nvPr/>
        </p:nvSpPr>
        <p:spPr>
          <a:xfrm>
            <a:off x="3592440" y="1511280"/>
            <a:ext cx="2104200" cy="380880"/>
          </a:xfrm>
          <a:custGeom>
            <a:avLst/>
            <a:gdLst/>
            <a:ahLst/>
            <a:rect l="l" t="t" r="r" b="b"/>
            <a:pathLst>
              <a:path w="5846" h="1059">
                <a:moveTo>
                  <a:pt x="125" y="401"/>
                </a:moveTo>
                <a:cubicBezTo>
                  <a:pt x="72" y="428"/>
                  <a:pt x="53" y="454"/>
                  <a:pt x="28" y="509"/>
                </a:cubicBezTo>
                <a:cubicBezTo>
                  <a:pt x="11" y="547"/>
                  <a:pt x="7" y="577"/>
                  <a:pt x="7" y="617"/>
                </a:cubicBezTo>
                <a:cubicBezTo>
                  <a:pt x="27" y="637"/>
                  <a:pt x="72" y="641"/>
                  <a:pt x="103" y="630"/>
                </a:cubicBezTo>
                <a:cubicBezTo>
                  <a:pt x="150" y="613"/>
                  <a:pt x="195" y="568"/>
                  <a:pt x="204" y="519"/>
                </a:cubicBezTo>
                <a:cubicBezTo>
                  <a:pt x="215" y="459"/>
                  <a:pt x="180" y="424"/>
                  <a:pt x="132" y="395"/>
                </a:cubicBezTo>
                <a:cubicBezTo>
                  <a:pt x="98" y="374"/>
                  <a:pt x="50" y="355"/>
                  <a:pt x="9" y="364"/>
                </a:cubicBezTo>
                <a:cubicBezTo>
                  <a:pt x="6" y="366"/>
                  <a:pt x="3" y="368"/>
                  <a:pt x="0" y="370"/>
                </a:cubicBezTo>
                <a:cubicBezTo>
                  <a:pt x="3" y="425"/>
                  <a:pt x="29" y="437"/>
                  <a:pt x="84" y="450"/>
                </a:cubicBezTo>
                <a:cubicBezTo>
                  <a:pt x="103" y="453"/>
                  <a:pt x="123" y="456"/>
                  <a:pt x="142" y="459"/>
                </a:cubicBezTo>
                <a:moveTo>
                  <a:pt x="346" y="422"/>
                </a:moveTo>
                <a:cubicBezTo>
                  <a:pt x="346" y="403"/>
                  <a:pt x="346" y="383"/>
                  <a:pt x="346" y="364"/>
                </a:cubicBezTo>
                <a:cubicBezTo>
                  <a:pt x="380" y="371"/>
                  <a:pt x="395" y="383"/>
                  <a:pt x="422" y="409"/>
                </a:cubicBezTo>
                <a:cubicBezTo>
                  <a:pt x="484" y="470"/>
                  <a:pt x="524" y="540"/>
                  <a:pt x="562" y="616"/>
                </a:cubicBezTo>
                <a:cubicBezTo>
                  <a:pt x="571" y="635"/>
                  <a:pt x="575" y="647"/>
                  <a:pt x="581" y="664"/>
                </a:cubicBezTo>
                <a:cubicBezTo>
                  <a:pt x="565" y="633"/>
                  <a:pt x="550" y="605"/>
                  <a:pt x="544" y="570"/>
                </a:cubicBezTo>
                <a:cubicBezTo>
                  <a:pt x="539" y="536"/>
                  <a:pt x="532" y="477"/>
                  <a:pt x="548" y="445"/>
                </a:cubicBezTo>
                <a:cubicBezTo>
                  <a:pt x="571" y="399"/>
                  <a:pt x="619" y="384"/>
                  <a:pt x="666" y="381"/>
                </a:cubicBezTo>
                <a:cubicBezTo>
                  <a:pt x="725" y="377"/>
                  <a:pt x="766" y="399"/>
                  <a:pt x="792" y="455"/>
                </a:cubicBezTo>
                <a:cubicBezTo>
                  <a:pt x="816" y="506"/>
                  <a:pt x="809" y="564"/>
                  <a:pt x="829" y="615"/>
                </a:cubicBezTo>
                <a:cubicBezTo>
                  <a:pt x="844" y="640"/>
                  <a:pt x="848" y="647"/>
                  <a:pt x="866" y="655"/>
                </a:cubicBezTo>
                <a:moveTo>
                  <a:pt x="1151" y="351"/>
                </a:moveTo>
                <a:cubicBezTo>
                  <a:pt x="1134" y="335"/>
                  <a:pt x="1109" y="313"/>
                  <a:pt x="1083" y="329"/>
                </a:cubicBezTo>
                <a:cubicBezTo>
                  <a:pt x="1043" y="354"/>
                  <a:pt x="1014" y="413"/>
                  <a:pt x="1005" y="458"/>
                </a:cubicBezTo>
                <a:cubicBezTo>
                  <a:pt x="996" y="507"/>
                  <a:pt x="994" y="559"/>
                  <a:pt x="1038" y="588"/>
                </a:cubicBezTo>
                <a:cubicBezTo>
                  <a:pt x="1072" y="611"/>
                  <a:pt x="1113" y="607"/>
                  <a:pt x="1152" y="609"/>
                </a:cubicBezTo>
                <a:moveTo>
                  <a:pt x="1302" y="435"/>
                </a:moveTo>
                <a:cubicBezTo>
                  <a:pt x="1301" y="404"/>
                  <a:pt x="1295" y="377"/>
                  <a:pt x="1293" y="348"/>
                </a:cubicBezTo>
                <a:cubicBezTo>
                  <a:pt x="1293" y="347"/>
                  <a:pt x="1293" y="345"/>
                  <a:pt x="1293" y="344"/>
                </a:cubicBezTo>
                <a:cubicBezTo>
                  <a:pt x="1309" y="373"/>
                  <a:pt x="1323" y="401"/>
                  <a:pt x="1345" y="426"/>
                </a:cubicBezTo>
                <a:cubicBezTo>
                  <a:pt x="1376" y="463"/>
                  <a:pt x="1413" y="481"/>
                  <a:pt x="1460" y="485"/>
                </a:cubicBezTo>
                <a:cubicBezTo>
                  <a:pt x="1506" y="489"/>
                  <a:pt x="1541" y="485"/>
                  <a:pt x="1577" y="452"/>
                </a:cubicBezTo>
                <a:cubicBezTo>
                  <a:pt x="1599" y="431"/>
                  <a:pt x="1606" y="407"/>
                  <a:pt x="1603" y="378"/>
                </a:cubicBezTo>
                <a:cubicBezTo>
                  <a:pt x="1600" y="343"/>
                  <a:pt x="1552" y="327"/>
                  <a:pt x="1522" y="321"/>
                </a:cubicBezTo>
                <a:cubicBezTo>
                  <a:pt x="1473" y="311"/>
                  <a:pt x="1429" y="314"/>
                  <a:pt x="1396" y="357"/>
                </a:cubicBezTo>
                <a:cubicBezTo>
                  <a:pt x="1352" y="413"/>
                  <a:pt x="1329" y="535"/>
                  <a:pt x="1358" y="602"/>
                </a:cubicBezTo>
                <a:cubicBezTo>
                  <a:pt x="1386" y="669"/>
                  <a:pt x="1464" y="688"/>
                  <a:pt x="1526" y="699"/>
                </a:cubicBezTo>
                <a:cubicBezTo>
                  <a:pt x="1595" y="711"/>
                  <a:pt x="1667" y="705"/>
                  <a:pt x="1736" y="703"/>
                </a:cubicBezTo>
                <a:moveTo>
                  <a:pt x="2687" y="234"/>
                </a:moveTo>
                <a:cubicBezTo>
                  <a:pt x="2699" y="223"/>
                  <a:pt x="2694" y="225"/>
                  <a:pt x="2709" y="220"/>
                </a:cubicBezTo>
                <a:cubicBezTo>
                  <a:pt x="2730" y="282"/>
                  <a:pt x="2750" y="344"/>
                  <a:pt x="2769" y="405"/>
                </a:cubicBezTo>
                <a:cubicBezTo>
                  <a:pt x="2798" y="500"/>
                  <a:pt x="2824" y="594"/>
                  <a:pt x="2850" y="689"/>
                </a:cubicBezTo>
                <a:cubicBezTo>
                  <a:pt x="2862" y="735"/>
                  <a:pt x="2875" y="778"/>
                  <a:pt x="2895" y="821"/>
                </a:cubicBezTo>
                <a:moveTo>
                  <a:pt x="2409" y="551"/>
                </a:moveTo>
                <a:cubicBezTo>
                  <a:pt x="2411" y="550"/>
                  <a:pt x="2496" y="544"/>
                  <a:pt x="2525" y="544"/>
                </a:cubicBezTo>
                <a:cubicBezTo>
                  <a:pt x="2661" y="545"/>
                  <a:pt x="2805" y="558"/>
                  <a:pt x="2938" y="526"/>
                </a:cubicBezTo>
                <a:cubicBezTo>
                  <a:pt x="3015" y="509"/>
                  <a:pt x="3097" y="468"/>
                  <a:pt x="3110" y="381"/>
                </a:cubicBezTo>
                <a:cubicBezTo>
                  <a:pt x="3115" y="349"/>
                  <a:pt x="3120" y="279"/>
                  <a:pt x="3101" y="250"/>
                </a:cubicBezTo>
                <a:cubicBezTo>
                  <a:pt x="3088" y="230"/>
                  <a:pt x="3086" y="242"/>
                  <a:pt x="3074" y="231"/>
                </a:cubicBezTo>
                <a:cubicBezTo>
                  <a:pt x="3064" y="290"/>
                  <a:pt x="3061" y="346"/>
                  <a:pt x="3061" y="407"/>
                </a:cubicBezTo>
                <a:cubicBezTo>
                  <a:pt x="3061" y="475"/>
                  <a:pt x="3064" y="554"/>
                  <a:pt x="3113" y="606"/>
                </a:cubicBezTo>
                <a:cubicBezTo>
                  <a:pt x="3146" y="642"/>
                  <a:pt x="3215" y="646"/>
                  <a:pt x="3259" y="637"/>
                </a:cubicBezTo>
                <a:cubicBezTo>
                  <a:pt x="3325" y="622"/>
                  <a:pt x="3386" y="580"/>
                  <a:pt x="3438" y="540"/>
                </a:cubicBezTo>
                <a:cubicBezTo>
                  <a:pt x="3463" y="521"/>
                  <a:pt x="3485" y="508"/>
                  <a:pt x="3510" y="494"/>
                </a:cubicBezTo>
                <a:cubicBezTo>
                  <a:pt x="3513" y="542"/>
                  <a:pt x="3518" y="578"/>
                  <a:pt x="3496" y="624"/>
                </a:cubicBezTo>
                <a:cubicBezTo>
                  <a:pt x="3487" y="639"/>
                  <a:pt x="3479" y="653"/>
                  <a:pt x="3470" y="667"/>
                </a:cubicBezTo>
                <a:moveTo>
                  <a:pt x="2333" y="741"/>
                </a:moveTo>
                <a:cubicBezTo>
                  <a:pt x="2283" y="739"/>
                  <a:pt x="2285" y="748"/>
                  <a:pt x="2260" y="794"/>
                </a:cubicBezTo>
                <a:cubicBezTo>
                  <a:pt x="2227" y="856"/>
                  <a:pt x="2195" y="918"/>
                  <a:pt x="2158" y="977"/>
                </a:cubicBezTo>
                <a:cubicBezTo>
                  <a:pt x="2132" y="1020"/>
                  <a:pt x="2124" y="1032"/>
                  <a:pt x="2106" y="1058"/>
                </a:cubicBezTo>
                <a:moveTo>
                  <a:pt x="3834" y="405"/>
                </a:moveTo>
                <a:cubicBezTo>
                  <a:pt x="3782" y="420"/>
                  <a:pt x="3743" y="448"/>
                  <a:pt x="3729" y="510"/>
                </a:cubicBezTo>
                <a:cubicBezTo>
                  <a:pt x="3718" y="560"/>
                  <a:pt x="3733" y="591"/>
                  <a:pt x="3783" y="604"/>
                </a:cubicBezTo>
                <a:cubicBezTo>
                  <a:pt x="3836" y="617"/>
                  <a:pt x="3911" y="616"/>
                  <a:pt x="3962" y="597"/>
                </a:cubicBezTo>
                <a:cubicBezTo>
                  <a:pt x="3998" y="583"/>
                  <a:pt x="4038" y="551"/>
                  <a:pt x="4044" y="510"/>
                </a:cubicBezTo>
                <a:cubicBezTo>
                  <a:pt x="4046" y="500"/>
                  <a:pt x="4043" y="488"/>
                  <a:pt x="4044" y="478"/>
                </a:cubicBezTo>
                <a:cubicBezTo>
                  <a:pt x="4042" y="498"/>
                  <a:pt x="4033" y="532"/>
                  <a:pt x="4048" y="551"/>
                </a:cubicBezTo>
                <a:cubicBezTo>
                  <a:pt x="4085" y="596"/>
                  <a:pt x="4192" y="599"/>
                  <a:pt x="4242" y="583"/>
                </a:cubicBezTo>
                <a:cubicBezTo>
                  <a:pt x="4368" y="544"/>
                  <a:pt x="4413" y="419"/>
                  <a:pt x="4414" y="300"/>
                </a:cubicBezTo>
                <a:cubicBezTo>
                  <a:pt x="4414" y="248"/>
                  <a:pt x="4401" y="204"/>
                  <a:pt x="4388" y="155"/>
                </a:cubicBezTo>
                <a:cubicBezTo>
                  <a:pt x="4387" y="150"/>
                  <a:pt x="4386" y="146"/>
                  <a:pt x="4385" y="140"/>
                </a:cubicBezTo>
                <a:cubicBezTo>
                  <a:pt x="4384" y="160"/>
                  <a:pt x="4379" y="227"/>
                  <a:pt x="4383" y="257"/>
                </a:cubicBezTo>
                <a:cubicBezTo>
                  <a:pt x="4399" y="356"/>
                  <a:pt x="4455" y="459"/>
                  <a:pt x="4510" y="541"/>
                </a:cubicBezTo>
                <a:cubicBezTo>
                  <a:pt x="4535" y="575"/>
                  <a:pt x="4541" y="584"/>
                  <a:pt x="4557" y="605"/>
                </a:cubicBezTo>
                <a:moveTo>
                  <a:pt x="4324" y="448"/>
                </a:moveTo>
                <a:cubicBezTo>
                  <a:pt x="4360" y="434"/>
                  <a:pt x="4415" y="426"/>
                  <a:pt x="4466" y="422"/>
                </a:cubicBezTo>
                <a:cubicBezTo>
                  <a:pt x="4589" y="413"/>
                  <a:pt x="4712" y="404"/>
                  <a:pt x="4835" y="397"/>
                </a:cubicBezTo>
                <a:cubicBezTo>
                  <a:pt x="4930" y="391"/>
                  <a:pt x="5026" y="385"/>
                  <a:pt x="5121" y="378"/>
                </a:cubicBezTo>
                <a:moveTo>
                  <a:pt x="5415" y="224"/>
                </a:moveTo>
                <a:cubicBezTo>
                  <a:pt x="5406" y="243"/>
                  <a:pt x="5399" y="252"/>
                  <a:pt x="5394" y="271"/>
                </a:cubicBezTo>
                <a:cubicBezTo>
                  <a:pt x="5377" y="344"/>
                  <a:pt x="5371" y="451"/>
                  <a:pt x="5390" y="523"/>
                </a:cubicBezTo>
                <a:cubicBezTo>
                  <a:pt x="5401" y="564"/>
                  <a:pt x="5428" y="605"/>
                  <a:pt x="5472" y="612"/>
                </a:cubicBezTo>
                <a:cubicBezTo>
                  <a:pt x="5480" y="612"/>
                  <a:pt x="5489" y="612"/>
                  <a:pt x="5497" y="612"/>
                </a:cubicBezTo>
                <a:moveTo>
                  <a:pt x="5415" y="0"/>
                </a:moveTo>
                <a:cubicBezTo>
                  <a:pt x="5423" y="1"/>
                  <a:pt x="5454" y="21"/>
                  <a:pt x="5481" y="36"/>
                </a:cubicBezTo>
                <a:cubicBezTo>
                  <a:pt x="5560" y="81"/>
                  <a:pt x="5644" y="95"/>
                  <a:pt x="5733" y="96"/>
                </a:cubicBezTo>
                <a:cubicBezTo>
                  <a:pt x="5750" y="96"/>
                  <a:pt x="5767" y="96"/>
                  <a:pt x="5784" y="96"/>
                </a:cubicBezTo>
                <a:cubicBezTo>
                  <a:pt x="5771" y="120"/>
                  <a:pt x="5750" y="150"/>
                  <a:pt x="5740" y="178"/>
                </a:cubicBezTo>
                <a:cubicBezTo>
                  <a:pt x="5722" y="230"/>
                  <a:pt x="5717" y="310"/>
                  <a:pt x="5731" y="364"/>
                </a:cubicBezTo>
                <a:cubicBezTo>
                  <a:pt x="5751" y="441"/>
                  <a:pt x="5814" y="498"/>
                  <a:pt x="5834" y="573"/>
                </a:cubicBezTo>
                <a:cubicBezTo>
                  <a:pt x="5845" y="616"/>
                  <a:pt x="5830" y="637"/>
                  <a:pt x="5797" y="663"/>
                </a:cubicBezTo>
                <a:cubicBezTo>
                  <a:pt x="5769" y="682"/>
                  <a:pt x="5760" y="688"/>
                  <a:pt x="5740" y="7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0"/>
          <p:cNvSpPr/>
          <p:nvPr/>
        </p:nvSpPr>
        <p:spPr>
          <a:xfrm>
            <a:off x="2446200" y="2057760"/>
            <a:ext cx="1028880" cy="293400"/>
          </a:xfrm>
          <a:custGeom>
            <a:avLst/>
            <a:gdLst/>
            <a:ahLst/>
            <a:rect l="l" t="t" r="r" b="b"/>
            <a:pathLst>
              <a:path w="2859" h="816">
                <a:moveTo>
                  <a:pt x="353" y="22"/>
                </a:moveTo>
                <a:cubicBezTo>
                  <a:pt x="353" y="20"/>
                  <a:pt x="353" y="18"/>
                  <a:pt x="353" y="16"/>
                </a:cubicBezTo>
                <a:cubicBezTo>
                  <a:pt x="339" y="0"/>
                  <a:pt x="346" y="34"/>
                  <a:pt x="345" y="53"/>
                </a:cubicBezTo>
                <a:cubicBezTo>
                  <a:pt x="338" y="165"/>
                  <a:pt x="335" y="277"/>
                  <a:pt x="334" y="390"/>
                </a:cubicBezTo>
                <a:cubicBezTo>
                  <a:pt x="333" y="462"/>
                  <a:pt x="324" y="543"/>
                  <a:pt x="346" y="610"/>
                </a:cubicBezTo>
                <a:moveTo>
                  <a:pt x="0" y="475"/>
                </a:moveTo>
                <a:cubicBezTo>
                  <a:pt x="56" y="470"/>
                  <a:pt x="114" y="466"/>
                  <a:pt x="171" y="460"/>
                </a:cubicBezTo>
                <a:cubicBezTo>
                  <a:pt x="329" y="445"/>
                  <a:pt x="523" y="450"/>
                  <a:pt x="671" y="384"/>
                </a:cubicBezTo>
                <a:cubicBezTo>
                  <a:pt x="709" y="367"/>
                  <a:pt x="728" y="341"/>
                  <a:pt x="742" y="303"/>
                </a:cubicBezTo>
                <a:cubicBezTo>
                  <a:pt x="757" y="262"/>
                  <a:pt x="753" y="209"/>
                  <a:pt x="755" y="167"/>
                </a:cubicBezTo>
                <a:cubicBezTo>
                  <a:pt x="752" y="231"/>
                  <a:pt x="740" y="295"/>
                  <a:pt x="737" y="360"/>
                </a:cubicBezTo>
                <a:cubicBezTo>
                  <a:pt x="734" y="424"/>
                  <a:pt x="726" y="502"/>
                  <a:pt x="746" y="564"/>
                </a:cubicBezTo>
                <a:cubicBezTo>
                  <a:pt x="757" y="597"/>
                  <a:pt x="788" y="635"/>
                  <a:pt x="827" y="632"/>
                </a:cubicBezTo>
                <a:cubicBezTo>
                  <a:pt x="860" y="629"/>
                  <a:pt x="861" y="619"/>
                  <a:pt x="885" y="597"/>
                </a:cubicBezTo>
                <a:cubicBezTo>
                  <a:pt x="917" y="567"/>
                  <a:pt x="935" y="524"/>
                  <a:pt x="970" y="496"/>
                </a:cubicBezTo>
                <a:cubicBezTo>
                  <a:pt x="1006" y="467"/>
                  <a:pt x="1062" y="458"/>
                  <a:pt x="1107" y="467"/>
                </a:cubicBezTo>
                <a:cubicBezTo>
                  <a:pt x="1195" y="485"/>
                  <a:pt x="1243" y="572"/>
                  <a:pt x="1313" y="618"/>
                </a:cubicBezTo>
                <a:cubicBezTo>
                  <a:pt x="1328" y="626"/>
                  <a:pt x="1344" y="635"/>
                  <a:pt x="1359" y="644"/>
                </a:cubicBezTo>
                <a:moveTo>
                  <a:pt x="1506" y="565"/>
                </a:moveTo>
                <a:cubicBezTo>
                  <a:pt x="1495" y="555"/>
                  <a:pt x="1490" y="551"/>
                  <a:pt x="1480" y="537"/>
                </a:cubicBezTo>
                <a:cubicBezTo>
                  <a:pt x="1482" y="537"/>
                  <a:pt x="1478" y="522"/>
                  <a:pt x="1480" y="524"/>
                </a:cubicBezTo>
                <a:cubicBezTo>
                  <a:pt x="1491" y="535"/>
                  <a:pt x="1500" y="544"/>
                  <a:pt x="1517" y="552"/>
                </a:cubicBezTo>
                <a:cubicBezTo>
                  <a:pt x="1542" y="563"/>
                  <a:pt x="1599" y="565"/>
                  <a:pt x="1626" y="558"/>
                </a:cubicBezTo>
                <a:cubicBezTo>
                  <a:pt x="1647" y="553"/>
                  <a:pt x="1654" y="548"/>
                  <a:pt x="1660" y="527"/>
                </a:cubicBezTo>
                <a:cubicBezTo>
                  <a:pt x="1667" y="503"/>
                  <a:pt x="1651" y="494"/>
                  <a:pt x="1632" y="485"/>
                </a:cubicBezTo>
                <a:cubicBezTo>
                  <a:pt x="1602" y="472"/>
                  <a:pt x="1543" y="471"/>
                  <a:pt x="1514" y="488"/>
                </a:cubicBezTo>
                <a:cubicBezTo>
                  <a:pt x="1443" y="532"/>
                  <a:pt x="1398" y="638"/>
                  <a:pt x="1392" y="717"/>
                </a:cubicBezTo>
                <a:cubicBezTo>
                  <a:pt x="1388" y="776"/>
                  <a:pt x="1426" y="791"/>
                  <a:pt x="1478" y="799"/>
                </a:cubicBezTo>
                <a:cubicBezTo>
                  <a:pt x="1555" y="810"/>
                  <a:pt x="1646" y="808"/>
                  <a:pt x="1721" y="792"/>
                </a:cubicBezTo>
                <a:cubicBezTo>
                  <a:pt x="1779" y="780"/>
                  <a:pt x="1845" y="755"/>
                  <a:pt x="1884" y="707"/>
                </a:cubicBezTo>
                <a:cubicBezTo>
                  <a:pt x="1913" y="671"/>
                  <a:pt x="1911" y="628"/>
                  <a:pt x="1911" y="586"/>
                </a:cubicBezTo>
                <a:cubicBezTo>
                  <a:pt x="1911" y="535"/>
                  <a:pt x="1899" y="495"/>
                  <a:pt x="1881" y="448"/>
                </a:cubicBezTo>
                <a:cubicBezTo>
                  <a:pt x="1874" y="430"/>
                  <a:pt x="1865" y="390"/>
                  <a:pt x="1844" y="381"/>
                </a:cubicBezTo>
                <a:cubicBezTo>
                  <a:pt x="1836" y="378"/>
                  <a:pt x="1826" y="382"/>
                  <a:pt x="1818" y="380"/>
                </a:cubicBezTo>
                <a:cubicBezTo>
                  <a:pt x="1812" y="396"/>
                  <a:pt x="1799" y="416"/>
                  <a:pt x="1812" y="435"/>
                </a:cubicBezTo>
                <a:cubicBezTo>
                  <a:pt x="1847" y="488"/>
                  <a:pt x="1992" y="491"/>
                  <a:pt x="2047" y="516"/>
                </a:cubicBezTo>
                <a:cubicBezTo>
                  <a:pt x="2087" y="535"/>
                  <a:pt x="2104" y="552"/>
                  <a:pt x="2108" y="594"/>
                </a:cubicBezTo>
                <a:cubicBezTo>
                  <a:pt x="2111" y="630"/>
                  <a:pt x="2097" y="681"/>
                  <a:pt x="2115" y="715"/>
                </a:cubicBezTo>
                <a:cubicBezTo>
                  <a:pt x="2132" y="747"/>
                  <a:pt x="2195" y="748"/>
                  <a:pt x="2224" y="751"/>
                </a:cubicBezTo>
                <a:moveTo>
                  <a:pt x="2494" y="475"/>
                </a:moveTo>
                <a:cubicBezTo>
                  <a:pt x="2482" y="464"/>
                  <a:pt x="2472" y="456"/>
                  <a:pt x="2460" y="447"/>
                </a:cubicBezTo>
                <a:cubicBezTo>
                  <a:pt x="2460" y="479"/>
                  <a:pt x="2455" y="502"/>
                  <a:pt x="2483" y="524"/>
                </a:cubicBezTo>
                <a:cubicBezTo>
                  <a:pt x="2521" y="555"/>
                  <a:pt x="2572" y="553"/>
                  <a:pt x="2618" y="551"/>
                </a:cubicBezTo>
                <a:cubicBezTo>
                  <a:pt x="2663" y="549"/>
                  <a:pt x="2712" y="527"/>
                  <a:pt x="2736" y="485"/>
                </a:cubicBezTo>
                <a:cubicBezTo>
                  <a:pt x="2754" y="452"/>
                  <a:pt x="2743" y="415"/>
                  <a:pt x="2715" y="395"/>
                </a:cubicBezTo>
                <a:cubicBezTo>
                  <a:pt x="2677" y="369"/>
                  <a:pt x="2595" y="357"/>
                  <a:pt x="2552" y="373"/>
                </a:cubicBezTo>
                <a:cubicBezTo>
                  <a:pt x="2485" y="397"/>
                  <a:pt x="2432" y="477"/>
                  <a:pt x="2408" y="541"/>
                </a:cubicBezTo>
                <a:cubicBezTo>
                  <a:pt x="2385" y="601"/>
                  <a:pt x="2380" y="669"/>
                  <a:pt x="2433" y="710"/>
                </a:cubicBezTo>
                <a:cubicBezTo>
                  <a:pt x="2526" y="783"/>
                  <a:pt x="2668" y="784"/>
                  <a:pt x="2779" y="802"/>
                </a:cubicBezTo>
                <a:cubicBezTo>
                  <a:pt x="2820" y="809"/>
                  <a:pt x="2832" y="811"/>
                  <a:pt x="2858" y="81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1"/>
          <p:cNvSpPr/>
          <p:nvPr/>
        </p:nvSpPr>
        <p:spPr>
          <a:xfrm>
            <a:off x="3697200" y="2063520"/>
            <a:ext cx="568440" cy="220320"/>
          </a:xfrm>
          <a:custGeom>
            <a:avLst/>
            <a:gdLst/>
            <a:ahLst/>
            <a:rect l="l" t="t" r="r" b="b"/>
            <a:pathLst>
              <a:path w="1580" h="613">
                <a:moveTo>
                  <a:pt x="22" y="414"/>
                </a:moveTo>
                <a:cubicBezTo>
                  <a:pt x="13" y="405"/>
                  <a:pt x="6" y="398"/>
                  <a:pt x="0" y="388"/>
                </a:cubicBezTo>
                <a:cubicBezTo>
                  <a:pt x="2" y="390"/>
                  <a:pt x="4" y="392"/>
                  <a:pt x="6" y="394"/>
                </a:cubicBezTo>
                <a:cubicBezTo>
                  <a:pt x="24" y="425"/>
                  <a:pt x="41" y="456"/>
                  <a:pt x="58" y="488"/>
                </a:cubicBezTo>
                <a:cubicBezTo>
                  <a:pt x="78" y="527"/>
                  <a:pt x="99" y="580"/>
                  <a:pt x="139" y="600"/>
                </a:cubicBezTo>
                <a:cubicBezTo>
                  <a:pt x="162" y="612"/>
                  <a:pt x="188" y="607"/>
                  <a:pt x="207" y="592"/>
                </a:cubicBezTo>
                <a:cubicBezTo>
                  <a:pt x="228" y="574"/>
                  <a:pt x="242" y="553"/>
                  <a:pt x="247" y="526"/>
                </a:cubicBezTo>
                <a:cubicBezTo>
                  <a:pt x="249" y="516"/>
                  <a:pt x="249" y="512"/>
                  <a:pt x="250" y="501"/>
                </a:cubicBezTo>
                <a:cubicBezTo>
                  <a:pt x="257" y="527"/>
                  <a:pt x="269" y="556"/>
                  <a:pt x="295" y="568"/>
                </a:cubicBezTo>
                <a:cubicBezTo>
                  <a:pt x="336" y="588"/>
                  <a:pt x="403" y="578"/>
                  <a:pt x="443" y="561"/>
                </a:cubicBezTo>
                <a:cubicBezTo>
                  <a:pt x="497" y="539"/>
                  <a:pt x="559" y="496"/>
                  <a:pt x="577" y="437"/>
                </a:cubicBezTo>
                <a:cubicBezTo>
                  <a:pt x="592" y="389"/>
                  <a:pt x="580" y="335"/>
                  <a:pt x="552" y="296"/>
                </a:cubicBezTo>
                <a:cubicBezTo>
                  <a:pt x="521" y="252"/>
                  <a:pt x="486" y="232"/>
                  <a:pt x="434" y="230"/>
                </a:cubicBezTo>
                <a:cubicBezTo>
                  <a:pt x="380" y="228"/>
                  <a:pt x="354" y="280"/>
                  <a:pt x="347" y="328"/>
                </a:cubicBezTo>
                <a:cubicBezTo>
                  <a:pt x="347" y="362"/>
                  <a:pt x="346" y="372"/>
                  <a:pt x="355" y="394"/>
                </a:cubicBezTo>
                <a:moveTo>
                  <a:pt x="820" y="310"/>
                </a:moveTo>
                <a:cubicBezTo>
                  <a:pt x="820" y="303"/>
                  <a:pt x="820" y="297"/>
                  <a:pt x="820" y="303"/>
                </a:cubicBezTo>
                <a:cubicBezTo>
                  <a:pt x="820" y="354"/>
                  <a:pt x="816" y="403"/>
                  <a:pt x="814" y="453"/>
                </a:cubicBezTo>
                <a:cubicBezTo>
                  <a:pt x="812" y="498"/>
                  <a:pt x="805" y="550"/>
                  <a:pt x="836" y="587"/>
                </a:cubicBezTo>
                <a:cubicBezTo>
                  <a:pt x="854" y="602"/>
                  <a:pt x="859" y="607"/>
                  <a:pt x="875" y="609"/>
                </a:cubicBezTo>
                <a:moveTo>
                  <a:pt x="734" y="25"/>
                </a:moveTo>
                <a:cubicBezTo>
                  <a:pt x="705" y="27"/>
                  <a:pt x="708" y="49"/>
                  <a:pt x="711" y="77"/>
                </a:cubicBezTo>
                <a:cubicBezTo>
                  <a:pt x="717" y="105"/>
                  <a:pt x="720" y="116"/>
                  <a:pt x="743" y="123"/>
                </a:cubicBezTo>
                <a:moveTo>
                  <a:pt x="1001" y="47"/>
                </a:moveTo>
                <a:cubicBezTo>
                  <a:pt x="1002" y="93"/>
                  <a:pt x="1008" y="137"/>
                  <a:pt x="1014" y="184"/>
                </a:cubicBezTo>
                <a:cubicBezTo>
                  <a:pt x="1022" y="251"/>
                  <a:pt x="1030" y="312"/>
                  <a:pt x="1050" y="377"/>
                </a:cubicBezTo>
                <a:cubicBezTo>
                  <a:pt x="1062" y="416"/>
                  <a:pt x="1077" y="451"/>
                  <a:pt x="1100" y="485"/>
                </a:cubicBezTo>
                <a:moveTo>
                  <a:pt x="1290" y="6"/>
                </a:moveTo>
                <a:cubicBezTo>
                  <a:pt x="1313" y="0"/>
                  <a:pt x="1315" y="12"/>
                  <a:pt x="1329" y="56"/>
                </a:cubicBezTo>
                <a:cubicBezTo>
                  <a:pt x="1357" y="140"/>
                  <a:pt x="1366" y="229"/>
                  <a:pt x="1393" y="314"/>
                </a:cubicBezTo>
                <a:cubicBezTo>
                  <a:pt x="1417" y="389"/>
                  <a:pt x="1452" y="456"/>
                  <a:pt x="1506" y="513"/>
                </a:cubicBezTo>
                <a:cubicBezTo>
                  <a:pt x="1540" y="543"/>
                  <a:pt x="1550" y="553"/>
                  <a:pt x="1579" y="56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2"/>
          <p:cNvSpPr/>
          <p:nvPr/>
        </p:nvSpPr>
        <p:spPr>
          <a:xfrm>
            <a:off x="4587840" y="2044800"/>
            <a:ext cx="347760" cy="184320"/>
          </a:xfrm>
          <a:custGeom>
            <a:avLst/>
            <a:gdLst/>
            <a:ahLst/>
            <a:rect l="l" t="t" r="r" b="b"/>
            <a:pathLst>
              <a:path w="967" h="513">
                <a:moveTo>
                  <a:pt x="106" y="58"/>
                </a:moveTo>
                <a:cubicBezTo>
                  <a:pt x="88" y="34"/>
                  <a:pt x="76" y="16"/>
                  <a:pt x="52" y="0"/>
                </a:cubicBezTo>
                <a:cubicBezTo>
                  <a:pt x="52" y="77"/>
                  <a:pt x="51" y="151"/>
                  <a:pt x="63" y="228"/>
                </a:cubicBezTo>
                <a:cubicBezTo>
                  <a:pt x="72" y="292"/>
                  <a:pt x="89" y="353"/>
                  <a:pt x="106" y="413"/>
                </a:cubicBezTo>
                <a:cubicBezTo>
                  <a:pt x="110" y="425"/>
                  <a:pt x="117" y="439"/>
                  <a:pt x="121" y="448"/>
                </a:cubicBezTo>
                <a:cubicBezTo>
                  <a:pt x="131" y="427"/>
                  <a:pt x="142" y="400"/>
                  <a:pt x="155" y="379"/>
                </a:cubicBezTo>
                <a:cubicBezTo>
                  <a:pt x="178" y="340"/>
                  <a:pt x="209" y="294"/>
                  <a:pt x="254" y="277"/>
                </a:cubicBezTo>
                <a:cubicBezTo>
                  <a:pt x="305" y="258"/>
                  <a:pt x="341" y="276"/>
                  <a:pt x="350" y="330"/>
                </a:cubicBezTo>
                <a:cubicBezTo>
                  <a:pt x="360" y="392"/>
                  <a:pt x="347" y="440"/>
                  <a:pt x="293" y="475"/>
                </a:cubicBezTo>
                <a:cubicBezTo>
                  <a:pt x="237" y="511"/>
                  <a:pt x="172" y="511"/>
                  <a:pt x="109" y="512"/>
                </a:cubicBezTo>
                <a:cubicBezTo>
                  <a:pt x="61" y="512"/>
                  <a:pt x="11" y="503"/>
                  <a:pt x="0" y="448"/>
                </a:cubicBezTo>
                <a:cubicBezTo>
                  <a:pt x="0" y="438"/>
                  <a:pt x="0" y="429"/>
                  <a:pt x="0" y="419"/>
                </a:cubicBezTo>
                <a:moveTo>
                  <a:pt x="514" y="103"/>
                </a:moveTo>
                <a:cubicBezTo>
                  <a:pt x="552" y="108"/>
                  <a:pt x="558" y="127"/>
                  <a:pt x="566" y="167"/>
                </a:cubicBezTo>
                <a:cubicBezTo>
                  <a:pt x="573" y="199"/>
                  <a:pt x="568" y="241"/>
                  <a:pt x="601" y="262"/>
                </a:cubicBezTo>
                <a:cubicBezTo>
                  <a:pt x="627" y="276"/>
                  <a:pt x="676" y="272"/>
                  <a:pt x="700" y="258"/>
                </a:cubicBezTo>
                <a:cubicBezTo>
                  <a:pt x="734" y="237"/>
                  <a:pt x="746" y="202"/>
                  <a:pt x="748" y="166"/>
                </a:cubicBezTo>
                <a:cubicBezTo>
                  <a:pt x="750" y="118"/>
                  <a:pt x="712" y="106"/>
                  <a:pt x="670" y="103"/>
                </a:cubicBezTo>
                <a:cubicBezTo>
                  <a:pt x="596" y="97"/>
                  <a:pt x="538" y="136"/>
                  <a:pt x="500" y="199"/>
                </a:cubicBezTo>
                <a:cubicBezTo>
                  <a:pt x="471" y="246"/>
                  <a:pt x="447" y="348"/>
                  <a:pt x="484" y="398"/>
                </a:cubicBezTo>
                <a:cubicBezTo>
                  <a:pt x="533" y="464"/>
                  <a:pt x="654" y="475"/>
                  <a:pt x="727" y="485"/>
                </a:cubicBezTo>
                <a:cubicBezTo>
                  <a:pt x="806" y="496"/>
                  <a:pt x="885" y="497"/>
                  <a:pt x="966" y="49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3"/>
          <p:cNvSpPr/>
          <p:nvPr/>
        </p:nvSpPr>
        <p:spPr>
          <a:xfrm>
            <a:off x="5207040" y="1987200"/>
            <a:ext cx="635760" cy="271800"/>
          </a:xfrm>
          <a:custGeom>
            <a:avLst/>
            <a:gdLst/>
            <a:ahLst/>
            <a:rect l="l" t="t" r="r" b="b"/>
            <a:pathLst>
              <a:path w="1767" h="756">
                <a:moveTo>
                  <a:pt x="356" y="167"/>
                </a:moveTo>
                <a:cubicBezTo>
                  <a:pt x="352" y="120"/>
                  <a:pt x="336" y="97"/>
                  <a:pt x="300" y="65"/>
                </a:cubicBezTo>
                <a:cubicBezTo>
                  <a:pt x="272" y="40"/>
                  <a:pt x="209" y="0"/>
                  <a:pt x="176" y="40"/>
                </a:cubicBezTo>
                <a:cubicBezTo>
                  <a:pt x="132" y="93"/>
                  <a:pt x="137" y="180"/>
                  <a:pt x="139" y="243"/>
                </a:cubicBezTo>
                <a:cubicBezTo>
                  <a:pt x="142" y="336"/>
                  <a:pt x="178" y="417"/>
                  <a:pt x="217" y="501"/>
                </a:cubicBezTo>
                <a:cubicBezTo>
                  <a:pt x="244" y="559"/>
                  <a:pt x="278" y="618"/>
                  <a:pt x="288" y="682"/>
                </a:cubicBezTo>
                <a:cubicBezTo>
                  <a:pt x="292" y="705"/>
                  <a:pt x="289" y="731"/>
                  <a:pt x="289" y="755"/>
                </a:cubicBezTo>
                <a:moveTo>
                  <a:pt x="0" y="473"/>
                </a:moveTo>
                <a:cubicBezTo>
                  <a:pt x="69" y="432"/>
                  <a:pt x="140" y="413"/>
                  <a:pt x="219" y="395"/>
                </a:cubicBezTo>
                <a:cubicBezTo>
                  <a:pt x="356" y="363"/>
                  <a:pt x="504" y="334"/>
                  <a:pt x="645" y="328"/>
                </a:cubicBezTo>
                <a:cubicBezTo>
                  <a:pt x="669" y="327"/>
                  <a:pt x="689" y="335"/>
                  <a:pt x="712" y="337"/>
                </a:cubicBezTo>
                <a:cubicBezTo>
                  <a:pt x="759" y="341"/>
                  <a:pt x="798" y="333"/>
                  <a:pt x="837" y="306"/>
                </a:cubicBezTo>
                <a:cubicBezTo>
                  <a:pt x="854" y="294"/>
                  <a:pt x="878" y="264"/>
                  <a:pt x="865" y="240"/>
                </a:cubicBezTo>
                <a:cubicBezTo>
                  <a:pt x="848" y="209"/>
                  <a:pt x="793" y="205"/>
                  <a:pt x="762" y="212"/>
                </a:cubicBezTo>
                <a:cubicBezTo>
                  <a:pt x="692" y="228"/>
                  <a:pt x="640" y="304"/>
                  <a:pt x="619" y="368"/>
                </a:cubicBezTo>
                <a:cubicBezTo>
                  <a:pt x="601" y="421"/>
                  <a:pt x="594" y="496"/>
                  <a:pt x="646" y="530"/>
                </a:cubicBezTo>
                <a:cubicBezTo>
                  <a:pt x="734" y="588"/>
                  <a:pt x="863" y="572"/>
                  <a:pt x="961" y="572"/>
                </a:cubicBezTo>
                <a:moveTo>
                  <a:pt x="1209" y="281"/>
                </a:moveTo>
                <a:cubicBezTo>
                  <a:pt x="1202" y="266"/>
                  <a:pt x="1202" y="263"/>
                  <a:pt x="1195" y="257"/>
                </a:cubicBezTo>
                <a:cubicBezTo>
                  <a:pt x="1182" y="272"/>
                  <a:pt x="1176" y="270"/>
                  <a:pt x="1168" y="302"/>
                </a:cubicBezTo>
                <a:cubicBezTo>
                  <a:pt x="1161" y="332"/>
                  <a:pt x="1150" y="400"/>
                  <a:pt x="1168" y="428"/>
                </a:cubicBezTo>
                <a:cubicBezTo>
                  <a:pt x="1189" y="460"/>
                  <a:pt x="1234" y="463"/>
                  <a:pt x="1267" y="464"/>
                </a:cubicBezTo>
                <a:cubicBezTo>
                  <a:pt x="1302" y="465"/>
                  <a:pt x="1316" y="457"/>
                  <a:pt x="1337" y="430"/>
                </a:cubicBezTo>
                <a:cubicBezTo>
                  <a:pt x="1351" y="412"/>
                  <a:pt x="1357" y="383"/>
                  <a:pt x="1374" y="367"/>
                </a:cubicBezTo>
                <a:cubicBezTo>
                  <a:pt x="1391" y="351"/>
                  <a:pt x="1430" y="360"/>
                  <a:pt x="1449" y="367"/>
                </a:cubicBezTo>
                <a:cubicBezTo>
                  <a:pt x="1503" y="388"/>
                  <a:pt x="1554" y="409"/>
                  <a:pt x="1613" y="414"/>
                </a:cubicBezTo>
                <a:cubicBezTo>
                  <a:pt x="1637" y="416"/>
                  <a:pt x="1725" y="430"/>
                  <a:pt x="1743" y="405"/>
                </a:cubicBezTo>
                <a:cubicBezTo>
                  <a:pt x="1766" y="373"/>
                  <a:pt x="1736" y="327"/>
                  <a:pt x="1715" y="306"/>
                </a:cubicBezTo>
                <a:cubicBezTo>
                  <a:pt x="1659" y="253"/>
                  <a:pt x="1579" y="228"/>
                  <a:pt x="1504" y="222"/>
                </a:cubicBezTo>
                <a:cubicBezTo>
                  <a:pt x="1496" y="222"/>
                  <a:pt x="1489" y="222"/>
                  <a:pt x="1481" y="22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24"/>
          <p:cNvSpPr/>
          <p:nvPr/>
        </p:nvSpPr>
        <p:spPr>
          <a:xfrm>
            <a:off x="6152400" y="1924200"/>
            <a:ext cx="654840" cy="266760"/>
          </a:xfrm>
          <a:custGeom>
            <a:avLst/>
            <a:gdLst/>
            <a:ahLst/>
            <a:rect l="l" t="t" r="r" b="b"/>
            <a:pathLst>
              <a:path w="1820" h="742">
                <a:moveTo>
                  <a:pt x="460" y="402"/>
                </a:moveTo>
                <a:cubicBezTo>
                  <a:pt x="385" y="380"/>
                  <a:pt x="318" y="369"/>
                  <a:pt x="239" y="372"/>
                </a:cubicBezTo>
                <a:cubicBezTo>
                  <a:pt x="160" y="375"/>
                  <a:pt x="101" y="418"/>
                  <a:pt x="58" y="484"/>
                </a:cubicBezTo>
                <a:cubicBezTo>
                  <a:pt x="34" y="522"/>
                  <a:pt x="0" y="611"/>
                  <a:pt x="34" y="653"/>
                </a:cubicBezTo>
                <a:cubicBezTo>
                  <a:pt x="73" y="703"/>
                  <a:pt x="176" y="702"/>
                  <a:pt x="231" y="697"/>
                </a:cubicBezTo>
                <a:cubicBezTo>
                  <a:pt x="337" y="687"/>
                  <a:pt x="417" y="613"/>
                  <a:pt x="459" y="517"/>
                </a:cubicBezTo>
                <a:cubicBezTo>
                  <a:pt x="490" y="445"/>
                  <a:pt x="486" y="363"/>
                  <a:pt x="484" y="286"/>
                </a:cubicBezTo>
                <a:cubicBezTo>
                  <a:pt x="482" y="201"/>
                  <a:pt x="472" y="81"/>
                  <a:pt x="430" y="5"/>
                </a:cubicBezTo>
                <a:cubicBezTo>
                  <a:pt x="428" y="3"/>
                  <a:pt x="426" y="2"/>
                  <a:pt x="424" y="0"/>
                </a:cubicBezTo>
                <a:cubicBezTo>
                  <a:pt x="401" y="44"/>
                  <a:pt x="390" y="83"/>
                  <a:pt x="388" y="140"/>
                </a:cubicBezTo>
                <a:cubicBezTo>
                  <a:pt x="384" y="240"/>
                  <a:pt x="420" y="308"/>
                  <a:pt x="497" y="373"/>
                </a:cubicBezTo>
                <a:cubicBezTo>
                  <a:pt x="562" y="418"/>
                  <a:pt x="583" y="433"/>
                  <a:pt x="633" y="452"/>
                </a:cubicBezTo>
                <a:moveTo>
                  <a:pt x="992" y="306"/>
                </a:moveTo>
                <a:cubicBezTo>
                  <a:pt x="940" y="280"/>
                  <a:pt x="890" y="261"/>
                  <a:pt x="830" y="283"/>
                </a:cubicBezTo>
                <a:cubicBezTo>
                  <a:pt x="768" y="306"/>
                  <a:pt x="703" y="364"/>
                  <a:pt x="679" y="427"/>
                </a:cubicBezTo>
                <a:cubicBezTo>
                  <a:pt x="659" y="479"/>
                  <a:pt x="675" y="516"/>
                  <a:pt x="728" y="533"/>
                </a:cubicBezTo>
                <a:cubicBezTo>
                  <a:pt x="768" y="546"/>
                  <a:pt x="855" y="554"/>
                  <a:pt x="895" y="536"/>
                </a:cubicBezTo>
                <a:cubicBezTo>
                  <a:pt x="934" y="517"/>
                  <a:pt x="934" y="470"/>
                  <a:pt x="935" y="433"/>
                </a:cubicBezTo>
                <a:cubicBezTo>
                  <a:pt x="935" y="404"/>
                  <a:pt x="933" y="377"/>
                  <a:pt x="910" y="359"/>
                </a:cubicBezTo>
                <a:cubicBezTo>
                  <a:pt x="903" y="359"/>
                  <a:pt x="901" y="359"/>
                  <a:pt x="897" y="359"/>
                </a:cubicBezTo>
                <a:cubicBezTo>
                  <a:pt x="895" y="385"/>
                  <a:pt x="883" y="426"/>
                  <a:pt x="898" y="450"/>
                </a:cubicBezTo>
                <a:cubicBezTo>
                  <a:pt x="922" y="493"/>
                  <a:pt x="979" y="500"/>
                  <a:pt x="1023" y="502"/>
                </a:cubicBezTo>
                <a:cubicBezTo>
                  <a:pt x="1070" y="504"/>
                  <a:pt x="1091" y="498"/>
                  <a:pt x="1096" y="448"/>
                </a:cubicBezTo>
                <a:cubicBezTo>
                  <a:pt x="1101" y="401"/>
                  <a:pt x="1092" y="361"/>
                  <a:pt x="1078" y="317"/>
                </a:cubicBezTo>
                <a:cubicBezTo>
                  <a:pt x="1068" y="285"/>
                  <a:pt x="1060" y="256"/>
                  <a:pt x="1056" y="223"/>
                </a:cubicBezTo>
                <a:cubicBezTo>
                  <a:pt x="1056" y="221"/>
                  <a:pt x="1056" y="219"/>
                  <a:pt x="1056" y="217"/>
                </a:cubicBezTo>
                <a:cubicBezTo>
                  <a:pt x="1059" y="250"/>
                  <a:pt x="1063" y="271"/>
                  <a:pt x="1083" y="300"/>
                </a:cubicBezTo>
                <a:cubicBezTo>
                  <a:pt x="1117" y="349"/>
                  <a:pt x="1160" y="362"/>
                  <a:pt x="1217" y="363"/>
                </a:cubicBezTo>
                <a:cubicBezTo>
                  <a:pt x="1253" y="364"/>
                  <a:pt x="1286" y="354"/>
                  <a:pt x="1304" y="319"/>
                </a:cubicBezTo>
                <a:cubicBezTo>
                  <a:pt x="1315" y="297"/>
                  <a:pt x="1310" y="268"/>
                  <a:pt x="1310" y="244"/>
                </a:cubicBezTo>
                <a:cubicBezTo>
                  <a:pt x="1310" y="242"/>
                  <a:pt x="1310" y="239"/>
                  <a:pt x="1310" y="237"/>
                </a:cubicBezTo>
                <a:cubicBezTo>
                  <a:pt x="1307" y="290"/>
                  <a:pt x="1308" y="342"/>
                  <a:pt x="1308" y="395"/>
                </a:cubicBezTo>
                <a:cubicBezTo>
                  <a:pt x="1308" y="461"/>
                  <a:pt x="1319" y="528"/>
                  <a:pt x="1369" y="577"/>
                </a:cubicBezTo>
                <a:cubicBezTo>
                  <a:pt x="1418" y="624"/>
                  <a:pt x="1487" y="626"/>
                  <a:pt x="1549" y="631"/>
                </a:cubicBezTo>
                <a:moveTo>
                  <a:pt x="1819" y="307"/>
                </a:moveTo>
                <a:cubicBezTo>
                  <a:pt x="1799" y="264"/>
                  <a:pt x="1790" y="244"/>
                  <a:pt x="1740" y="241"/>
                </a:cubicBezTo>
                <a:cubicBezTo>
                  <a:pt x="1693" y="238"/>
                  <a:pt x="1667" y="264"/>
                  <a:pt x="1659" y="310"/>
                </a:cubicBezTo>
                <a:cubicBezTo>
                  <a:pt x="1647" y="375"/>
                  <a:pt x="1663" y="431"/>
                  <a:pt x="1698" y="485"/>
                </a:cubicBezTo>
                <a:cubicBezTo>
                  <a:pt x="1725" y="527"/>
                  <a:pt x="1775" y="566"/>
                  <a:pt x="1789" y="615"/>
                </a:cubicBezTo>
                <a:cubicBezTo>
                  <a:pt x="1802" y="658"/>
                  <a:pt x="1758" y="674"/>
                  <a:pt x="1725" y="689"/>
                </a:cubicBezTo>
                <a:cubicBezTo>
                  <a:pt x="1677" y="711"/>
                  <a:pt x="1626" y="726"/>
                  <a:pt x="1576" y="74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5"/>
          <p:cNvSpPr/>
          <p:nvPr/>
        </p:nvSpPr>
        <p:spPr>
          <a:xfrm>
            <a:off x="1722600" y="2541600"/>
            <a:ext cx="804960" cy="171360"/>
          </a:xfrm>
          <a:custGeom>
            <a:avLst/>
            <a:gdLst/>
            <a:ahLst/>
            <a:rect l="l" t="t" r="r" b="b"/>
            <a:pathLst>
              <a:path w="2237" h="477">
                <a:moveTo>
                  <a:pt x="30" y="191"/>
                </a:moveTo>
                <a:cubicBezTo>
                  <a:pt x="13" y="176"/>
                  <a:pt x="7" y="165"/>
                  <a:pt x="0" y="143"/>
                </a:cubicBezTo>
                <a:cubicBezTo>
                  <a:pt x="0" y="142"/>
                  <a:pt x="0" y="140"/>
                  <a:pt x="0" y="139"/>
                </a:cubicBezTo>
                <a:cubicBezTo>
                  <a:pt x="9" y="186"/>
                  <a:pt x="27" y="228"/>
                  <a:pt x="44" y="274"/>
                </a:cubicBezTo>
                <a:cubicBezTo>
                  <a:pt x="59" y="315"/>
                  <a:pt x="74" y="354"/>
                  <a:pt x="99" y="390"/>
                </a:cubicBezTo>
                <a:cubicBezTo>
                  <a:pt x="108" y="404"/>
                  <a:pt x="113" y="404"/>
                  <a:pt x="123" y="411"/>
                </a:cubicBezTo>
                <a:cubicBezTo>
                  <a:pt x="128" y="402"/>
                  <a:pt x="135" y="383"/>
                  <a:pt x="141" y="370"/>
                </a:cubicBezTo>
                <a:cubicBezTo>
                  <a:pt x="152" y="348"/>
                  <a:pt x="159" y="345"/>
                  <a:pt x="184" y="345"/>
                </a:cubicBezTo>
                <a:cubicBezTo>
                  <a:pt x="225" y="345"/>
                  <a:pt x="258" y="393"/>
                  <a:pt x="287" y="417"/>
                </a:cubicBezTo>
                <a:cubicBezTo>
                  <a:pt x="326" y="450"/>
                  <a:pt x="360" y="466"/>
                  <a:pt x="411" y="465"/>
                </a:cubicBezTo>
                <a:cubicBezTo>
                  <a:pt x="454" y="464"/>
                  <a:pt x="481" y="427"/>
                  <a:pt x="491" y="386"/>
                </a:cubicBezTo>
                <a:cubicBezTo>
                  <a:pt x="504" y="334"/>
                  <a:pt x="490" y="295"/>
                  <a:pt x="445" y="264"/>
                </a:cubicBezTo>
                <a:cubicBezTo>
                  <a:pt x="383" y="221"/>
                  <a:pt x="304" y="199"/>
                  <a:pt x="230" y="193"/>
                </a:cubicBezTo>
                <a:cubicBezTo>
                  <a:pt x="183" y="189"/>
                  <a:pt x="133" y="186"/>
                  <a:pt x="97" y="213"/>
                </a:cubicBezTo>
                <a:cubicBezTo>
                  <a:pt x="106" y="261"/>
                  <a:pt x="166" y="243"/>
                  <a:pt x="205" y="244"/>
                </a:cubicBezTo>
                <a:moveTo>
                  <a:pt x="554" y="45"/>
                </a:moveTo>
                <a:cubicBezTo>
                  <a:pt x="545" y="30"/>
                  <a:pt x="536" y="15"/>
                  <a:pt x="527" y="0"/>
                </a:cubicBezTo>
                <a:cubicBezTo>
                  <a:pt x="527" y="104"/>
                  <a:pt x="529" y="198"/>
                  <a:pt x="578" y="294"/>
                </a:cubicBezTo>
                <a:cubicBezTo>
                  <a:pt x="618" y="371"/>
                  <a:pt x="698" y="430"/>
                  <a:pt x="789" y="412"/>
                </a:cubicBezTo>
                <a:cubicBezTo>
                  <a:pt x="829" y="404"/>
                  <a:pt x="827" y="384"/>
                  <a:pt x="834" y="347"/>
                </a:cubicBezTo>
                <a:cubicBezTo>
                  <a:pt x="840" y="317"/>
                  <a:pt x="841" y="282"/>
                  <a:pt x="846" y="254"/>
                </a:cubicBezTo>
                <a:cubicBezTo>
                  <a:pt x="882" y="267"/>
                  <a:pt x="894" y="269"/>
                  <a:pt x="930" y="295"/>
                </a:cubicBezTo>
                <a:cubicBezTo>
                  <a:pt x="1006" y="349"/>
                  <a:pt x="1062" y="370"/>
                  <a:pt x="1157" y="372"/>
                </a:cubicBezTo>
                <a:cubicBezTo>
                  <a:pt x="1201" y="373"/>
                  <a:pt x="1252" y="376"/>
                  <a:pt x="1278" y="332"/>
                </a:cubicBezTo>
                <a:cubicBezTo>
                  <a:pt x="1291" y="309"/>
                  <a:pt x="1278" y="275"/>
                  <a:pt x="1274" y="253"/>
                </a:cubicBezTo>
                <a:cubicBezTo>
                  <a:pt x="1272" y="249"/>
                  <a:pt x="1271" y="249"/>
                  <a:pt x="1271" y="246"/>
                </a:cubicBezTo>
                <a:cubicBezTo>
                  <a:pt x="1302" y="258"/>
                  <a:pt x="1334" y="275"/>
                  <a:pt x="1366" y="289"/>
                </a:cubicBezTo>
                <a:cubicBezTo>
                  <a:pt x="1401" y="305"/>
                  <a:pt x="1458" y="316"/>
                  <a:pt x="1496" y="306"/>
                </a:cubicBezTo>
                <a:cubicBezTo>
                  <a:pt x="1548" y="292"/>
                  <a:pt x="1540" y="281"/>
                  <a:pt x="1566" y="248"/>
                </a:cubicBezTo>
                <a:cubicBezTo>
                  <a:pt x="1542" y="213"/>
                  <a:pt x="1534" y="198"/>
                  <a:pt x="1480" y="190"/>
                </a:cubicBezTo>
                <a:cubicBezTo>
                  <a:pt x="1421" y="182"/>
                  <a:pt x="1361" y="183"/>
                  <a:pt x="1319" y="230"/>
                </a:cubicBezTo>
                <a:cubicBezTo>
                  <a:pt x="1286" y="268"/>
                  <a:pt x="1274" y="339"/>
                  <a:pt x="1302" y="381"/>
                </a:cubicBezTo>
                <a:cubicBezTo>
                  <a:pt x="1354" y="459"/>
                  <a:pt x="1474" y="448"/>
                  <a:pt x="1554" y="448"/>
                </a:cubicBezTo>
                <a:cubicBezTo>
                  <a:pt x="1595" y="448"/>
                  <a:pt x="1651" y="444"/>
                  <a:pt x="1672" y="401"/>
                </a:cubicBezTo>
                <a:cubicBezTo>
                  <a:pt x="1688" y="369"/>
                  <a:pt x="1655" y="338"/>
                  <a:pt x="1641" y="315"/>
                </a:cubicBezTo>
                <a:cubicBezTo>
                  <a:pt x="1623" y="286"/>
                  <a:pt x="1609" y="269"/>
                  <a:pt x="1599" y="237"/>
                </a:cubicBezTo>
                <a:cubicBezTo>
                  <a:pt x="1599" y="233"/>
                  <a:pt x="1599" y="230"/>
                  <a:pt x="1599" y="226"/>
                </a:cubicBezTo>
                <a:cubicBezTo>
                  <a:pt x="1636" y="221"/>
                  <a:pt x="1668" y="213"/>
                  <a:pt x="1706" y="233"/>
                </a:cubicBezTo>
                <a:cubicBezTo>
                  <a:pt x="1756" y="261"/>
                  <a:pt x="1795" y="310"/>
                  <a:pt x="1835" y="349"/>
                </a:cubicBezTo>
                <a:cubicBezTo>
                  <a:pt x="1859" y="372"/>
                  <a:pt x="1885" y="391"/>
                  <a:pt x="1912" y="411"/>
                </a:cubicBezTo>
                <a:cubicBezTo>
                  <a:pt x="1914" y="412"/>
                  <a:pt x="1915" y="413"/>
                  <a:pt x="1917" y="414"/>
                </a:cubicBezTo>
                <a:cubicBezTo>
                  <a:pt x="1907" y="394"/>
                  <a:pt x="1890" y="375"/>
                  <a:pt x="1884" y="353"/>
                </a:cubicBezTo>
                <a:cubicBezTo>
                  <a:pt x="1876" y="321"/>
                  <a:pt x="1870" y="273"/>
                  <a:pt x="1884" y="241"/>
                </a:cubicBezTo>
                <a:cubicBezTo>
                  <a:pt x="1911" y="178"/>
                  <a:pt x="1987" y="145"/>
                  <a:pt x="2051" y="157"/>
                </a:cubicBezTo>
                <a:cubicBezTo>
                  <a:pt x="2118" y="169"/>
                  <a:pt x="2142" y="232"/>
                  <a:pt x="2158" y="291"/>
                </a:cubicBezTo>
                <a:cubicBezTo>
                  <a:pt x="2172" y="343"/>
                  <a:pt x="2166" y="412"/>
                  <a:pt x="2205" y="455"/>
                </a:cubicBezTo>
                <a:cubicBezTo>
                  <a:pt x="2215" y="462"/>
                  <a:pt x="2226" y="469"/>
                  <a:pt x="2236" y="47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6"/>
          <p:cNvSpPr/>
          <p:nvPr/>
        </p:nvSpPr>
        <p:spPr>
          <a:xfrm>
            <a:off x="2830680" y="2538360"/>
            <a:ext cx="1189080" cy="169920"/>
          </a:xfrm>
          <a:custGeom>
            <a:avLst/>
            <a:gdLst/>
            <a:ahLst/>
            <a:rect l="l" t="t" r="r" b="b"/>
            <a:pathLst>
              <a:path w="3304" h="473">
                <a:moveTo>
                  <a:pt x="350" y="19"/>
                </a:moveTo>
                <a:cubicBezTo>
                  <a:pt x="337" y="8"/>
                  <a:pt x="335" y="5"/>
                  <a:pt x="325" y="0"/>
                </a:cubicBezTo>
                <a:cubicBezTo>
                  <a:pt x="326" y="64"/>
                  <a:pt x="336" y="114"/>
                  <a:pt x="359" y="175"/>
                </a:cubicBezTo>
                <a:cubicBezTo>
                  <a:pt x="385" y="243"/>
                  <a:pt x="417" y="309"/>
                  <a:pt x="452" y="373"/>
                </a:cubicBezTo>
                <a:cubicBezTo>
                  <a:pt x="471" y="407"/>
                  <a:pt x="493" y="440"/>
                  <a:pt x="516" y="472"/>
                </a:cubicBezTo>
                <a:moveTo>
                  <a:pt x="0" y="290"/>
                </a:moveTo>
                <a:cubicBezTo>
                  <a:pt x="45" y="285"/>
                  <a:pt x="78" y="282"/>
                  <a:pt x="124" y="280"/>
                </a:cubicBezTo>
                <a:cubicBezTo>
                  <a:pt x="321" y="270"/>
                  <a:pt x="613" y="290"/>
                  <a:pt x="792" y="188"/>
                </a:cubicBezTo>
                <a:cubicBezTo>
                  <a:pt x="833" y="165"/>
                  <a:pt x="848" y="117"/>
                  <a:pt x="830" y="72"/>
                </a:cubicBezTo>
                <a:cubicBezTo>
                  <a:pt x="810" y="22"/>
                  <a:pt x="774" y="34"/>
                  <a:pt x="742" y="12"/>
                </a:cubicBezTo>
                <a:cubicBezTo>
                  <a:pt x="728" y="60"/>
                  <a:pt x="708" y="98"/>
                  <a:pt x="717" y="156"/>
                </a:cubicBezTo>
                <a:cubicBezTo>
                  <a:pt x="735" y="265"/>
                  <a:pt x="809" y="335"/>
                  <a:pt x="921" y="324"/>
                </a:cubicBezTo>
                <a:cubicBezTo>
                  <a:pt x="977" y="318"/>
                  <a:pt x="1014" y="291"/>
                  <a:pt x="1055" y="253"/>
                </a:cubicBezTo>
                <a:cubicBezTo>
                  <a:pt x="1081" y="228"/>
                  <a:pt x="1106" y="153"/>
                  <a:pt x="1148" y="158"/>
                </a:cubicBezTo>
                <a:cubicBezTo>
                  <a:pt x="1188" y="162"/>
                  <a:pt x="1208" y="209"/>
                  <a:pt x="1243" y="229"/>
                </a:cubicBezTo>
                <a:cubicBezTo>
                  <a:pt x="1307" y="266"/>
                  <a:pt x="1430" y="305"/>
                  <a:pt x="1502" y="266"/>
                </a:cubicBezTo>
                <a:cubicBezTo>
                  <a:pt x="1522" y="255"/>
                  <a:pt x="1531" y="226"/>
                  <a:pt x="1547" y="217"/>
                </a:cubicBezTo>
                <a:cubicBezTo>
                  <a:pt x="1596" y="190"/>
                  <a:pt x="1629" y="199"/>
                  <a:pt x="1687" y="208"/>
                </a:cubicBezTo>
                <a:cubicBezTo>
                  <a:pt x="1750" y="218"/>
                  <a:pt x="1893" y="258"/>
                  <a:pt x="1947" y="208"/>
                </a:cubicBezTo>
                <a:cubicBezTo>
                  <a:pt x="1984" y="175"/>
                  <a:pt x="1961" y="138"/>
                  <a:pt x="1927" y="116"/>
                </a:cubicBezTo>
                <a:cubicBezTo>
                  <a:pt x="1880" y="87"/>
                  <a:pt x="1776" y="63"/>
                  <a:pt x="1727" y="100"/>
                </a:cubicBezTo>
                <a:cubicBezTo>
                  <a:pt x="1662" y="150"/>
                  <a:pt x="1670" y="284"/>
                  <a:pt x="1717" y="336"/>
                </a:cubicBezTo>
                <a:cubicBezTo>
                  <a:pt x="1801" y="430"/>
                  <a:pt x="2018" y="431"/>
                  <a:pt x="2127" y="398"/>
                </a:cubicBezTo>
                <a:cubicBezTo>
                  <a:pt x="2201" y="375"/>
                  <a:pt x="2240" y="341"/>
                  <a:pt x="2251" y="265"/>
                </a:cubicBezTo>
                <a:cubicBezTo>
                  <a:pt x="2259" y="212"/>
                  <a:pt x="2232" y="180"/>
                  <a:pt x="2217" y="134"/>
                </a:cubicBezTo>
                <a:cubicBezTo>
                  <a:pt x="2212" y="112"/>
                  <a:pt x="2210" y="106"/>
                  <a:pt x="2206" y="93"/>
                </a:cubicBezTo>
                <a:cubicBezTo>
                  <a:pt x="2224" y="106"/>
                  <a:pt x="2235" y="105"/>
                  <a:pt x="2251" y="121"/>
                </a:cubicBezTo>
                <a:cubicBezTo>
                  <a:pt x="2276" y="145"/>
                  <a:pt x="2303" y="170"/>
                  <a:pt x="2325" y="197"/>
                </a:cubicBezTo>
                <a:cubicBezTo>
                  <a:pt x="2366" y="252"/>
                  <a:pt x="2377" y="379"/>
                  <a:pt x="2437" y="405"/>
                </a:cubicBezTo>
                <a:cubicBezTo>
                  <a:pt x="2496" y="430"/>
                  <a:pt x="2569" y="366"/>
                  <a:pt x="2585" y="314"/>
                </a:cubicBezTo>
                <a:cubicBezTo>
                  <a:pt x="2598" y="271"/>
                  <a:pt x="2586" y="225"/>
                  <a:pt x="2574" y="185"/>
                </a:cubicBezTo>
                <a:cubicBezTo>
                  <a:pt x="2567" y="162"/>
                  <a:pt x="2556" y="137"/>
                  <a:pt x="2546" y="114"/>
                </a:cubicBezTo>
                <a:cubicBezTo>
                  <a:pt x="2546" y="117"/>
                  <a:pt x="2546" y="121"/>
                  <a:pt x="2546" y="124"/>
                </a:cubicBezTo>
                <a:cubicBezTo>
                  <a:pt x="2606" y="203"/>
                  <a:pt x="2658" y="257"/>
                  <a:pt x="2768" y="242"/>
                </a:cubicBezTo>
                <a:cubicBezTo>
                  <a:pt x="2815" y="235"/>
                  <a:pt x="2881" y="193"/>
                  <a:pt x="2850" y="134"/>
                </a:cubicBezTo>
                <a:cubicBezTo>
                  <a:pt x="2821" y="79"/>
                  <a:pt x="2675" y="42"/>
                  <a:pt x="2629" y="86"/>
                </a:cubicBezTo>
                <a:cubicBezTo>
                  <a:pt x="2585" y="129"/>
                  <a:pt x="2576" y="273"/>
                  <a:pt x="2604" y="324"/>
                </a:cubicBezTo>
                <a:cubicBezTo>
                  <a:pt x="2658" y="426"/>
                  <a:pt x="2819" y="436"/>
                  <a:pt x="2917" y="446"/>
                </a:cubicBezTo>
                <a:cubicBezTo>
                  <a:pt x="3046" y="460"/>
                  <a:pt x="3174" y="455"/>
                  <a:pt x="3303" y="45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27"/>
          <p:cNvSpPr/>
          <p:nvPr/>
        </p:nvSpPr>
        <p:spPr>
          <a:xfrm>
            <a:off x="4307760" y="2436840"/>
            <a:ext cx="573840" cy="206280"/>
          </a:xfrm>
          <a:custGeom>
            <a:avLst/>
            <a:gdLst/>
            <a:ahLst/>
            <a:rect l="l" t="t" r="r" b="b"/>
            <a:pathLst>
              <a:path w="1595" h="574">
                <a:moveTo>
                  <a:pt x="85" y="362"/>
                </a:moveTo>
                <a:cubicBezTo>
                  <a:pt x="58" y="348"/>
                  <a:pt x="54" y="342"/>
                  <a:pt x="24" y="339"/>
                </a:cubicBezTo>
                <a:cubicBezTo>
                  <a:pt x="8" y="366"/>
                  <a:pt x="0" y="383"/>
                  <a:pt x="2" y="422"/>
                </a:cubicBezTo>
                <a:cubicBezTo>
                  <a:pt x="4" y="476"/>
                  <a:pt x="43" y="511"/>
                  <a:pt x="88" y="535"/>
                </a:cubicBezTo>
                <a:cubicBezTo>
                  <a:pt x="141" y="564"/>
                  <a:pt x="211" y="571"/>
                  <a:pt x="270" y="565"/>
                </a:cubicBezTo>
                <a:cubicBezTo>
                  <a:pt x="328" y="559"/>
                  <a:pt x="342" y="507"/>
                  <a:pt x="388" y="491"/>
                </a:cubicBezTo>
                <a:cubicBezTo>
                  <a:pt x="421" y="479"/>
                  <a:pt x="475" y="490"/>
                  <a:pt x="509" y="490"/>
                </a:cubicBezTo>
                <a:cubicBezTo>
                  <a:pt x="570" y="490"/>
                  <a:pt x="628" y="477"/>
                  <a:pt x="677" y="439"/>
                </a:cubicBezTo>
                <a:cubicBezTo>
                  <a:pt x="717" y="407"/>
                  <a:pt x="737" y="350"/>
                  <a:pt x="723" y="301"/>
                </a:cubicBezTo>
                <a:cubicBezTo>
                  <a:pt x="700" y="220"/>
                  <a:pt x="607" y="192"/>
                  <a:pt x="535" y="189"/>
                </a:cubicBezTo>
                <a:cubicBezTo>
                  <a:pt x="470" y="186"/>
                  <a:pt x="449" y="237"/>
                  <a:pt x="443" y="296"/>
                </a:cubicBezTo>
                <a:cubicBezTo>
                  <a:pt x="435" y="371"/>
                  <a:pt x="498" y="399"/>
                  <a:pt x="562" y="415"/>
                </a:cubicBezTo>
                <a:cubicBezTo>
                  <a:pt x="651" y="438"/>
                  <a:pt x="763" y="439"/>
                  <a:pt x="854" y="421"/>
                </a:cubicBezTo>
                <a:cubicBezTo>
                  <a:pt x="910" y="411"/>
                  <a:pt x="982" y="384"/>
                  <a:pt x="1008" y="329"/>
                </a:cubicBezTo>
                <a:cubicBezTo>
                  <a:pt x="1020" y="304"/>
                  <a:pt x="1015" y="256"/>
                  <a:pt x="1015" y="236"/>
                </a:cubicBezTo>
                <a:cubicBezTo>
                  <a:pt x="1015" y="308"/>
                  <a:pt x="1013" y="377"/>
                  <a:pt x="1039" y="446"/>
                </a:cubicBezTo>
                <a:cubicBezTo>
                  <a:pt x="1049" y="471"/>
                  <a:pt x="1062" y="497"/>
                  <a:pt x="1085" y="512"/>
                </a:cubicBezTo>
                <a:cubicBezTo>
                  <a:pt x="1092" y="512"/>
                  <a:pt x="1094" y="512"/>
                  <a:pt x="1099" y="512"/>
                </a:cubicBezTo>
                <a:moveTo>
                  <a:pt x="893" y="20"/>
                </a:moveTo>
                <a:cubicBezTo>
                  <a:pt x="893" y="8"/>
                  <a:pt x="893" y="7"/>
                  <a:pt x="893" y="0"/>
                </a:cubicBezTo>
                <a:cubicBezTo>
                  <a:pt x="930" y="9"/>
                  <a:pt x="954" y="42"/>
                  <a:pt x="985" y="65"/>
                </a:cubicBezTo>
                <a:cubicBezTo>
                  <a:pt x="1024" y="92"/>
                  <a:pt x="1038" y="101"/>
                  <a:pt x="1068" y="111"/>
                </a:cubicBezTo>
                <a:moveTo>
                  <a:pt x="1285" y="15"/>
                </a:moveTo>
                <a:cubicBezTo>
                  <a:pt x="1289" y="27"/>
                  <a:pt x="1312" y="103"/>
                  <a:pt x="1316" y="130"/>
                </a:cubicBezTo>
                <a:cubicBezTo>
                  <a:pt x="1331" y="222"/>
                  <a:pt x="1327" y="317"/>
                  <a:pt x="1342" y="408"/>
                </a:cubicBezTo>
                <a:cubicBezTo>
                  <a:pt x="1348" y="443"/>
                  <a:pt x="1356" y="503"/>
                  <a:pt x="1391" y="522"/>
                </a:cubicBezTo>
                <a:cubicBezTo>
                  <a:pt x="1406" y="525"/>
                  <a:pt x="1411" y="526"/>
                  <a:pt x="1421" y="525"/>
                </a:cubicBezTo>
                <a:moveTo>
                  <a:pt x="1461" y="101"/>
                </a:moveTo>
                <a:cubicBezTo>
                  <a:pt x="1461" y="70"/>
                  <a:pt x="1458" y="145"/>
                  <a:pt x="1461" y="176"/>
                </a:cubicBezTo>
                <a:cubicBezTo>
                  <a:pt x="1467" y="248"/>
                  <a:pt x="1483" y="323"/>
                  <a:pt x="1501" y="393"/>
                </a:cubicBezTo>
                <a:cubicBezTo>
                  <a:pt x="1515" y="448"/>
                  <a:pt x="1536" y="508"/>
                  <a:pt x="1572" y="552"/>
                </a:cubicBezTo>
                <a:cubicBezTo>
                  <a:pt x="1579" y="559"/>
                  <a:pt x="1587" y="566"/>
                  <a:pt x="1594" y="57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8"/>
          <p:cNvSpPr/>
          <p:nvPr/>
        </p:nvSpPr>
        <p:spPr>
          <a:xfrm>
            <a:off x="5185080" y="2449440"/>
            <a:ext cx="455400" cy="212400"/>
          </a:xfrm>
          <a:custGeom>
            <a:avLst/>
            <a:gdLst/>
            <a:ahLst/>
            <a:rect l="l" t="t" r="r" b="b"/>
            <a:pathLst>
              <a:path w="1266" h="591">
                <a:moveTo>
                  <a:pt x="63" y="21"/>
                </a:moveTo>
                <a:cubicBezTo>
                  <a:pt x="55" y="21"/>
                  <a:pt x="48" y="0"/>
                  <a:pt x="38" y="13"/>
                </a:cubicBezTo>
                <a:cubicBezTo>
                  <a:pt x="0" y="64"/>
                  <a:pt x="36" y="241"/>
                  <a:pt x="46" y="296"/>
                </a:cubicBezTo>
                <a:cubicBezTo>
                  <a:pt x="57" y="358"/>
                  <a:pt x="73" y="435"/>
                  <a:pt x="116" y="484"/>
                </a:cubicBezTo>
                <a:cubicBezTo>
                  <a:pt x="139" y="509"/>
                  <a:pt x="172" y="515"/>
                  <a:pt x="203" y="510"/>
                </a:cubicBezTo>
                <a:cubicBezTo>
                  <a:pt x="240" y="505"/>
                  <a:pt x="271" y="469"/>
                  <a:pt x="301" y="449"/>
                </a:cubicBezTo>
                <a:cubicBezTo>
                  <a:pt x="338" y="423"/>
                  <a:pt x="383" y="393"/>
                  <a:pt x="429" y="386"/>
                </a:cubicBezTo>
                <a:cubicBezTo>
                  <a:pt x="478" y="379"/>
                  <a:pt x="508" y="386"/>
                  <a:pt x="515" y="439"/>
                </a:cubicBezTo>
                <a:cubicBezTo>
                  <a:pt x="523" y="498"/>
                  <a:pt x="498" y="535"/>
                  <a:pt x="448" y="563"/>
                </a:cubicBezTo>
                <a:cubicBezTo>
                  <a:pt x="402" y="590"/>
                  <a:pt x="346" y="589"/>
                  <a:pt x="295" y="586"/>
                </a:cubicBezTo>
                <a:cubicBezTo>
                  <a:pt x="260" y="584"/>
                  <a:pt x="263" y="578"/>
                  <a:pt x="258" y="549"/>
                </a:cubicBezTo>
                <a:moveTo>
                  <a:pt x="518" y="291"/>
                </a:moveTo>
                <a:cubicBezTo>
                  <a:pt x="540" y="260"/>
                  <a:pt x="559" y="221"/>
                  <a:pt x="605" y="230"/>
                </a:cubicBezTo>
                <a:cubicBezTo>
                  <a:pt x="642" y="238"/>
                  <a:pt x="648" y="295"/>
                  <a:pt x="663" y="323"/>
                </a:cubicBezTo>
                <a:cubicBezTo>
                  <a:pt x="688" y="370"/>
                  <a:pt x="720" y="387"/>
                  <a:pt x="772" y="392"/>
                </a:cubicBezTo>
                <a:cubicBezTo>
                  <a:pt x="831" y="397"/>
                  <a:pt x="896" y="397"/>
                  <a:pt x="947" y="364"/>
                </a:cubicBezTo>
                <a:cubicBezTo>
                  <a:pt x="977" y="345"/>
                  <a:pt x="996" y="298"/>
                  <a:pt x="982" y="263"/>
                </a:cubicBezTo>
                <a:cubicBezTo>
                  <a:pt x="961" y="207"/>
                  <a:pt x="897" y="199"/>
                  <a:pt x="847" y="203"/>
                </a:cubicBezTo>
                <a:cubicBezTo>
                  <a:pt x="768" y="209"/>
                  <a:pt x="717" y="269"/>
                  <a:pt x="685" y="337"/>
                </a:cubicBezTo>
                <a:cubicBezTo>
                  <a:pt x="658" y="394"/>
                  <a:pt x="654" y="460"/>
                  <a:pt x="704" y="501"/>
                </a:cubicBezTo>
                <a:cubicBezTo>
                  <a:pt x="773" y="558"/>
                  <a:pt x="882" y="574"/>
                  <a:pt x="969" y="580"/>
                </a:cubicBezTo>
                <a:cubicBezTo>
                  <a:pt x="1067" y="587"/>
                  <a:pt x="1167" y="581"/>
                  <a:pt x="1265" y="58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29"/>
          <p:cNvSpPr/>
          <p:nvPr/>
        </p:nvSpPr>
        <p:spPr>
          <a:xfrm>
            <a:off x="5943600" y="2464560"/>
            <a:ext cx="407520" cy="154800"/>
          </a:xfrm>
          <a:custGeom>
            <a:avLst/>
            <a:gdLst/>
            <a:ahLst/>
            <a:rect l="l" t="t" r="r" b="b"/>
            <a:pathLst>
              <a:path w="1133" h="431">
                <a:moveTo>
                  <a:pt x="29" y="128"/>
                </a:moveTo>
                <a:cubicBezTo>
                  <a:pt x="6" y="112"/>
                  <a:pt x="1" y="114"/>
                  <a:pt x="0" y="74"/>
                </a:cubicBezTo>
                <a:cubicBezTo>
                  <a:pt x="0" y="56"/>
                  <a:pt x="0" y="53"/>
                  <a:pt x="0" y="43"/>
                </a:cubicBezTo>
                <a:cubicBezTo>
                  <a:pt x="57" y="41"/>
                  <a:pt x="80" y="61"/>
                  <a:pt x="115" y="109"/>
                </a:cubicBezTo>
                <a:cubicBezTo>
                  <a:pt x="179" y="196"/>
                  <a:pt x="195" y="296"/>
                  <a:pt x="196" y="401"/>
                </a:cubicBezTo>
                <a:cubicBezTo>
                  <a:pt x="196" y="418"/>
                  <a:pt x="196" y="421"/>
                  <a:pt x="196" y="430"/>
                </a:cubicBezTo>
                <a:cubicBezTo>
                  <a:pt x="170" y="425"/>
                  <a:pt x="162" y="423"/>
                  <a:pt x="151" y="391"/>
                </a:cubicBezTo>
                <a:cubicBezTo>
                  <a:pt x="134" y="343"/>
                  <a:pt x="136" y="269"/>
                  <a:pt x="148" y="219"/>
                </a:cubicBezTo>
                <a:cubicBezTo>
                  <a:pt x="163" y="157"/>
                  <a:pt x="203" y="76"/>
                  <a:pt x="257" y="39"/>
                </a:cubicBezTo>
                <a:cubicBezTo>
                  <a:pt x="313" y="0"/>
                  <a:pt x="393" y="6"/>
                  <a:pt x="443" y="48"/>
                </a:cubicBezTo>
                <a:cubicBezTo>
                  <a:pt x="503" y="97"/>
                  <a:pt x="535" y="180"/>
                  <a:pt x="545" y="256"/>
                </a:cubicBezTo>
                <a:cubicBezTo>
                  <a:pt x="550" y="295"/>
                  <a:pt x="547" y="356"/>
                  <a:pt x="552" y="385"/>
                </a:cubicBezTo>
                <a:moveTo>
                  <a:pt x="831" y="11"/>
                </a:moveTo>
                <a:cubicBezTo>
                  <a:pt x="813" y="51"/>
                  <a:pt x="801" y="73"/>
                  <a:pt x="786" y="114"/>
                </a:cubicBezTo>
                <a:cubicBezTo>
                  <a:pt x="769" y="163"/>
                  <a:pt x="740" y="252"/>
                  <a:pt x="783" y="296"/>
                </a:cubicBezTo>
                <a:cubicBezTo>
                  <a:pt x="830" y="345"/>
                  <a:pt x="924" y="342"/>
                  <a:pt x="983" y="340"/>
                </a:cubicBezTo>
                <a:cubicBezTo>
                  <a:pt x="1041" y="338"/>
                  <a:pt x="1106" y="325"/>
                  <a:pt x="1119" y="256"/>
                </a:cubicBezTo>
                <a:cubicBezTo>
                  <a:pt x="1132" y="187"/>
                  <a:pt x="1046" y="128"/>
                  <a:pt x="998" y="95"/>
                </a:cubicBezTo>
                <a:cubicBezTo>
                  <a:pt x="929" y="49"/>
                  <a:pt x="859" y="26"/>
                  <a:pt x="777" y="23"/>
                </a:cubicBezTo>
                <a:cubicBezTo>
                  <a:pt x="761" y="23"/>
                  <a:pt x="753" y="17"/>
                  <a:pt x="755" y="2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0"/>
          <p:cNvSpPr/>
          <p:nvPr/>
        </p:nvSpPr>
        <p:spPr>
          <a:xfrm>
            <a:off x="6643800" y="2352240"/>
            <a:ext cx="950760" cy="218520"/>
          </a:xfrm>
          <a:custGeom>
            <a:avLst/>
            <a:gdLst/>
            <a:ahLst/>
            <a:rect l="l" t="t" r="r" b="b"/>
            <a:pathLst>
              <a:path w="2642" h="608">
                <a:moveTo>
                  <a:pt x="179" y="309"/>
                </a:moveTo>
                <a:cubicBezTo>
                  <a:pt x="161" y="299"/>
                  <a:pt x="152" y="284"/>
                  <a:pt x="130" y="288"/>
                </a:cubicBezTo>
                <a:cubicBezTo>
                  <a:pt x="121" y="288"/>
                  <a:pt x="118" y="290"/>
                  <a:pt x="117" y="300"/>
                </a:cubicBezTo>
                <a:cubicBezTo>
                  <a:pt x="113" y="339"/>
                  <a:pt x="109" y="364"/>
                  <a:pt x="143" y="392"/>
                </a:cubicBezTo>
                <a:cubicBezTo>
                  <a:pt x="190" y="430"/>
                  <a:pt x="251" y="432"/>
                  <a:pt x="308" y="431"/>
                </a:cubicBezTo>
                <a:cubicBezTo>
                  <a:pt x="357" y="430"/>
                  <a:pt x="410" y="412"/>
                  <a:pt x="428" y="360"/>
                </a:cubicBezTo>
                <a:cubicBezTo>
                  <a:pt x="444" y="313"/>
                  <a:pt x="418" y="286"/>
                  <a:pt x="375" y="271"/>
                </a:cubicBezTo>
                <a:cubicBezTo>
                  <a:pt x="308" y="247"/>
                  <a:pt x="218" y="247"/>
                  <a:pt x="154" y="277"/>
                </a:cubicBezTo>
                <a:cubicBezTo>
                  <a:pt x="63" y="319"/>
                  <a:pt x="0" y="411"/>
                  <a:pt x="0" y="511"/>
                </a:cubicBezTo>
                <a:cubicBezTo>
                  <a:pt x="0" y="596"/>
                  <a:pt x="113" y="597"/>
                  <a:pt x="175" y="600"/>
                </a:cubicBezTo>
                <a:cubicBezTo>
                  <a:pt x="303" y="607"/>
                  <a:pt x="419" y="583"/>
                  <a:pt x="537" y="535"/>
                </a:cubicBezTo>
                <a:cubicBezTo>
                  <a:pt x="665" y="483"/>
                  <a:pt x="810" y="401"/>
                  <a:pt x="873" y="271"/>
                </a:cubicBezTo>
                <a:cubicBezTo>
                  <a:pt x="887" y="241"/>
                  <a:pt x="886" y="222"/>
                  <a:pt x="891" y="192"/>
                </a:cubicBezTo>
                <a:cubicBezTo>
                  <a:pt x="838" y="234"/>
                  <a:pt x="793" y="277"/>
                  <a:pt x="751" y="336"/>
                </a:cubicBezTo>
                <a:cubicBezTo>
                  <a:pt x="697" y="412"/>
                  <a:pt x="656" y="494"/>
                  <a:pt x="631" y="583"/>
                </a:cubicBezTo>
                <a:cubicBezTo>
                  <a:pt x="631" y="585"/>
                  <a:pt x="630" y="588"/>
                  <a:pt x="630" y="590"/>
                </a:cubicBezTo>
                <a:moveTo>
                  <a:pt x="558" y="296"/>
                </a:moveTo>
                <a:cubicBezTo>
                  <a:pt x="603" y="303"/>
                  <a:pt x="616" y="315"/>
                  <a:pt x="656" y="345"/>
                </a:cubicBezTo>
                <a:cubicBezTo>
                  <a:pt x="735" y="405"/>
                  <a:pt x="814" y="450"/>
                  <a:pt x="909" y="483"/>
                </a:cubicBezTo>
                <a:cubicBezTo>
                  <a:pt x="994" y="510"/>
                  <a:pt x="1075" y="518"/>
                  <a:pt x="1164" y="527"/>
                </a:cubicBezTo>
                <a:moveTo>
                  <a:pt x="1423" y="339"/>
                </a:moveTo>
                <a:cubicBezTo>
                  <a:pt x="1393" y="295"/>
                  <a:pt x="1366" y="250"/>
                  <a:pt x="1306" y="241"/>
                </a:cubicBezTo>
                <a:cubicBezTo>
                  <a:pt x="1231" y="229"/>
                  <a:pt x="1170" y="255"/>
                  <a:pt x="1122" y="312"/>
                </a:cubicBezTo>
                <a:cubicBezTo>
                  <a:pt x="1090" y="351"/>
                  <a:pt x="1054" y="443"/>
                  <a:pt x="1094" y="491"/>
                </a:cubicBezTo>
                <a:cubicBezTo>
                  <a:pt x="1143" y="548"/>
                  <a:pt x="1249" y="541"/>
                  <a:pt x="1315" y="542"/>
                </a:cubicBezTo>
                <a:cubicBezTo>
                  <a:pt x="1378" y="543"/>
                  <a:pt x="1454" y="536"/>
                  <a:pt x="1480" y="468"/>
                </a:cubicBezTo>
                <a:cubicBezTo>
                  <a:pt x="1496" y="425"/>
                  <a:pt x="1485" y="371"/>
                  <a:pt x="1465" y="335"/>
                </a:cubicBezTo>
                <a:cubicBezTo>
                  <a:pt x="1453" y="312"/>
                  <a:pt x="1442" y="303"/>
                  <a:pt x="1422" y="292"/>
                </a:cubicBezTo>
                <a:cubicBezTo>
                  <a:pt x="1421" y="329"/>
                  <a:pt x="1414" y="373"/>
                  <a:pt x="1420" y="411"/>
                </a:cubicBezTo>
                <a:cubicBezTo>
                  <a:pt x="1428" y="463"/>
                  <a:pt x="1466" y="501"/>
                  <a:pt x="1513" y="517"/>
                </a:cubicBezTo>
                <a:cubicBezTo>
                  <a:pt x="1529" y="520"/>
                  <a:pt x="1533" y="521"/>
                  <a:pt x="1543" y="520"/>
                </a:cubicBezTo>
                <a:moveTo>
                  <a:pt x="1549" y="345"/>
                </a:moveTo>
                <a:cubicBezTo>
                  <a:pt x="1549" y="300"/>
                  <a:pt x="1535" y="228"/>
                  <a:pt x="1558" y="186"/>
                </a:cubicBezTo>
                <a:cubicBezTo>
                  <a:pt x="1577" y="151"/>
                  <a:pt x="1612" y="175"/>
                  <a:pt x="1627" y="197"/>
                </a:cubicBezTo>
                <a:cubicBezTo>
                  <a:pt x="1665" y="251"/>
                  <a:pt x="1677" y="320"/>
                  <a:pt x="1693" y="382"/>
                </a:cubicBezTo>
                <a:cubicBezTo>
                  <a:pt x="1702" y="418"/>
                  <a:pt x="1714" y="450"/>
                  <a:pt x="1731" y="483"/>
                </a:cubicBezTo>
                <a:lnTo>
                  <a:pt x="1732" y="483"/>
                </a:lnTo>
                <a:cubicBezTo>
                  <a:pt x="1732" y="441"/>
                  <a:pt x="1726" y="400"/>
                  <a:pt x="1743" y="362"/>
                </a:cubicBezTo>
                <a:cubicBezTo>
                  <a:pt x="1758" y="328"/>
                  <a:pt x="1801" y="253"/>
                  <a:pt x="1844" y="248"/>
                </a:cubicBezTo>
                <a:cubicBezTo>
                  <a:pt x="1858" y="248"/>
                  <a:pt x="1863" y="248"/>
                  <a:pt x="1872" y="250"/>
                </a:cubicBezTo>
                <a:cubicBezTo>
                  <a:pt x="1885" y="298"/>
                  <a:pt x="1884" y="344"/>
                  <a:pt x="1883" y="394"/>
                </a:cubicBezTo>
                <a:cubicBezTo>
                  <a:pt x="1882" y="423"/>
                  <a:pt x="1880" y="458"/>
                  <a:pt x="1865" y="483"/>
                </a:cubicBezTo>
                <a:cubicBezTo>
                  <a:pt x="1862" y="483"/>
                  <a:pt x="1862" y="483"/>
                  <a:pt x="1860" y="483"/>
                </a:cubicBezTo>
                <a:cubicBezTo>
                  <a:pt x="1860" y="443"/>
                  <a:pt x="1857" y="415"/>
                  <a:pt x="1875" y="380"/>
                </a:cubicBezTo>
                <a:cubicBezTo>
                  <a:pt x="1896" y="340"/>
                  <a:pt x="1937" y="274"/>
                  <a:pt x="1983" y="260"/>
                </a:cubicBezTo>
                <a:cubicBezTo>
                  <a:pt x="2005" y="253"/>
                  <a:pt x="2016" y="266"/>
                  <a:pt x="2025" y="283"/>
                </a:cubicBezTo>
                <a:cubicBezTo>
                  <a:pt x="2044" y="317"/>
                  <a:pt x="2046" y="355"/>
                  <a:pt x="2087" y="376"/>
                </a:cubicBezTo>
                <a:cubicBezTo>
                  <a:pt x="2152" y="409"/>
                  <a:pt x="2244" y="393"/>
                  <a:pt x="2313" y="392"/>
                </a:cubicBezTo>
                <a:moveTo>
                  <a:pt x="2641" y="161"/>
                </a:moveTo>
                <a:cubicBezTo>
                  <a:pt x="2635" y="103"/>
                  <a:pt x="2624" y="54"/>
                  <a:pt x="2565" y="24"/>
                </a:cubicBezTo>
                <a:cubicBezTo>
                  <a:pt x="2517" y="0"/>
                  <a:pt x="2454" y="7"/>
                  <a:pt x="2419" y="47"/>
                </a:cubicBezTo>
                <a:cubicBezTo>
                  <a:pt x="2380" y="92"/>
                  <a:pt x="2374" y="170"/>
                  <a:pt x="2404" y="221"/>
                </a:cubicBezTo>
                <a:cubicBezTo>
                  <a:pt x="2443" y="287"/>
                  <a:pt x="2523" y="331"/>
                  <a:pt x="2577" y="384"/>
                </a:cubicBezTo>
                <a:cubicBezTo>
                  <a:pt x="2610" y="416"/>
                  <a:pt x="2628" y="433"/>
                  <a:pt x="2616" y="478"/>
                </a:cubicBezTo>
                <a:cubicBezTo>
                  <a:pt x="2550" y="501"/>
                  <a:pt x="2484" y="517"/>
                  <a:pt x="2415" y="530"/>
                </a:cubicBezTo>
                <a:cubicBezTo>
                  <a:pt x="2399" y="532"/>
                  <a:pt x="2384" y="535"/>
                  <a:pt x="2368" y="5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31"/>
          <p:cNvSpPr/>
          <p:nvPr/>
        </p:nvSpPr>
        <p:spPr>
          <a:xfrm>
            <a:off x="2003400" y="2931840"/>
            <a:ext cx="1380960" cy="272880"/>
          </a:xfrm>
          <a:custGeom>
            <a:avLst/>
            <a:gdLst/>
            <a:ahLst/>
            <a:rect l="l" t="t" r="r" b="b"/>
            <a:pathLst>
              <a:path w="3837" h="759">
                <a:moveTo>
                  <a:pt x="210" y="608"/>
                </a:moveTo>
                <a:cubicBezTo>
                  <a:pt x="209" y="600"/>
                  <a:pt x="209" y="574"/>
                  <a:pt x="207" y="562"/>
                </a:cubicBezTo>
                <a:cubicBezTo>
                  <a:pt x="204" y="552"/>
                  <a:pt x="203" y="549"/>
                  <a:pt x="199" y="543"/>
                </a:cubicBezTo>
                <a:cubicBezTo>
                  <a:pt x="160" y="545"/>
                  <a:pt x="160" y="532"/>
                  <a:pt x="122" y="562"/>
                </a:cubicBezTo>
                <a:cubicBezTo>
                  <a:pt x="65" y="607"/>
                  <a:pt x="21" y="663"/>
                  <a:pt x="0" y="733"/>
                </a:cubicBezTo>
                <a:cubicBezTo>
                  <a:pt x="0" y="739"/>
                  <a:pt x="0" y="746"/>
                  <a:pt x="0" y="752"/>
                </a:cubicBezTo>
                <a:cubicBezTo>
                  <a:pt x="74" y="758"/>
                  <a:pt x="122" y="758"/>
                  <a:pt x="196" y="732"/>
                </a:cubicBezTo>
                <a:cubicBezTo>
                  <a:pt x="267" y="707"/>
                  <a:pt x="448" y="650"/>
                  <a:pt x="480" y="569"/>
                </a:cubicBezTo>
                <a:cubicBezTo>
                  <a:pt x="483" y="546"/>
                  <a:pt x="484" y="539"/>
                  <a:pt x="483" y="523"/>
                </a:cubicBezTo>
                <a:cubicBezTo>
                  <a:pt x="433" y="504"/>
                  <a:pt x="398" y="490"/>
                  <a:pt x="338" y="496"/>
                </a:cubicBezTo>
                <a:cubicBezTo>
                  <a:pt x="284" y="501"/>
                  <a:pt x="243" y="522"/>
                  <a:pt x="212" y="566"/>
                </a:cubicBezTo>
                <a:cubicBezTo>
                  <a:pt x="212" y="571"/>
                  <a:pt x="212" y="577"/>
                  <a:pt x="212" y="582"/>
                </a:cubicBezTo>
                <a:cubicBezTo>
                  <a:pt x="263" y="588"/>
                  <a:pt x="319" y="594"/>
                  <a:pt x="375" y="582"/>
                </a:cubicBezTo>
                <a:cubicBezTo>
                  <a:pt x="457" y="565"/>
                  <a:pt x="587" y="532"/>
                  <a:pt x="644" y="464"/>
                </a:cubicBezTo>
                <a:cubicBezTo>
                  <a:pt x="661" y="444"/>
                  <a:pt x="655" y="423"/>
                  <a:pt x="660" y="400"/>
                </a:cubicBezTo>
                <a:cubicBezTo>
                  <a:pt x="660" y="398"/>
                  <a:pt x="663" y="383"/>
                  <a:pt x="663" y="381"/>
                </a:cubicBezTo>
                <a:cubicBezTo>
                  <a:pt x="678" y="401"/>
                  <a:pt x="696" y="423"/>
                  <a:pt x="709" y="456"/>
                </a:cubicBezTo>
                <a:cubicBezTo>
                  <a:pt x="733" y="516"/>
                  <a:pt x="740" y="585"/>
                  <a:pt x="771" y="642"/>
                </a:cubicBezTo>
                <a:cubicBezTo>
                  <a:pt x="803" y="702"/>
                  <a:pt x="840" y="726"/>
                  <a:pt x="910" y="715"/>
                </a:cubicBezTo>
                <a:cubicBezTo>
                  <a:pt x="953" y="708"/>
                  <a:pt x="1012" y="658"/>
                  <a:pt x="1029" y="618"/>
                </a:cubicBezTo>
                <a:cubicBezTo>
                  <a:pt x="1046" y="579"/>
                  <a:pt x="1049" y="539"/>
                  <a:pt x="1047" y="496"/>
                </a:cubicBezTo>
                <a:cubicBezTo>
                  <a:pt x="1046" y="476"/>
                  <a:pt x="1037" y="464"/>
                  <a:pt x="1034" y="450"/>
                </a:cubicBezTo>
                <a:cubicBezTo>
                  <a:pt x="1039" y="501"/>
                  <a:pt x="1042" y="531"/>
                  <a:pt x="1078" y="573"/>
                </a:cubicBezTo>
                <a:cubicBezTo>
                  <a:pt x="1136" y="640"/>
                  <a:pt x="1244" y="650"/>
                  <a:pt x="1327" y="636"/>
                </a:cubicBezTo>
                <a:cubicBezTo>
                  <a:pt x="1489" y="609"/>
                  <a:pt x="1615" y="444"/>
                  <a:pt x="1588" y="280"/>
                </a:cubicBezTo>
                <a:cubicBezTo>
                  <a:pt x="1578" y="218"/>
                  <a:pt x="1530" y="146"/>
                  <a:pt x="1487" y="102"/>
                </a:cubicBezTo>
                <a:cubicBezTo>
                  <a:pt x="1471" y="87"/>
                  <a:pt x="1469" y="83"/>
                  <a:pt x="1457" y="77"/>
                </a:cubicBezTo>
                <a:cubicBezTo>
                  <a:pt x="1454" y="127"/>
                  <a:pt x="1454" y="169"/>
                  <a:pt x="1469" y="221"/>
                </a:cubicBezTo>
                <a:cubicBezTo>
                  <a:pt x="1492" y="303"/>
                  <a:pt x="1529" y="381"/>
                  <a:pt x="1576" y="450"/>
                </a:cubicBezTo>
                <a:cubicBezTo>
                  <a:pt x="1606" y="494"/>
                  <a:pt x="1647" y="530"/>
                  <a:pt x="1677" y="573"/>
                </a:cubicBezTo>
                <a:cubicBezTo>
                  <a:pt x="1678" y="577"/>
                  <a:pt x="1678" y="582"/>
                  <a:pt x="1679" y="586"/>
                </a:cubicBezTo>
                <a:moveTo>
                  <a:pt x="1430" y="490"/>
                </a:moveTo>
                <a:cubicBezTo>
                  <a:pt x="1464" y="447"/>
                  <a:pt x="1542" y="441"/>
                  <a:pt x="1599" y="428"/>
                </a:cubicBezTo>
                <a:cubicBezTo>
                  <a:pt x="1750" y="394"/>
                  <a:pt x="1901" y="366"/>
                  <a:pt x="2055" y="345"/>
                </a:cubicBezTo>
                <a:cubicBezTo>
                  <a:pt x="2216" y="324"/>
                  <a:pt x="2269" y="317"/>
                  <a:pt x="2377" y="305"/>
                </a:cubicBezTo>
                <a:moveTo>
                  <a:pt x="3017" y="179"/>
                </a:moveTo>
                <a:cubicBezTo>
                  <a:pt x="2990" y="169"/>
                  <a:pt x="2943" y="162"/>
                  <a:pt x="2904" y="167"/>
                </a:cubicBezTo>
                <a:cubicBezTo>
                  <a:pt x="2834" y="176"/>
                  <a:pt x="2746" y="208"/>
                  <a:pt x="2695" y="260"/>
                </a:cubicBezTo>
                <a:cubicBezTo>
                  <a:pt x="2689" y="269"/>
                  <a:pt x="2684" y="278"/>
                  <a:pt x="2678" y="287"/>
                </a:cubicBezTo>
                <a:cubicBezTo>
                  <a:pt x="2685" y="353"/>
                  <a:pt x="2730" y="358"/>
                  <a:pt x="2796" y="363"/>
                </a:cubicBezTo>
                <a:cubicBezTo>
                  <a:pt x="2875" y="369"/>
                  <a:pt x="2969" y="372"/>
                  <a:pt x="3042" y="338"/>
                </a:cubicBezTo>
                <a:cubicBezTo>
                  <a:pt x="3084" y="319"/>
                  <a:pt x="3112" y="281"/>
                  <a:pt x="3103" y="233"/>
                </a:cubicBezTo>
                <a:cubicBezTo>
                  <a:pt x="3092" y="175"/>
                  <a:pt x="3010" y="147"/>
                  <a:pt x="2962" y="134"/>
                </a:cubicBezTo>
                <a:cubicBezTo>
                  <a:pt x="2910" y="120"/>
                  <a:pt x="2870" y="126"/>
                  <a:pt x="2823" y="134"/>
                </a:cubicBezTo>
                <a:cubicBezTo>
                  <a:pt x="2845" y="180"/>
                  <a:pt x="2849" y="192"/>
                  <a:pt x="2913" y="201"/>
                </a:cubicBezTo>
                <a:cubicBezTo>
                  <a:pt x="2979" y="211"/>
                  <a:pt x="3048" y="208"/>
                  <a:pt x="3109" y="179"/>
                </a:cubicBezTo>
                <a:cubicBezTo>
                  <a:pt x="3152" y="159"/>
                  <a:pt x="3188" y="129"/>
                  <a:pt x="3194" y="81"/>
                </a:cubicBezTo>
                <a:cubicBezTo>
                  <a:pt x="3198" y="44"/>
                  <a:pt x="3188" y="29"/>
                  <a:pt x="3163" y="7"/>
                </a:cubicBezTo>
                <a:cubicBezTo>
                  <a:pt x="3155" y="2"/>
                  <a:pt x="3155" y="0"/>
                  <a:pt x="3150" y="1"/>
                </a:cubicBezTo>
                <a:cubicBezTo>
                  <a:pt x="3148" y="55"/>
                  <a:pt x="3149" y="88"/>
                  <a:pt x="3168" y="141"/>
                </a:cubicBezTo>
                <a:cubicBezTo>
                  <a:pt x="3201" y="231"/>
                  <a:pt x="3249" y="317"/>
                  <a:pt x="3290" y="403"/>
                </a:cubicBezTo>
                <a:cubicBezTo>
                  <a:pt x="3321" y="468"/>
                  <a:pt x="3355" y="538"/>
                  <a:pt x="3363" y="610"/>
                </a:cubicBezTo>
                <a:cubicBezTo>
                  <a:pt x="3366" y="639"/>
                  <a:pt x="3360" y="687"/>
                  <a:pt x="3357" y="705"/>
                </a:cubicBezTo>
                <a:moveTo>
                  <a:pt x="3193" y="566"/>
                </a:moveTo>
                <a:cubicBezTo>
                  <a:pt x="3195" y="515"/>
                  <a:pt x="3215" y="511"/>
                  <a:pt x="3263" y="494"/>
                </a:cubicBezTo>
                <a:cubicBezTo>
                  <a:pt x="3360" y="459"/>
                  <a:pt x="3466" y="439"/>
                  <a:pt x="3567" y="418"/>
                </a:cubicBezTo>
                <a:cubicBezTo>
                  <a:pt x="3699" y="393"/>
                  <a:pt x="3747" y="384"/>
                  <a:pt x="3836" y="36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2"/>
          <p:cNvSpPr/>
          <p:nvPr/>
        </p:nvSpPr>
        <p:spPr>
          <a:xfrm>
            <a:off x="3679560" y="2760840"/>
            <a:ext cx="1365840" cy="326160"/>
          </a:xfrm>
          <a:custGeom>
            <a:avLst/>
            <a:gdLst/>
            <a:ahLst/>
            <a:rect l="l" t="t" r="r" b="b"/>
            <a:pathLst>
              <a:path w="3795" h="907">
                <a:moveTo>
                  <a:pt x="202" y="404"/>
                </a:moveTo>
                <a:cubicBezTo>
                  <a:pt x="154" y="400"/>
                  <a:pt x="126" y="402"/>
                  <a:pt x="83" y="427"/>
                </a:cubicBezTo>
                <a:cubicBezTo>
                  <a:pt x="34" y="458"/>
                  <a:pt x="9" y="486"/>
                  <a:pt x="5" y="543"/>
                </a:cubicBezTo>
                <a:cubicBezTo>
                  <a:pt x="0" y="607"/>
                  <a:pt x="55" y="638"/>
                  <a:pt x="102" y="671"/>
                </a:cubicBezTo>
                <a:cubicBezTo>
                  <a:pt x="144" y="700"/>
                  <a:pt x="213" y="727"/>
                  <a:pt x="236" y="777"/>
                </a:cubicBezTo>
                <a:cubicBezTo>
                  <a:pt x="257" y="821"/>
                  <a:pt x="205" y="837"/>
                  <a:pt x="172" y="843"/>
                </a:cubicBezTo>
                <a:cubicBezTo>
                  <a:pt x="125" y="852"/>
                  <a:pt x="73" y="845"/>
                  <a:pt x="26" y="843"/>
                </a:cubicBezTo>
                <a:moveTo>
                  <a:pt x="89" y="415"/>
                </a:moveTo>
                <a:cubicBezTo>
                  <a:pt x="205" y="404"/>
                  <a:pt x="319" y="404"/>
                  <a:pt x="435" y="404"/>
                </a:cubicBezTo>
                <a:cubicBezTo>
                  <a:pt x="544" y="404"/>
                  <a:pt x="650" y="410"/>
                  <a:pt x="758" y="421"/>
                </a:cubicBezTo>
                <a:moveTo>
                  <a:pt x="1547" y="503"/>
                </a:moveTo>
                <a:cubicBezTo>
                  <a:pt x="1511" y="485"/>
                  <a:pt x="1476" y="473"/>
                  <a:pt x="1429" y="471"/>
                </a:cubicBezTo>
                <a:cubicBezTo>
                  <a:pt x="1332" y="466"/>
                  <a:pt x="1245" y="473"/>
                  <a:pt x="1158" y="520"/>
                </a:cubicBezTo>
                <a:cubicBezTo>
                  <a:pt x="1097" y="553"/>
                  <a:pt x="1075" y="582"/>
                  <a:pt x="1071" y="647"/>
                </a:cubicBezTo>
                <a:cubicBezTo>
                  <a:pt x="1127" y="680"/>
                  <a:pt x="1203" y="683"/>
                  <a:pt x="1269" y="671"/>
                </a:cubicBezTo>
                <a:cubicBezTo>
                  <a:pt x="1374" y="652"/>
                  <a:pt x="1482" y="595"/>
                  <a:pt x="1553" y="515"/>
                </a:cubicBezTo>
                <a:cubicBezTo>
                  <a:pt x="1608" y="453"/>
                  <a:pt x="1622" y="375"/>
                  <a:pt x="1616" y="295"/>
                </a:cubicBezTo>
                <a:cubicBezTo>
                  <a:pt x="1610" y="212"/>
                  <a:pt x="1567" y="138"/>
                  <a:pt x="1535" y="63"/>
                </a:cubicBezTo>
                <a:cubicBezTo>
                  <a:pt x="1521" y="29"/>
                  <a:pt x="1518" y="21"/>
                  <a:pt x="1509" y="0"/>
                </a:cubicBezTo>
                <a:cubicBezTo>
                  <a:pt x="1505" y="17"/>
                  <a:pt x="1490" y="85"/>
                  <a:pt x="1489" y="114"/>
                </a:cubicBezTo>
                <a:cubicBezTo>
                  <a:pt x="1486" y="228"/>
                  <a:pt x="1488" y="303"/>
                  <a:pt x="1574" y="387"/>
                </a:cubicBezTo>
                <a:cubicBezTo>
                  <a:pt x="1674" y="486"/>
                  <a:pt x="1808" y="505"/>
                  <a:pt x="1943" y="499"/>
                </a:cubicBezTo>
                <a:cubicBezTo>
                  <a:pt x="1967" y="497"/>
                  <a:pt x="1990" y="494"/>
                  <a:pt x="2014" y="492"/>
                </a:cubicBezTo>
                <a:moveTo>
                  <a:pt x="2141" y="400"/>
                </a:moveTo>
                <a:cubicBezTo>
                  <a:pt x="2153" y="353"/>
                  <a:pt x="2170" y="306"/>
                  <a:pt x="2135" y="265"/>
                </a:cubicBezTo>
                <a:cubicBezTo>
                  <a:pt x="2111" y="236"/>
                  <a:pt x="2050" y="222"/>
                  <a:pt x="2016" y="243"/>
                </a:cubicBezTo>
                <a:cubicBezTo>
                  <a:pt x="1963" y="276"/>
                  <a:pt x="1949" y="338"/>
                  <a:pt x="1946" y="394"/>
                </a:cubicBezTo>
                <a:cubicBezTo>
                  <a:pt x="1943" y="462"/>
                  <a:pt x="1987" y="475"/>
                  <a:pt x="2046" y="479"/>
                </a:cubicBezTo>
                <a:cubicBezTo>
                  <a:pt x="2096" y="483"/>
                  <a:pt x="2155" y="486"/>
                  <a:pt x="2196" y="453"/>
                </a:cubicBezTo>
                <a:cubicBezTo>
                  <a:pt x="2223" y="430"/>
                  <a:pt x="2223" y="402"/>
                  <a:pt x="2223" y="372"/>
                </a:cubicBezTo>
                <a:cubicBezTo>
                  <a:pt x="2223" y="368"/>
                  <a:pt x="2223" y="363"/>
                  <a:pt x="2223" y="359"/>
                </a:cubicBezTo>
                <a:cubicBezTo>
                  <a:pt x="2228" y="371"/>
                  <a:pt x="2225" y="369"/>
                  <a:pt x="2231" y="380"/>
                </a:cubicBezTo>
                <a:cubicBezTo>
                  <a:pt x="2253" y="424"/>
                  <a:pt x="2277" y="460"/>
                  <a:pt x="2323" y="481"/>
                </a:cubicBezTo>
                <a:cubicBezTo>
                  <a:pt x="2353" y="491"/>
                  <a:pt x="2363" y="495"/>
                  <a:pt x="2384" y="493"/>
                </a:cubicBezTo>
                <a:moveTo>
                  <a:pt x="2492" y="232"/>
                </a:moveTo>
                <a:cubicBezTo>
                  <a:pt x="2492" y="228"/>
                  <a:pt x="2492" y="224"/>
                  <a:pt x="2492" y="220"/>
                </a:cubicBezTo>
                <a:cubicBezTo>
                  <a:pt x="2509" y="228"/>
                  <a:pt x="2501" y="213"/>
                  <a:pt x="2521" y="243"/>
                </a:cubicBezTo>
                <a:cubicBezTo>
                  <a:pt x="2545" y="279"/>
                  <a:pt x="2561" y="317"/>
                  <a:pt x="2592" y="348"/>
                </a:cubicBezTo>
                <a:cubicBezTo>
                  <a:pt x="2617" y="373"/>
                  <a:pt x="2653" y="378"/>
                  <a:pt x="2687" y="372"/>
                </a:cubicBezTo>
                <a:cubicBezTo>
                  <a:pt x="2721" y="366"/>
                  <a:pt x="2736" y="334"/>
                  <a:pt x="2745" y="304"/>
                </a:cubicBezTo>
                <a:cubicBezTo>
                  <a:pt x="2751" y="284"/>
                  <a:pt x="2751" y="266"/>
                  <a:pt x="2751" y="246"/>
                </a:cubicBezTo>
                <a:cubicBezTo>
                  <a:pt x="2751" y="322"/>
                  <a:pt x="2740" y="394"/>
                  <a:pt x="2733" y="471"/>
                </a:cubicBezTo>
                <a:cubicBezTo>
                  <a:pt x="2728" y="523"/>
                  <a:pt x="2708" y="610"/>
                  <a:pt x="2755" y="646"/>
                </a:cubicBezTo>
                <a:cubicBezTo>
                  <a:pt x="2810" y="688"/>
                  <a:pt x="2916" y="668"/>
                  <a:pt x="2979" y="667"/>
                </a:cubicBezTo>
                <a:moveTo>
                  <a:pt x="3346" y="414"/>
                </a:moveTo>
                <a:cubicBezTo>
                  <a:pt x="3344" y="359"/>
                  <a:pt x="3347" y="310"/>
                  <a:pt x="3283" y="291"/>
                </a:cubicBezTo>
                <a:cubicBezTo>
                  <a:pt x="3232" y="276"/>
                  <a:pt x="3174" y="289"/>
                  <a:pt x="3136" y="326"/>
                </a:cubicBezTo>
                <a:cubicBezTo>
                  <a:pt x="3098" y="363"/>
                  <a:pt x="3086" y="417"/>
                  <a:pt x="3091" y="470"/>
                </a:cubicBezTo>
                <a:cubicBezTo>
                  <a:pt x="3096" y="522"/>
                  <a:pt x="3150" y="537"/>
                  <a:pt x="3192" y="556"/>
                </a:cubicBezTo>
                <a:cubicBezTo>
                  <a:pt x="3217" y="568"/>
                  <a:pt x="3256" y="576"/>
                  <a:pt x="3261" y="608"/>
                </a:cubicBezTo>
                <a:cubicBezTo>
                  <a:pt x="3267" y="646"/>
                  <a:pt x="3236" y="666"/>
                  <a:pt x="3209" y="687"/>
                </a:cubicBezTo>
                <a:cubicBezTo>
                  <a:pt x="3192" y="699"/>
                  <a:pt x="3146" y="719"/>
                  <a:pt x="3136" y="739"/>
                </a:cubicBezTo>
                <a:cubicBezTo>
                  <a:pt x="3126" y="761"/>
                  <a:pt x="3150" y="756"/>
                  <a:pt x="3161" y="758"/>
                </a:cubicBezTo>
                <a:moveTo>
                  <a:pt x="3705" y="856"/>
                </a:moveTo>
                <a:cubicBezTo>
                  <a:pt x="3713" y="858"/>
                  <a:pt x="3709" y="854"/>
                  <a:pt x="3710" y="860"/>
                </a:cubicBezTo>
                <a:cubicBezTo>
                  <a:pt x="3711" y="865"/>
                  <a:pt x="3715" y="863"/>
                  <a:pt x="3722" y="863"/>
                </a:cubicBezTo>
                <a:cubicBezTo>
                  <a:pt x="3741" y="863"/>
                  <a:pt x="3773" y="857"/>
                  <a:pt x="3790" y="867"/>
                </a:cubicBezTo>
                <a:cubicBezTo>
                  <a:pt x="3793" y="874"/>
                  <a:pt x="3794" y="877"/>
                  <a:pt x="3793" y="883"/>
                </a:cubicBezTo>
                <a:cubicBezTo>
                  <a:pt x="3771" y="906"/>
                  <a:pt x="3740" y="903"/>
                  <a:pt x="3707" y="904"/>
                </a:cubicBezTo>
                <a:cubicBezTo>
                  <a:pt x="3689" y="904"/>
                  <a:pt x="3673" y="905"/>
                  <a:pt x="3655" y="901"/>
                </a:cubicBezTo>
                <a:cubicBezTo>
                  <a:pt x="3655" y="871"/>
                  <a:pt x="3699" y="861"/>
                  <a:pt x="3723" y="8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33"/>
          <p:cNvSpPr/>
          <p:nvPr/>
        </p:nvSpPr>
        <p:spPr>
          <a:xfrm>
            <a:off x="3682800" y="3446280"/>
            <a:ext cx="149400" cy="123120"/>
          </a:xfrm>
          <a:custGeom>
            <a:avLst/>
            <a:gdLst/>
            <a:ahLst/>
            <a:rect l="l" t="t" r="r" b="b"/>
            <a:pathLst>
              <a:path w="416" h="343">
                <a:moveTo>
                  <a:pt x="415" y="61"/>
                </a:moveTo>
                <a:cubicBezTo>
                  <a:pt x="410" y="15"/>
                  <a:pt x="385" y="9"/>
                  <a:pt x="339" y="6"/>
                </a:cubicBezTo>
                <a:cubicBezTo>
                  <a:pt x="251" y="0"/>
                  <a:pt x="180" y="46"/>
                  <a:pt x="112" y="100"/>
                </a:cubicBezTo>
                <a:cubicBezTo>
                  <a:pt x="64" y="139"/>
                  <a:pt x="0" y="195"/>
                  <a:pt x="10" y="265"/>
                </a:cubicBezTo>
                <a:cubicBezTo>
                  <a:pt x="21" y="342"/>
                  <a:pt x="162" y="328"/>
                  <a:pt x="212" y="331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34"/>
          <p:cNvSpPr/>
          <p:nvPr/>
        </p:nvSpPr>
        <p:spPr>
          <a:xfrm>
            <a:off x="466920" y="3354480"/>
            <a:ext cx="2863800" cy="492120"/>
          </a:xfrm>
          <a:custGeom>
            <a:avLst/>
            <a:gdLst/>
            <a:ahLst/>
            <a:rect l="l" t="t" r="r" b="b"/>
            <a:pathLst>
              <a:path w="7956" h="1368">
                <a:moveTo>
                  <a:pt x="3093" y="288"/>
                </a:moveTo>
                <a:cubicBezTo>
                  <a:pt x="3084" y="288"/>
                  <a:pt x="3051" y="288"/>
                  <a:pt x="3044" y="289"/>
                </a:cubicBezTo>
                <a:cubicBezTo>
                  <a:pt x="2957" y="302"/>
                  <a:pt x="2871" y="331"/>
                  <a:pt x="2786" y="352"/>
                </a:cubicBezTo>
                <a:cubicBezTo>
                  <a:pt x="2715" y="369"/>
                  <a:pt x="2643" y="384"/>
                  <a:pt x="2571" y="397"/>
                </a:cubicBezTo>
                <a:cubicBezTo>
                  <a:pt x="2563" y="398"/>
                  <a:pt x="2549" y="401"/>
                  <a:pt x="2541" y="403"/>
                </a:cubicBezTo>
                <a:cubicBezTo>
                  <a:pt x="2543" y="428"/>
                  <a:pt x="2550" y="441"/>
                  <a:pt x="2558" y="465"/>
                </a:cubicBezTo>
                <a:cubicBezTo>
                  <a:pt x="2574" y="509"/>
                  <a:pt x="2584" y="554"/>
                  <a:pt x="2589" y="600"/>
                </a:cubicBezTo>
                <a:cubicBezTo>
                  <a:pt x="2593" y="636"/>
                  <a:pt x="2590" y="677"/>
                  <a:pt x="2620" y="704"/>
                </a:cubicBezTo>
                <a:cubicBezTo>
                  <a:pt x="2645" y="726"/>
                  <a:pt x="2682" y="723"/>
                  <a:pt x="2713" y="723"/>
                </a:cubicBezTo>
                <a:cubicBezTo>
                  <a:pt x="2761" y="723"/>
                  <a:pt x="2804" y="724"/>
                  <a:pt x="2850" y="707"/>
                </a:cubicBezTo>
                <a:cubicBezTo>
                  <a:pt x="2856" y="704"/>
                  <a:pt x="2861" y="702"/>
                  <a:pt x="2867" y="699"/>
                </a:cubicBezTo>
                <a:moveTo>
                  <a:pt x="2665" y="697"/>
                </a:moveTo>
                <a:cubicBezTo>
                  <a:pt x="2712" y="680"/>
                  <a:pt x="2760" y="662"/>
                  <a:pt x="2807" y="646"/>
                </a:cubicBezTo>
                <a:cubicBezTo>
                  <a:pt x="2941" y="600"/>
                  <a:pt x="3080" y="553"/>
                  <a:pt x="3223" y="550"/>
                </a:cubicBezTo>
                <a:cubicBezTo>
                  <a:pt x="3235" y="550"/>
                  <a:pt x="3237" y="550"/>
                  <a:pt x="3244" y="550"/>
                </a:cubicBezTo>
                <a:cubicBezTo>
                  <a:pt x="3242" y="592"/>
                  <a:pt x="3243" y="622"/>
                  <a:pt x="3214" y="657"/>
                </a:cubicBezTo>
                <a:cubicBezTo>
                  <a:pt x="3200" y="673"/>
                  <a:pt x="3185" y="685"/>
                  <a:pt x="3169" y="699"/>
                </a:cubicBezTo>
                <a:cubicBezTo>
                  <a:pt x="3168" y="700"/>
                  <a:pt x="3167" y="701"/>
                  <a:pt x="3166" y="702"/>
                </a:cubicBezTo>
                <a:cubicBezTo>
                  <a:pt x="3193" y="677"/>
                  <a:pt x="3220" y="653"/>
                  <a:pt x="3251" y="634"/>
                </a:cubicBezTo>
                <a:cubicBezTo>
                  <a:pt x="3303" y="603"/>
                  <a:pt x="3361" y="587"/>
                  <a:pt x="3421" y="583"/>
                </a:cubicBezTo>
                <a:cubicBezTo>
                  <a:pt x="3469" y="580"/>
                  <a:pt x="3509" y="578"/>
                  <a:pt x="3518" y="633"/>
                </a:cubicBezTo>
                <a:cubicBezTo>
                  <a:pt x="3525" y="675"/>
                  <a:pt x="3514" y="708"/>
                  <a:pt x="3478" y="733"/>
                </a:cubicBezTo>
                <a:cubicBezTo>
                  <a:pt x="3460" y="746"/>
                  <a:pt x="3442" y="746"/>
                  <a:pt x="3423" y="752"/>
                </a:cubicBezTo>
                <a:cubicBezTo>
                  <a:pt x="3448" y="717"/>
                  <a:pt x="3472" y="691"/>
                  <a:pt x="3512" y="663"/>
                </a:cubicBezTo>
                <a:cubicBezTo>
                  <a:pt x="3598" y="604"/>
                  <a:pt x="3692" y="571"/>
                  <a:pt x="3796" y="565"/>
                </a:cubicBezTo>
                <a:cubicBezTo>
                  <a:pt x="3861" y="561"/>
                  <a:pt x="3869" y="585"/>
                  <a:pt x="3867" y="644"/>
                </a:cubicBezTo>
                <a:cubicBezTo>
                  <a:pt x="3865" y="697"/>
                  <a:pt x="3831" y="724"/>
                  <a:pt x="3809" y="768"/>
                </a:cubicBezTo>
                <a:cubicBezTo>
                  <a:pt x="3802" y="782"/>
                  <a:pt x="3800" y="784"/>
                  <a:pt x="3799" y="793"/>
                </a:cubicBezTo>
                <a:moveTo>
                  <a:pt x="3884" y="668"/>
                </a:moveTo>
                <a:cubicBezTo>
                  <a:pt x="3899" y="631"/>
                  <a:pt x="3910" y="603"/>
                  <a:pt x="3954" y="596"/>
                </a:cubicBezTo>
                <a:cubicBezTo>
                  <a:pt x="4004" y="588"/>
                  <a:pt x="4029" y="628"/>
                  <a:pt x="4052" y="668"/>
                </a:cubicBezTo>
                <a:cubicBezTo>
                  <a:pt x="4088" y="732"/>
                  <a:pt x="4098" y="788"/>
                  <a:pt x="4098" y="859"/>
                </a:cubicBezTo>
                <a:cubicBezTo>
                  <a:pt x="4098" y="877"/>
                  <a:pt x="4099" y="881"/>
                  <a:pt x="4095" y="892"/>
                </a:cubicBezTo>
                <a:cubicBezTo>
                  <a:pt x="4064" y="893"/>
                  <a:pt x="4059" y="898"/>
                  <a:pt x="4040" y="868"/>
                </a:cubicBezTo>
                <a:cubicBezTo>
                  <a:pt x="4013" y="825"/>
                  <a:pt x="4014" y="772"/>
                  <a:pt x="4018" y="723"/>
                </a:cubicBezTo>
                <a:cubicBezTo>
                  <a:pt x="4025" y="643"/>
                  <a:pt x="4071" y="568"/>
                  <a:pt x="4135" y="521"/>
                </a:cubicBezTo>
                <a:cubicBezTo>
                  <a:pt x="4186" y="483"/>
                  <a:pt x="4289" y="443"/>
                  <a:pt x="4350" y="483"/>
                </a:cubicBezTo>
                <a:cubicBezTo>
                  <a:pt x="4394" y="512"/>
                  <a:pt x="4403" y="610"/>
                  <a:pt x="4392" y="656"/>
                </a:cubicBezTo>
                <a:cubicBezTo>
                  <a:pt x="4378" y="715"/>
                  <a:pt x="4325" y="763"/>
                  <a:pt x="4278" y="795"/>
                </a:cubicBezTo>
                <a:cubicBezTo>
                  <a:pt x="4250" y="814"/>
                  <a:pt x="4230" y="817"/>
                  <a:pt x="4198" y="820"/>
                </a:cubicBezTo>
                <a:moveTo>
                  <a:pt x="4483" y="238"/>
                </a:moveTo>
                <a:cubicBezTo>
                  <a:pt x="4535" y="243"/>
                  <a:pt x="4548" y="271"/>
                  <a:pt x="4565" y="320"/>
                </a:cubicBezTo>
                <a:cubicBezTo>
                  <a:pt x="4591" y="396"/>
                  <a:pt x="4589" y="479"/>
                  <a:pt x="4593" y="557"/>
                </a:cubicBezTo>
                <a:cubicBezTo>
                  <a:pt x="4596" y="619"/>
                  <a:pt x="4598" y="680"/>
                  <a:pt x="4598" y="743"/>
                </a:cubicBezTo>
                <a:moveTo>
                  <a:pt x="4443" y="654"/>
                </a:moveTo>
                <a:cubicBezTo>
                  <a:pt x="4492" y="611"/>
                  <a:pt x="4543" y="590"/>
                  <a:pt x="4608" y="575"/>
                </a:cubicBezTo>
                <a:cubicBezTo>
                  <a:pt x="4648" y="565"/>
                  <a:pt x="4793" y="532"/>
                  <a:pt x="4829" y="569"/>
                </a:cubicBezTo>
                <a:cubicBezTo>
                  <a:pt x="4856" y="596"/>
                  <a:pt x="4862" y="632"/>
                  <a:pt x="4865" y="669"/>
                </a:cubicBezTo>
                <a:cubicBezTo>
                  <a:pt x="4868" y="703"/>
                  <a:pt x="4874" y="709"/>
                  <a:pt x="4887" y="733"/>
                </a:cubicBezTo>
                <a:cubicBezTo>
                  <a:pt x="4921" y="726"/>
                  <a:pt x="4931" y="733"/>
                  <a:pt x="4960" y="704"/>
                </a:cubicBezTo>
                <a:cubicBezTo>
                  <a:pt x="4989" y="674"/>
                  <a:pt x="4992" y="641"/>
                  <a:pt x="4993" y="603"/>
                </a:cubicBezTo>
                <a:cubicBezTo>
                  <a:pt x="4993" y="577"/>
                  <a:pt x="4995" y="553"/>
                  <a:pt x="4999" y="528"/>
                </a:cubicBezTo>
                <a:cubicBezTo>
                  <a:pt x="5040" y="538"/>
                  <a:pt x="5046" y="549"/>
                  <a:pt x="5075" y="589"/>
                </a:cubicBezTo>
                <a:cubicBezTo>
                  <a:pt x="5137" y="675"/>
                  <a:pt x="5187" y="780"/>
                  <a:pt x="5215" y="882"/>
                </a:cubicBezTo>
                <a:cubicBezTo>
                  <a:pt x="5229" y="933"/>
                  <a:pt x="5247" y="1028"/>
                  <a:pt x="5217" y="1077"/>
                </a:cubicBezTo>
                <a:cubicBezTo>
                  <a:pt x="5186" y="1128"/>
                  <a:pt x="5112" y="1151"/>
                  <a:pt x="5057" y="1157"/>
                </a:cubicBezTo>
                <a:cubicBezTo>
                  <a:pt x="4999" y="1163"/>
                  <a:pt x="4977" y="1152"/>
                  <a:pt x="4973" y="1092"/>
                </a:cubicBezTo>
                <a:cubicBezTo>
                  <a:pt x="4966" y="996"/>
                  <a:pt x="5032" y="918"/>
                  <a:pt x="5091" y="850"/>
                </a:cubicBezTo>
                <a:cubicBezTo>
                  <a:pt x="5203" y="722"/>
                  <a:pt x="5338" y="657"/>
                  <a:pt x="5488" y="585"/>
                </a:cubicBezTo>
                <a:moveTo>
                  <a:pt x="6397" y="488"/>
                </a:moveTo>
                <a:cubicBezTo>
                  <a:pt x="6343" y="472"/>
                  <a:pt x="6295" y="457"/>
                  <a:pt x="6238" y="472"/>
                </a:cubicBezTo>
                <a:cubicBezTo>
                  <a:pt x="6130" y="500"/>
                  <a:pt x="6002" y="576"/>
                  <a:pt x="5939" y="671"/>
                </a:cubicBezTo>
                <a:cubicBezTo>
                  <a:pt x="5919" y="703"/>
                  <a:pt x="5928" y="715"/>
                  <a:pt x="5926" y="747"/>
                </a:cubicBezTo>
                <a:cubicBezTo>
                  <a:pt x="6001" y="755"/>
                  <a:pt x="6052" y="748"/>
                  <a:pt x="6121" y="713"/>
                </a:cubicBezTo>
                <a:cubicBezTo>
                  <a:pt x="6257" y="642"/>
                  <a:pt x="6416" y="545"/>
                  <a:pt x="6458" y="389"/>
                </a:cubicBezTo>
                <a:cubicBezTo>
                  <a:pt x="6481" y="303"/>
                  <a:pt x="6469" y="207"/>
                  <a:pt x="6469" y="120"/>
                </a:cubicBezTo>
                <a:cubicBezTo>
                  <a:pt x="6469" y="79"/>
                  <a:pt x="6471" y="40"/>
                  <a:pt x="6473" y="0"/>
                </a:cubicBezTo>
                <a:cubicBezTo>
                  <a:pt x="6473" y="111"/>
                  <a:pt x="6453" y="240"/>
                  <a:pt x="6479" y="349"/>
                </a:cubicBezTo>
                <a:cubicBezTo>
                  <a:pt x="6502" y="445"/>
                  <a:pt x="6578" y="489"/>
                  <a:pt x="6670" y="496"/>
                </a:cubicBezTo>
                <a:cubicBezTo>
                  <a:pt x="6724" y="496"/>
                  <a:pt x="6743" y="496"/>
                  <a:pt x="6779" y="496"/>
                </a:cubicBezTo>
                <a:moveTo>
                  <a:pt x="6952" y="421"/>
                </a:moveTo>
                <a:cubicBezTo>
                  <a:pt x="6973" y="399"/>
                  <a:pt x="6996" y="381"/>
                  <a:pt x="7001" y="349"/>
                </a:cubicBezTo>
                <a:cubicBezTo>
                  <a:pt x="7003" y="334"/>
                  <a:pt x="6999" y="339"/>
                  <a:pt x="6995" y="334"/>
                </a:cubicBezTo>
                <a:cubicBezTo>
                  <a:pt x="6938" y="344"/>
                  <a:pt x="6899" y="377"/>
                  <a:pt x="6852" y="410"/>
                </a:cubicBezTo>
                <a:cubicBezTo>
                  <a:pt x="6821" y="432"/>
                  <a:pt x="6779" y="460"/>
                  <a:pt x="6762" y="496"/>
                </a:cubicBezTo>
                <a:cubicBezTo>
                  <a:pt x="6762" y="499"/>
                  <a:pt x="6761" y="501"/>
                  <a:pt x="6761" y="504"/>
                </a:cubicBezTo>
                <a:cubicBezTo>
                  <a:pt x="6772" y="507"/>
                  <a:pt x="6817" y="510"/>
                  <a:pt x="6833" y="508"/>
                </a:cubicBezTo>
                <a:cubicBezTo>
                  <a:pt x="6884" y="500"/>
                  <a:pt x="6938" y="482"/>
                  <a:pt x="6985" y="462"/>
                </a:cubicBezTo>
                <a:cubicBezTo>
                  <a:pt x="7009" y="452"/>
                  <a:pt x="7034" y="438"/>
                  <a:pt x="7047" y="415"/>
                </a:cubicBezTo>
                <a:cubicBezTo>
                  <a:pt x="7051" y="407"/>
                  <a:pt x="7050" y="400"/>
                  <a:pt x="7050" y="392"/>
                </a:cubicBezTo>
                <a:cubicBezTo>
                  <a:pt x="7043" y="401"/>
                  <a:pt x="7038" y="406"/>
                  <a:pt x="7034" y="417"/>
                </a:cubicBezTo>
                <a:cubicBezTo>
                  <a:pt x="7032" y="423"/>
                  <a:pt x="7026" y="449"/>
                  <a:pt x="7031" y="455"/>
                </a:cubicBezTo>
                <a:cubicBezTo>
                  <a:pt x="7041" y="468"/>
                  <a:pt x="7063" y="467"/>
                  <a:pt x="7079" y="468"/>
                </a:cubicBezTo>
                <a:cubicBezTo>
                  <a:pt x="7084" y="468"/>
                  <a:pt x="7090" y="468"/>
                  <a:pt x="7095" y="468"/>
                </a:cubicBezTo>
                <a:moveTo>
                  <a:pt x="7085" y="397"/>
                </a:moveTo>
                <a:cubicBezTo>
                  <a:pt x="7085" y="386"/>
                  <a:pt x="7085" y="376"/>
                  <a:pt x="7085" y="365"/>
                </a:cubicBezTo>
                <a:cubicBezTo>
                  <a:pt x="7079" y="380"/>
                  <a:pt x="7077" y="406"/>
                  <a:pt x="7077" y="425"/>
                </a:cubicBezTo>
                <a:cubicBezTo>
                  <a:pt x="7076" y="488"/>
                  <a:pt x="7067" y="562"/>
                  <a:pt x="7083" y="623"/>
                </a:cubicBezTo>
                <a:cubicBezTo>
                  <a:pt x="7090" y="650"/>
                  <a:pt x="7103" y="677"/>
                  <a:pt x="7115" y="703"/>
                </a:cubicBezTo>
                <a:moveTo>
                  <a:pt x="7322" y="368"/>
                </a:moveTo>
                <a:cubicBezTo>
                  <a:pt x="7325" y="398"/>
                  <a:pt x="7334" y="429"/>
                  <a:pt x="7346" y="457"/>
                </a:cubicBezTo>
                <a:cubicBezTo>
                  <a:pt x="7354" y="476"/>
                  <a:pt x="7368" y="504"/>
                  <a:pt x="7390" y="511"/>
                </a:cubicBezTo>
                <a:cubicBezTo>
                  <a:pt x="7400" y="514"/>
                  <a:pt x="7419" y="518"/>
                  <a:pt x="7428" y="510"/>
                </a:cubicBezTo>
                <a:cubicBezTo>
                  <a:pt x="7444" y="497"/>
                  <a:pt x="7437" y="451"/>
                  <a:pt x="7437" y="434"/>
                </a:cubicBezTo>
                <a:cubicBezTo>
                  <a:pt x="7437" y="415"/>
                  <a:pt x="7436" y="401"/>
                  <a:pt x="7431" y="383"/>
                </a:cubicBezTo>
                <a:cubicBezTo>
                  <a:pt x="7438" y="411"/>
                  <a:pt x="7445" y="430"/>
                  <a:pt x="7455" y="457"/>
                </a:cubicBezTo>
                <a:cubicBezTo>
                  <a:pt x="7482" y="532"/>
                  <a:pt x="7503" y="606"/>
                  <a:pt x="7512" y="686"/>
                </a:cubicBezTo>
                <a:cubicBezTo>
                  <a:pt x="7517" y="729"/>
                  <a:pt x="7529" y="800"/>
                  <a:pt x="7507" y="841"/>
                </a:cubicBezTo>
                <a:cubicBezTo>
                  <a:pt x="7489" y="875"/>
                  <a:pt x="7442" y="873"/>
                  <a:pt x="7410" y="874"/>
                </a:cubicBezTo>
                <a:cubicBezTo>
                  <a:pt x="7371" y="875"/>
                  <a:pt x="7331" y="879"/>
                  <a:pt x="7299" y="851"/>
                </a:cubicBezTo>
                <a:cubicBezTo>
                  <a:pt x="7276" y="831"/>
                  <a:pt x="7268" y="787"/>
                  <a:pt x="7276" y="759"/>
                </a:cubicBezTo>
                <a:cubicBezTo>
                  <a:pt x="7281" y="749"/>
                  <a:pt x="7286" y="740"/>
                  <a:pt x="7291" y="730"/>
                </a:cubicBezTo>
                <a:moveTo>
                  <a:pt x="7698" y="465"/>
                </a:moveTo>
                <a:cubicBezTo>
                  <a:pt x="7753" y="426"/>
                  <a:pt x="7810" y="390"/>
                  <a:pt x="7864" y="349"/>
                </a:cubicBezTo>
                <a:cubicBezTo>
                  <a:pt x="7869" y="345"/>
                  <a:pt x="7871" y="346"/>
                  <a:pt x="7871" y="341"/>
                </a:cubicBezTo>
                <a:cubicBezTo>
                  <a:pt x="7822" y="341"/>
                  <a:pt x="7782" y="346"/>
                  <a:pt x="7737" y="369"/>
                </a:cubicBezTo>
                <a:cubicBezTo>
                  <a:pt x="7699" y="388"/>
                  <a:pt x="7666" y="420"/>
                  <a:pt x="7677" y="467"/>
                </a:cubicBezTo>
                <a:cubicBezTo>
                  <a:pt x="7687" y="509"/>
                  <a:pt x="7761" y="531"/>
                  <a:pt x="7795" y="546"/>
                </a:cubicBezTo>
                <a:cubicBezTo>
                  <a:pt x="7841" y="566"/>
                  <a:pt x="7907" y="588"/>
                  <a:pt x="7929" y="639"/>
                </a:cubicBezTo>
                <a:cubicBezTo>
                  <a:pt x="7955" y="700"/>
                  <a:pt x="7912" y="737"/>
                  <a:pt x="7867" y="768"/>
                </a:cubicBezTo>
                <a:cubicBezTo>
                  <a:pt x="7806" y="810"/>
                  <a:pt x="7726" y="842"/>
                  <a:pt x="7653" y="855"/>
                </a:cubicBezTo>
                <a:cubicBezTo>
                  <a:pt x="7639" y="856"/>
                  <a:pt x="7624" y="857"/>
                  <a:pt x="7610" y="858"/>
                </a:cubicBezTo>
                <a:moveTo>
                  <a:pt x="2668" y="155"/>
                </a:moveTo>
                <a:cubicBezTo>
                  <a:pt x="2668" y="143"/>
                  <a:pt x="2668" y="131"/>
                  <a:pt x="2668" y="119"/>
                </a:cubicBezTo>
                <a:cubicBezTo>
                  <a:pt x="2630" y="156"/>
                  <a:pt x="2588" y="209"/>
                  <a:pt x="2552" y="255"/>
                </a:cubicBezTo>
                <a:cubicBezTo>
                  <a:pt x="2457" y="378"/>
                  <a:pt x="2383" y="509"/>
                  <a:pt x="2308" y="644"/>
                </a:cubicBezTo>
                <a:cubicBezTo>
                  <a:pt x="2160" y="912"/>
                  <a:pt x="2001" y="1150"/>
                  <a:pt x="1786" y="1367"/>
                </a:cubicBezTo>
                <a:moveTo>
                  <a:pt x="160" y="478"/>
                </a:moveTo>
                <a:cubicBezTo>
                  <a:pt x="162" y="458"/>
                  <a:pt x="163" y="439"/>
                  <a:pt x="161" y="420"/>
                </a:cubicBezTo>
                <a:cubicBezTo>
                  <a:pt x="142" y="416"/>
                  <a:pt x="126" y="415"/>
                  <a:pt x="106" y="415"/>
                </a:cubicBezTo>
                <a:cubicBezTo>
                  <a:pt x="67" y="415"/>
                  <a:pt x="40" y="447"/>
                  <a:pt x="24" y="482"/>
                </a:cubicBezTo>
                <a:cubicBezTo>
                  <a:pt x="0" y="536"/>
                  <a:pt x="5" y="614"/>
                  <a:pt x="24" y="668"/>
                </a:cubicBezTo>
                <a:cubicBezTo>
                  <a:pt x="61" y="774"/>
                  <a:pt x="139" y="859"/>
                  <a:pt x="149" y="974"/>
                </a:cubicBezTo>
                <a:cubicBezTo>
                  <a:pt x="154" y="1027"/>
                  <a:pt x="154" y="1086"/>
                  <a:pt x="116" y="1126"/>
                </a:cubicBezTo>
                <a:cubicBezTo>
                  <a:pt x="107" y="1133"/>
                  <a:pt x="97" y="1139"/>
                  <a:pt x="88" y="1146"/>
                </a:cubicBezTo>
                <a:moveTo>
                  <a:pt x="36" y="798"/>
                </a:moveTo>
                <a:cubicBezTo>
                  <a:pt x="94" y="756"/>
                  <a:pt x="152" y="730"/>
                  <a:pt x="224" y="714"/>
                </a:cubicBezTo>
                <a:cubicBezTo>
                  <a:pt x="280" y="702"/>
                  <a:pt x="386" y="714"/>
                  <a:pt x="436" y="684"/>
                </a:cubicBezTo>
                <a:cubicBezTo>
                  <a:pt x="444" y="678"/>
                  <a:pt x="444" y="665"/>
                  <a:pt x="450" y="658"/>
                </a:cubicBezTo>
                <a:cubicBezTo>
                  <a:pt x="458" y="649"/>
                  <a:pt x="466" y="634"/>
                  <a:pt x="470" y="623"/>
                </a:cubicBezTo>
                <a:cubicBezTo>
                  <a:pt x="479" y="599"/>
                  <a:pt x="489" y="558"/>
                  <a:pt x="473" y="534"/>
                </a:cubicBezTo>
                <a:cubicBezTo>
                  <a:pt x="464" y="520"/>
                  <a:pt x="449" y="524"/>
                  <a:pt x="440" y="516"/>
                </a:cubicBezTo>
                <a:cubicBezTo>
                  <a:pt x="443" y="529"/>
                  <a:pt x="429" y="542"/>
                  <a:pt x="437" y="553"/>
                </a:cubicBezTo>
                <a:cubicBezTo>
                  <a:pt x="468" y="596"/>
                  <a:pt x="539" y="595"/>
                  <a:pt x="586" y="612"/>
                </a:cubicBezTo>
                <a:cubicBezTo>
                  <a:pt x="688" y="648"/>
                  <a:pt x="709" y="711"/>
                  <a:pt x="723" y="806"/>
                </a:cubicBezTo>
                <a:cubicBezTo>
                  <a:pt x="724" y="810"/>
                  <a:pt x="726" y="812"/>
                  <a:pt x="726" y="816"/>
                </a:cubicBezTo>
                <a:cubicBezTo>
                  <a:pt x="750" y="776"/>
                  <a:pt x="774" y="736"/>
                  <a:pt x="794" y="693"/>
                </a:cubicBezTo>
                <a:cubicBezTo>
                  <a:pt x="826" y="621"/>
                  <a:pt x="844" y="554"/>
                  <a:pt x="929" y="537"/>
                </a:cubicBezTo>
                <a:cubicBezTo>
                  <a:pt x="983" y="526"/>
                  <a:pt x="1008" y="557"/>
                  <a:pt x="1049" y="582"/>
                </a:cubicBezTo>
                <a:cubicBezTo>
                  <a:pt x="1095" y="610"/>
                  <a:pt x="1133" y="642"/>
                  <a:pt x="1191" y="632"/>
                </a:cubicBezTo>
                <a:cubicBezTo>
                  <a:pt x="1228" y="625"/>
                  <a:pt x="1274" y="605"/>
                  <a:pt x="1282" y="564"/>
                </a:cubicBezTo>
                <a:cubicBezTo>
                  <a:pt x="1289" y="529"/>
                  <a:pt x="1267" y="517"/>
                  <a:pt x="1237" y="506"/>
                </a:cubicBezTo>
                <a:cubicBezTo>
                  <a:pt x="1189" y="488"/>
                  <a:pt x="1141" y="491"/>
                  <a:pt x="1100" y="520"/>
                </a:cubicBezTo>
                <a:cubicBezTo>
                  <a:pt x="1029" y="570"/>
                  <a:pt x="977" y="700"/>
                  <a:pt x="1049" y="762"/>
                </a:cubicBezTo>
                <a:cubicBezTo>
                  <a:pt x="1083" y="792"/>
                  <a:pt x="1213" y="768"/>
                  <a:pt x="1249" y="757"/>
                </a:cubicBezTo>
                <a:cubicBezTo>
                  <a:pt x="1334" y="732"/>
                  <a:pt x="1427" y="689"/>
                  <a:pt x="1501" y="640"/>
                </a:cubicBezTo>
                <a:cubicBezTo>
                  <a:pt x="1562" y="601"/>
                  <a:pt x="1571" y="569"/>
                  <a:pt x="1580" y="504"/>
                </a:cubicBezTo>
                <a:cubicBezTo>
                  <a:pt x="1580" y="491"/>
                  <a:pt x="1580" y="489"/>
                  <a:pt x="1580" y="481"/>
                </a:cubicBezTo>
                <a:cubicBezTo>
                  <a:pt x="1591" y="496"/>
                  <a:pt x="1604" y="518"/>
                  <a:pt x="1616" y="533"/>
                </a:cubicBezTo>
                <a:cubicBezTo>
                  <a:pt x="1646" y="569"/>
                  <a:pt x="1688" y="599"/>
                  <a:pt x="1738" y="585"/>
                </a:cubicBezTo>
                <a:cubicBezTo>
                  <a:pt x="1787" y="571"/>
                  <a:pt x="1855" y="527"/>
                  <a:pt x="1880" y="482"/>
                </a:cubicBezTo>
                <a:cubicBezTo>
                  <a:pt x="1893" y="459"/>
                  <a:pt x="1897" y="417"/>
                  <a:pt x="1878" y="396"/>
                </a:cubicBezTo>
                <a:cubicBezTo>
                  <a:pt x="1851" y="366"/>
                  <a:pt x="1799" y="356"/>
                  <a:pt x="1761" y="365"/>
                </a:cubicBezTo>
                <a:cubicBezTo>
                  <a:pt x="1655" y="390"/>
                  <a:pt x="1582" y="600"/>
                  <a:pt x="1613" y="694"/>
                </a:cubicBezTo>
                <a:cubicBezTo>
                  <a:pt x="1635" y="761"/>
                  <a:pt x="1717" y="764"/>
                  <a:pt x="1774" y="766"/>
                </a:cubicBezTo>
                <a:cubicBezTo>
                  <a:pt x="1892" y="770"/>
                  <a:pt x="1998" y="727"/>
                  <a:pt x="2108" y="6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5"/>
          <p:cNvSpPr/>
          <p:nvPr/>
        </p:nvSpPr>
        <p:spPr>
          <a:xfrm>
            <a:off x="3917880" y="3261960"/>
            <a:ext cx="3540960" cy="289080"/>
          </a:xfrm>
          <a:custGeom>
            <a:avLst/>
            <a:gdLst/>
            <a:ahLst/>
            <a:rect l="l" t="t" r="r" b="b"/>
            <a:pathLst>
              <a:path w="9837" h="804">
                <a:moveTo>
                  <a:pt x="253" y="530"/>
                </a:moveTo>
                <a:cubicBezTo>
                  <a:pt x="253" y="512"/>
                  <a:pt x="253" y="510"/>
                  <a:pt x="253" y="500"/>
                </a:cubicBezTo>
                <a:cubicBezTo>
                  <a:pt x="194" y="509"/>
                  <a:pt x="147" y="543"/>
                  <a:pt x="102" y="583"/>
                </a:cubicBezTo>
                <a:cubicBezTo>
                  <a:pt x="54" y="625"/>
                  <a:pt x="11" y="672"/>
                  <a:pt x="5" y="736"/>
                </a:cubicBezTo>
                <a:cubicBezTo>
                  <a:pt x="0" y="791"/>
                  <a:pt x="69" y="777"/>
                  <a:pt x="105" y="777"/>
                </a:cubicBezTo>
                <a:cubicBezTo>
                  <a:pt x="162" y="778"/>
                  <a:pt x="226" y="764"/>
                  <a:pt x="263" y="715"/>
                </a:cubicBezTo>
                <a:cubicBezTo>
                  <a:pt x="286" y="684"/>
                  <a:pt x="281" y="641"/>
                  <a:pt x="281" y="605"/>
                </a:cubicBezTo>
                <a:cubicBezTo>
                  <a:pt x="281" y="592"/>
                  <a:pt x="281" y="589"/>
                  <a:pt x="281" y="581"/>
                </a:cubicBezTo>
                <a:cubicBezTo>
                  <a:pt x="280" y="585"/>
                  <a:pt x="275" y="619"/>
                  <a:pt x="275" y="630"/>
                </a:cubicBezTo>
                <a:cubicBezTo>
                  <a:pt x="275" y="665"/>
                  <a:pt x="267" y="711"/>
                  <a:pt x="276" y="745"/>
                </a:cubicBezTo>
                <a:cubicBezTo>
                  <a:pt x="281" y="765"/>
                  <a:pt x="291" y="766"/>
                  <a:pt x="306" y="771"/>
                </a:cubicBezTo>
                <a:moveTo>
                  <a:pt x="334" y="672"/>
                </a:moveTo>
                <a:cubicBezTo>
                  <a:pt x="347" y="624"/>
                  <a:pt x="357" y="584"/>
                  <a:pt x="399" y="553"/>
                </a:cubicBezTo>
                <a:cubicBezTo>
                  <a:pt x="433" y="528"/>
                  <a:pt x="504" y="517"/>
                  <a:pt x="543" y="534"/>
                </a:cubicBezTo>
                <a:cubicBezTo>
                  <a:pt x="593" y="555"/>
                  <a:pt x="612" y="618"/>
                  <a:pt x="617" y="667"/>
                </a:cubicBezTo>
                <a:cubicBezTo>
                  <a:pt x="620" y="697"/>
                  <a:pt x="626" y="753"/>
                  <a:pt x="609" y="780"/>
                </a:cubicBezTo>
                <a:cubicBezTo>
                  <a:pt x="596" y="802"/>
                  <a:pt x="576" y="801"/>
                  <a:pt x="554" y="803"/>
                </a:cubicBezTo>
                <a:cubicBezTo>
                  <a:pt x="550" y="803"/>
                  <a:pt x="547" y="803"/>
                  <a:pt x="543" y="803"/>
                </a:cubicBezTo>
                <a:cubicBezTo>
                  <a:pt x="536" y="763"/>
                  <a:pt x="534" y="725"/>
                  <a:pt x="548" y="686"/>
                </a:cubicBezTo>
                <a:cubicBezTo>
                  <a:pt x="572" y="617"/>
                  <a:pt x="630" y="527"/>
                  <a:pt x="701" y="500"/>
                </a:cubicBezTo>
                <a:cubicBezTo>
                  <a:pt x="753" y="480"/>
                  <a:pt x="827" y="486"/>
                  <a:pt x="872" y="517"/>
                </a:cubicBezTo>
                <a:cubicBezTo>
                  <a:pt x="924" y="553"/>
                  <a:pt x="945" y="610"/>
                  <a:pt x="952" y="670"/>
                </a:cubicBezTo>
                <a:cubicBezTo>
                  <a:pt x="956" y="700"/>
                  <a:pt x="954" y="730"/>
                  <a:pt x="954" y="760"/>
                </a:cubicBezTo>
                <a:moveTo>
                  <a:pt x="1493" y="77"/>
                </a:moveTo>
                <a:cubicBezTo>
                  <a:pt x="1469" y="70"/>
                  <a:pt x="1479" y="79"/>
                  <a:pt x="1480" y="121"/>
                </a:cubicBezTo>
                <a:cubicBezTo>
                  <a:pt x="1482" y="197"/>
                  <a:pt x="1492" y="274"/>
                  <a:pt x="1506" y="349"/>
                </a:cubicBezTo>
                <a:cubicBezTo>
                  <a:pt x="1515" y="398"/>
                  <a:pt x="1526" y="445"/>
                  <a:pt x="1549" y="489"/>
                </a:cubicBezTo>
                <a:cubicBezTo>
                  <a:pt x="1557" y="504"/>
                  <a:pt x="1568" y="519"/>
                  <a:pt x="1588" y="513"/>
                </a:cubicBezTo>
                <a:cubicBezTo>
                  <a:pt x="1617" y="504"/>
                  <a:pt x="1633" y="475"/>
                  <a:pt x="1659" y="458"/>
                </a:cubicBezTo>
                <a:cubicBezTo>
                  <a:pt x="1689" y="438"/>
                  <a:pt x="1744" y="421"/>
                  <a:pt x="1780" y="434"/>
                </a:cubicBezTo>
                <a:cubicBezTo>
                  <a:pt x="1834" y="453"/>
                  <a:pt x="1831" y="514"/>
                  <a:pt x="1832" y="560"/>
                </a:cubicBezTo>
                <a:cubicBezTo>
                  <a:pt x="1833" y="616"/>
                  <a:pt x="1816" y="645"/>
                  <a:pt x="1762" y="665"/>
                </a:cubicBezTo>
                <a:cubicBezTo>
                  <a:pt x="1739" y="673"/>
                  <a:pt x="1625" y="699"/>
                  <a:pt x="1610" y="667"/>
                </a:cubicBezTo>
                <a:cubicBezTo>
                  <a:pt x="1610" y="660"/>
                  <a:pt x="1610" y="654"/>
                  <a:pt x="1610" y="647"/>
                </a:cubicBezTo>
                <a:moveTo>
                  <a:pt x="2072" y="320"/>
                </a:moveTo>
                <a:cubicBezTo>
                  <a:pt x="2079" y="345"/>
                  <a:pt x="2086" y="376"/>
                  <a:pt x="2095" y="403"/>
                </a:cubicBezTo>
                <a:cubicBezTo>
                  <a:pt x="2104" y="431"/>
                  <a:pt x="2114" y="457"/>
                  <a:pt x="2143" y="468"/>
                </a:cubicBezTo>
                <a:cubicBezTo>
                  <a:pt x="2163" y="476"/>
                  <a:pt x="2206" y="477"/>
                  <a:pt x="2226" y="471"/>
                </a:cubicBezTo>
                <a:cubicBezTo>
                  <a:pt x="2252" y="463"/>
                  <a:pt x="2278" y="434"/>
                  <a:pt x="2283" y="407"/>
                </a:cubicBezTo>
                <a:cubicBezTo>
                  <a:pt x="2289" y="374"/>
                  <a:pt x="2283" y="340"/>
                  <a:pt x="2257" y="318"/>
                </a:cubicBezTo>
                <a:cubicBezTo>
                  <a:pt x="2223" y="289"/>
                  <a:pt x="2156" y="294"/>
                  <a:pt x="2120" y="315"/>
                </a:cubicBezTo>
                <a:cubicBezTo>
                  <a:pt x="2059" y="351"/>
                  <a:pt x="2024" y="426"/>
                  <a:pt x="2011" y="492"/>
                </a:cubicBezTo>
                <a:cubicBezTo>
                  <a:pt x="2001" y="543"/>
                  <a:pt x="1996" y="599"/>
                  <a:pt x="2044" y="629"/>
                </a:cubicBezTo>
                <a:cubicBezTo>
                  <a:pt x="2103" y="665"/>
                  <a:pt x="2190" y="660"/>
                  <a:pt x="2256" y="661"/>
                </a:cubicBezTo>
                <a:cubicBezTo>
                  <a:pt x="2305" y="662"/>
                  <a:pt x="2354" y="661"/>
                  <a:pt x="2403" y="661"/>
                </a:cubicBezTo>
                <a:moveTo>
                  <a:pt x="3423" y="318"/>
                </a:moveTo>
                <a:cubicBezTo>
                  <a:pt x="3391" y="303"/>
                  <a:pt x="3335" y="288"/>
                  <a:pt x="3285" y="299"/>
                </a:cubicBezTo>
                <a:cubicBezTo>
                  <a:pt x="3204" y="317"/>
                  <a:pt x="3130" y="376"/>
                  <a:pt x="3077" y="438"/>
                </a:cubicBezTo>
                <a:cubicBezTo>
                  <a:pt x="3056" y="463"/>
                  <a:pt x="2997" y="543"/>
                  <a:pt x="3038" y="579"/>
                </a:cubicBezTo>
                <a:cubicBezTo>
                  <a:pt x="3080" y="616"/>
                  <a:pt x="3186" y="598"/>
                  <a:pt x="3232" y="583"/>
                </a:cubicBezTo>
                <a:cubicBezTo>
                  <a:pt x="3295" y="563"/>
                  <a:pt x="3363" y="521"/>
                  <a:pt x="3400" y="464"/>
                </a:cubicBezTo>
                <a:cubicBezTo>
                  <a:pt x="3416" y="439"/>
                  <a:pt x="3424" y="398"/>
                  <a:pt x="3418" y="368"/>
                </a:cubicBezTo>
                <a:cubicBezTo>
                  <a:pt x="3417" y="364"/>
                  <a:pt x="3415" y="365"/>
                  <a:pt x="3414" y="361"/>
                </a:cubicBezTo>
                <a:cubicBezTo>
                  <a:pt x="3402" y="401"/>
                  <a:pt x="3403" y="437"/>
                  <a:pt x="3403" y="478"/>
                </a:cubicBezTo>
                <a:cubicBezTo>
                  <a:pt x="3403" y="523"/>
                  <a:pt x="3416" y="562"/>
                  <a:pt x="3454" y="590"/>
                </a:cubicBezTo>
                <a:cubicBezTo>
                  <a:pt x="3460" y="593"/>
                  <a:pt x="3467" y="596"/>
                  <a:pt x="3473" y="599"/>
                </a:cubicBezTo>
                <a:moveTo>
                  <a:pt x="3526" y="485"/>
                </a:moveTo>
                <a:cubicBezTo>
                  <a:pt x="3530" y="457"/>
                  <a:pt x="3528" y="413"/>
                  <a:pt x="3560" y="400"/>
                </a:cubicBezTo>
                <a:cubicBezTo>
                  <a:pt x="3611" y="379"/>
                  <a:pt x="3664" y="418"/>
                  <a:pt x="3693" y="455"/>
                </a:cubicBezTo>
                <a:cubicBezTo>
                  <a:pt x="3722" y="492"/>
                  <a:pt x="3733" y="540"/>
                  <a:pt x="3736" y="586"/>
                </a:cubicBezTo>
                <a:cubicBezTo>
                  <a:pt x="3738" y="617"/>
                  <a:pt x="3740" y="625"/>
                  <a:pt x="3711" y="632"/>
                </a:cubicBezTo>
                <a:cubicBezTo>
                  <a:pt x="3677" y="629"/>
                  <a:pt x="3679" y="617"/>
                  <a:pt x="3678" y="583"/>
                </a:cubicBezTo>
                <a:cubicBezTo>
                  <a:pt x="3677" y="533"/>
                  <a:pt x="3704" y="498"/>
                  <a:pt x="3737" y="463"/>
                </a:cubicBezTo>
                <a:cubicBezTo>
                  <a:pt x="3769" y="429"/>
                  <a:pt x="3811" y="403"/>
                  <a:pt x="3860" y="413"/>
                </a:cubicBezTo>
                <a:cubicBezTo>
                  <a:pt x="3906" y="422"/>
                  <a:pt x="3920" y="482"/>
                  <a:pt x="3931" y="520"/>
                </a:cubicBezTo>
                <a:cubicBezTo>
                  <a:pt x="3942" y="558"/>
                  <a:pt x="3944" y="605"/>
                  <a:pt x="3967" y="639"/>
                </a:cubicBezTo>
                <a:cubicBezTo>
                  <a:pt x="3971" y="643"/>
                  <a:pt x="3975" y="646"/>
                  <a:pt x="3979" y="650"/>
                </a:cubicBezTo>
                <a:moveTo>
                  <a:pt x="4006" y="490"/>
                </a:moveTo>
                <a:cubicBezTo>
                  <a:pt x="4011" y="466"/>
                  <a:pt x="4011" y="434"/>
                  <a:pt x="4039" y="430"/>
                </a:cubicBezTo>
                <a:cubicBezTo>
                  <a:pt x="4068" y="426"/>
                  <a:pt x="4083" y="470"/>
                  <a:pt x="4094" y="489"/>
                </a:cubicBezTo>
                <a:cubicBezTo>
                  <a:pt x="4112" y="522"/>
                  <a:pt x="4127" y="554"/>
                  <a:pt x="4165" y="568"/>
                </a:cubicBezTo>
                <a:cubicBezTo>
                  <a:pt x="4197" y="580"/>
                  <a:pt x="4257" y="583"/>
                  <a:pt x="4289" y="570"/>
                </a:cubicBezTo>
                <a:cubicBezTo>
                  <a:pt x="4323" y="557"/>
                  <a:pt x="4349" y="525"/>
                  <a:pt x="4355" y="490"/>
                </a:cubicBezTo>
                <a:cubicBezTo>
                  <a:pt x="4357" y="477"/>
                  <a:pt x="4355" y="461"/>
                  <a:pt x="4355" y="448"/>
                </a:cubicBezTo>
                <a:cubicBezTo>
                  <a:pt x="4355" y="467"/>
                  <a:pt x="4355" y="502"/>
                  <a:pt x="4355" y="524"/>
                </a:cubicBezTo>
                <a:cubicBezTo>
                  <a:pt x="4355" y="598"/>
                  <a:pt x="4343" y="691"/>
                  <a:pt x="4380" y="758"/>
                </a:cubicBezTo>
                <a:cubicBezTo>
                  <a:pt x="4385" y="765"/>
                  <a:pt x="4390" y="771"/>
                  <a:pt x="4395" y="778"/>
                </a:cubicBezTo>
                <a:moveTo>
                  <a:pt x="4525" y="386"/>
                </a:moveTo>
                <a:cubicBezTo>
                  <a:pt x="4508" y="375"/>
                  <a:pt x="4512" y="352"/>
                  <a:pt x="4512" y="399"/>
                </a:cubicBezTo>
                <a:cubicBezTo>
                  <a:pt x="4512" y="446"/>
                  <a:pt x="4529" y="499"/>
                  <a:pt x="4542" y="544"/>
                </a:cubicBezTo>
                <a:cubicBezTo>
                  <a:pt x="4549" y="571"/>
                  <a:pt x="4558" y="616"/>
                  <a:pt x="4589" y="625"/>
                </a:cubicBezTo>
                <a:cubicBezTo>
                  <a:pt x="4614" y="632"/>
                  <a:pt x="4642" y="622"/>
                  <a:pt x="4662" y="610"/>
                </a:cubicBezTo>
                <a:cubicBezTo>
                  <a:pt x="4688" y="594"/>
                  <a:pt x="4712" y="570"/>
                  <a:pt x="4740" y="558"/>
                </a:cubicBezTo>
                <a:cubicBezTo>
                  <a:pt x="4761" y="549"/>
                  <a:pt x="4793" y="550"/>
                  <a:pt x="4814" y="557"/>
                </a:cubicBezTo>
                <a:cubicBezTo>
                  <a:pt x="4856" y="571"/>
                  <a:pt x="4884" y="580"/>
                  <a:pt x="4928" y="581"/>
                </a:cubicBezTo>
                <a:cubicBezTo>
                  <a:pt x="4979" y="582"/>
                  <a:pt x="5021" y="569"/>
                  <a:pt x="5049" y="522"/>
                </a:cubicBezTo>
                <a:cubicBezTo>
                  <a:pt x="5073" y="481"/>
                  <a:pt x="5067" y="423"/>
                  <a:pt x="5037" y="388"/>
                </a:cubicBezTo>
                <a:cubicBezTo>
                  <a:pt x="4972" y="314"/>
                  <a:pt x="4866" y="260"/>
                  <a:pt x="4776" y="225"/>
                </a:cubicBezTo>
                <a:cubicBezTo>
                  <a:pt x="4741" y="211"/>
                  <a:pt x="4614" y="160"/>
                  <a:pt x="4586" y="214"/>
                </a:cubicBezTo>
                <a:cubicBezTo>
                  <a:pt x="4547" y="287"/>
                  <a:pt x="4628" y="322"/>
                  <a:pt x="4675" y="351"/>
                </a:cubicBezTo>
                <a:moveTo>
                  <a:pt x="5110" y="177"/>
                </a:moveTo>
                <a:cubicBezTo>
                  <a:pt x="5097" y="151"/>
                  <a:pt x="5083" y="127"/>
                  <a:pt x="5068" y="103"/>
                </a:cubicBezTo>
                <a:cubicBezTo>
                  <a:pt x="5068" y="201"/>
                  <a:pt x="5052" y="313"/>
                  <a:pt x="5091" y="406"/>
                </a:cubicBezTo>
                <a:cubicBezTo>
                  <a:pt x="5111" y="453"/>
                  <a:pt x="5152" y="481"/>
                  <a:pt x="5200" y="492"/>
                </a:cubicBezTo>
                <a:cubicBezTo>
                  <a:pt x="5233" y="499"/>
                  <a:pt x="5259" y="491"/>
                  <a:pt x="5280" y="467"/>
                </a:cubicBezTo>
                <a:cubicBezTo>
                  <a:pt x="5296" y="448"/>
                  <a:pt x="5302" y="379"/>
                  <a:pt x="5334" y="382"/>
                </a:cubicBezTo>
                <a:cubicBezTo>
                  <a:pt x="5367" y="385"/>
                  <a:pt x="5377" y="414"/>
                  <a:pt x="5401" y="434"/>
                </a:cubicBezTo>
                <a:cubicBezTo>
                  <a:pt x="5488" y="505"/>
                  <a:pt x="5622" y="494"/>
                  <a:pt x="5728" y="488"/>
                </a:cubicBezTo>
                <a:cubicBezTo>
                  <a:pt x="5818" y="483"/>
                  <a:pt x="5897" y="451"/>
                  <a:pt x="5983" y="431"/>
                </a:cubicBezTo>
                <a:cubicBezTo>
                  <a:pt x="6000" y="427"/>
                  <a:pt x="6008" y="426"/>
                  <a:pt x="6023" y="431"/>
                </a:cubicBezTo>
                <a:cubicBezTo>
                  <a:pt x="6050" y="439"/>
                  <a:pt x="6064" y="460"/>
                  <a:pt x="6096" y="465"/>
                </a:cubicBezTo>
                <a:cubicBezTo>
                  <a:pt x="6121" y="469"/>
                  <a:pt x="6157" y="472"/>
                  <a:pt x="6181" y="463"/>
                </a:cubicBezTo>
                <a:cubicBezTo>
                  <a:pt x="6184" y="459"/>
                  <a:pt x="6187" y="454"/>
                  <a:pt x="6190" y="450"/>
                </a:cubicBezTo>
                <a:cubicBezTo>
                  <a:pt x="6175" y="407"/>
                  <a:pt x="6193" y="407"/>
                  <a:pt x="6142" y="377"/>
                </a:cubicBezTo>
                <a:cubicBezTo>
                  <a:pt x="6086" y="344"/>
                  <a:pt x="5923" y="282"/>
                  <a:pt x="5863" y="334"/>
                </a:cubicBezTo>
                <a:cubicBezTo>
                  <a:pt x="5834" y="360"/>
                  <a:pt x="5827" y="436"/>
                  <a:pt x="5837" y="471"/>
                </a:cubicBezTo>
                <a:cubicBezTo>
                  <a:pt x="5853" y="530"/>
                  <a:pt x="5925" y="552"/>
                  <a:pt x="5977" y="561"/>
                </a:cubicBezTo>
                <a:cubicBezTo>
                  <a:pt x="6044" y="572"/>
                  <a:pt x="6117" y="569"/>
                  <a:pt x="6181" y="547"/>
                </a:cubicBezTo>
                <a:cubicBezTo>
                  <a:pt x="6244" y="525"/>
                  <a:pt x="6298" y="491"/>
                  <a:pt x="6318" y="425"/>
                </a:cubicBezTo>
                <a:cubicBezTo>
                  <a:pt x="6330" y="383"/>
                  <a:pt x="6331" y="305"/>
                  <a:pt x="6379" y="286"/>
                </a:cubicBezTo>
                <a:cubicBezTo>
                  <a:pt x="6424" y="268"/>
                  <a:pt x="6463" y="305"/>
                  <a:pt x="6486" y="337"/>
                </a:cubicBezTo>
                <a:cubicBezTo>
                  <a:pt x="6535" y="405"/>
                  <a:pt x="6479" y="503"/>
                  <a:pt x="6515" y="560"/>
                </a:cubicBezTo>
                <a:cubicBezTo>
                  <a:pt x="6530" y="583"/>
                  <a:pt x="6549" y="573"/>
                  <a:pt x="6574" y="576"/>
                </a:cubicBezTo>
                <a:cubicBezTo>
                  <a:pt x="6619" y="581"/>
                  <a:pt x="6669" y="576"/>
                  <a:pt x="6714" y="576"/>
                </a:cubicBezTo>
                <a:moveTo>
                  <a:pt x="6798" y="357"/>
                </a:moveTo>
                <a:cubicBezTo>
                  <a:pt x="6819" y="359"/>
                  <a:pt x="6836" y="368"/>
                  <a:pt x="6857" y="374"/>
                </a:cubicBezTo>
                <a:cubicBezTo>
                  <a:pt x="6894" y="385"/>
                  <a:pt x="6930" y="388"/>
                  <a:pt x="6969" y="388"/>
                </a:cubicBezTo>
                <a:cubicBezTo>
                  <a:pt x="7008" y="388"/>
                  <a:pt x="7049" y="394"/>
                  <a:pt x="7082" y="368"/>
                </a:cubicBezTo>
                <a:cubicBezTo>
                  <a:pt x="7099" y="354"/>
                  <a:pt x="7113" y="313"/>
                  <a:pt x="7096" y="293"/>
                </a:cubicBezTo>
                <a:cubicBezTo>
                  <a:pt x="7061" y="252"/>
                  <a:pt x="6979" y="247"/>
                  <a:pt x="6931" y="253"/>
                </a:cubicBezTo>
                <a:cubicBezTo>
                  <a:pt x="6863" y="261"/>
                  <a:pt x="6799" y="313"/>
                  <a:pt x="6775" y="378"/>
                </a:cubicBezTo>
                <a:cubicBezTo>
                  <a:pt x="6750" y="447"/>
                  <a:pt x="6781" y="492"/>
                  <a:pt x="6842" y="524"/>
                </a:cubicBezTo>
                <a:cubicBezTo>
                  <a:pt x="6912" y="561"/>
                  <a:pt x="6986" y="565"/>
                  <a:pt x="7063" y="568"/>
                </a:cubicBezTo>
                <a:moveTo>
                  <a:pt x="8031" y="76"/>
                </a:moveTo>
                <a:cubicBezTo>
                  <a:pt x="8028" y="28"/>
                  <a:pt x="8027" y="10"/>
                  <a:pt x="7973" y="5"/>
                </a:cubicBezTo>
                <a:cubicBezTo>
                  <a:pt x="7912" y="0"/>
                  <a:pt x="7874" y="33"/>
                  <a:pt x="7849" y="88"/>
                </a:cubicBezTo>
                <a:cubicBezTo>
                  <a:pt x="7814" y="163"/>
                  <a:pt x="7807" y="266"/>
                  <a:pt x="7818" y="347"/>
                </a:cubicBezTo>
                <a:cubicBezTo>
                  <a:pt x="7828" y="422"/>
                  <a:pt x="7872" y="490"/>
                  <a:pt x="7908" y="554"/>
                </a:cubicBezTo>
                <a:cubicBezTo>
                  <a:pt x="7924" y="583"/>
                  <a:pt x="7937" y="610"/>
                  <a:pt x="7947" y="640"/>
                </a:cubicBezTo>
                <a:moveTo>
                  <a:pt x="7611" y="431"/>
                </a:moveTo>
                <a:cubicBezTo>
                  <a:pt x="7665" y="416"/>
                  <a:pt x="7728" y="423"/>
                  <a:pt x="7785" y="423"/>
                </a:cubicBezTo>
                <a:cubicBezTo>
                  <a:pt x="7885" y="423"/>
                  <a:pt x="7985" y="423"/>
                  <a:pt x="8085" y="423"/>
                </a:cubicBezTo>
                <a:moveTo>
                  <a:pt x="8215" y="352"/>
                </a:moveTo>
                <a:cubicBezTo>
                  <a:pt x="8215" y="346"/>
                  <a:pt x="8209" y="347"/>
                  <a:pt x="8212" y="337"/>
                </a:cubicBezTo>
                <a:cubicBezTo>
                  <a:pt x="8219" y="314"/>
                  <a:pt x="8234" y="292"/>
                  <a:pt x="8245" y="270"/>
                </a:cubicBezTo>
                <a:cubicBezTo>
                  <a:pt x="8262" y="236"/>
                  <a:pt x="8275" y="202"/>
                  <a:pt x="8307" y="179"/>
                </a:cubicBezTo>
                <a:cubicBezTo>
                  <a:pt x="8327" y="165"/>
                  <a:pt x="8376" y="150"/>
                  <a:pt x="8398" y="170"/>
                </a:cubicBezTo>
                <a:cubicBezTo>
                  <a:pt x="8445" y="213"/>
                  <a:pt x="8437" y="291"/>
                  <a:pt x="8437" y="347"/>
                </a:cubicBezTo>
                <a:cubicBezTo>
                  <a:pt x="8437" y="370"/>
                  <a:pt x="8440" y="400"/>
                  <a:pt x="8443" y="415"/>
                </a:cubicBezTo>
                <a:cubicBezTo>
                  <a:pt x="8477" y="411"/>
                  <a:pt x="8490" y="405"/>
                  <a:pt x="8521" y="385"/>
                </a:cubicBezTo>
                <a:cubicBezTo>
                  <a:pt x="8562" y="359"/>
                  <a:pt x="8606" y="333"/>
                  <a:pt x="8645" y="304"/>
                </a:cubicBezTo>
                <a:cubicBezTo>
                  <a:pt x="8668" y="287"/>
                  <a:pt x="8685" y="269"/>
                  <a:pt x="8710" y="258"/>
                </a:cubicBezTo>
                <a:cubicBezTo>
                  <a:pt x="8711" y="258"/>
                  <a:pt x="8712" y="258"/>
                  <a:pt x="8713" y="258"/>
                </a:cubicBezTo>
                <a:cubicBezTo>
                  <a:pt x="8713" y="306"/>
                  <a:pt x="8708" y="363"/>
                  <a:pt x="8747" y="399"/>
                </a:cubicBezTo>
                <a:cubicBezTo>
                  <a:pt x="8791" y="439"/>
                  <a:pt x="8858" y="440"/>
                  <a:pt x="8913" y="438"/>
                </a:cubicBezTo>
                <a:cubicBezTo>
                  <a:pt x="8979" y="435"/>
                  <a:pt x="9015" y="384"/>
                  <a:pt x="8996" y="318"/>
                </a:cubicBezTo>
                <a:cubicBezTo>
                  <a:pt x="8981" y="266"/>
                  <a:pt x="8933" y="216"/>
                  <a:pt x="8893" y="182"/>
                </a:cubicBezTo>
                <a:cubicBezTo>
                  <a:pt x="8857" y="151"/>
                  <a:pt x="8836" y="153"/>
                  <a:pt x="8814" y="183"/>
                </a:cubicBezTo>
                <a:moveTo>
                  <a:pt x="9004" y="170"/>
                </a:moveTo>
                <a:cubicBezTo>
                  <a:pt x="9022" y="152"/>
                  <a:pt x="9032" y="134"/>
                  <a:pt x="9065" y="146"/>
                </a:cubicBezTo>
                <a:cubicBezTo>
                  <a:pt x="9107" y="161"/>
                  <a:pt x="9115" y="218"/>
                  <a:pt x="9120" y="255"/>
                </a:cubicBezTo>
                <a:cubicBezTo>
                  <a:pt x="9125" y="293"/>
                  <a:pt x="9123" y="331"/>
                  <a:pt x="9123" y="369"/>
                </a:cubicBezTo>
                <a:cubicBezTo>
                  <a:pt x="9138" y="356"/>
                  <a:pt x="9151" y="348"/>
                  <a:pt x="9165" y="328"/>
                </a:cubicBezTo>
                <a:cubicBezTo>
                  <a:pt x="9200" y="276"/>
                  <a:pt x="9239" y="192"/>
                  <a:pt x="9307" y="179"/>
                </a:cubicBezTo>
                <a:cubicBezTo>
                  <a:pt x="9354" y="170"/>
                  <a:pt x="9369" y="205"/>
                  <a:pt x="9382" y="243"/>
                </a:cubicBezTo>
                <a:cubicBezTo>
                  <a:pt x="9399" y="292"/>
                  <a:pt x="9396" y="372"/>
                  <a:pt x="9436" y="410"/>
                </a:cubicBezTo>
                <a:cubicBezTo>
                  <a:pt x="9450" y="423"/>
                  <a:pt x="9468" y="434"/>
                  <a:pt x="9489" y="427"/>
                </a:cubicBezTo>
                <a:cubicBezTo>
                  <a:pt x="9584" y="395"/>
                  <a:pt x="9589" y="259"/>
                  <a:pt x="9711" y="245"/>
                </a:cubicBezTo>
                <a:cubicBezTo>
                  <a:pt x="9762" y="239"/>
                  <a:pt x="9803" y="247"/>
                  <a:pt x="9821" y="300"/>
                </a:cubicBezTo>
                <a:cubicBezTo>
                  <a:pt x="9836" y="346"/>
                  <a:pt x="9831" y="415"/>
                  <a:pt x="9821" y="461"/>
                </a:cubicBezTo>
                <a:cubicBezTo>
                  <a:pt x="9817" y="474"/>
                  <a:pt x="9813" y="487"/>
                  <a:pt x="9809" y="50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6"/>
          <p:cNvSpPr/>
          <p:nvPr/>
        </p:nvSpPr>
        <p:spPr>
          <a:xfrm>
            <a:off x="4908240" y="3686400"/>
            <a:ext cx="5040" cy="6120"/>
          </a:xfrm>
          <a:custGeom>
            <a:avLst/>
            <a:gdLst/>
            <a:ahLst/>
            <a:rect l="l" t="t" r="r" b="b"/>
            <a:pathLst>
              <a:path w="15" h="18">
                <a:moveTo>
                  <a:pt x="1" y="10"/>
                </a:moveTo>
                <a:cubicBezTo>
                  <a:pt x="1" y="0"/>
                  <a:pt x="0" y="4"/>
                  <a:pt x="14" y="1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37"/>
          <p:cNvSpPr/>
          <p:nvPr/>
        </p:nvSpPr>
        <p:spPr>
          <a:xfrm>
            <a:off x="2651040" y="3767040"/>
            <a:ext cx="512640" cy="264960"/>
          </a:xfrm>
          <a:custGeom>
            <a:avLst/>
            <a:gdLst/>
            <a:ahLst/>
            <a:rect l="l" t="t" r="r" b="b"/>
            <a:pathLst>
              <a:path w="1425" h="737">
                <a:moveTo>
                  <a:pt x="22" y="374"/>
                </a:moveTo>
                <a:cubicBezTo>
                  <a:pt x="22" y="462"/>
                  <a:pt x="0" y="579"/>
                  <a:pt x="24" y="663"/>
                </a:cubicBezTo>
                <a:cubicBezTo>
                  <a:pt x="44" y="702"/>
                  <a:pt x="50" y="715"/>
                  <a:pt x="70" y="736"/>
                </a:cubicBezTo>
                <a:moveTo>
                  <a:pt x="534" y="172"/>
                </a:moveTo>
                <a:cubicBezTo>
                  <a:pt x="502" y="156"/>
                  <a:pt x="469" y="147"/>
                  <a:pt x="431" y="158"/>
                </a:cubicBezTo>
                <a:cubicBezTo>
                  <a:pt x="387" y="171"/>
                  <a:pt x="334" y="200"/>
                  <a:pt x="297" y="228"/>
                </a:cubicBezTo>
                <a:cubicBezTo>
                  <a:pt x="270" y="248"/>
                  <a:pt x="273" y="259"/>
                  <a:pt x="273" y="287"/>
                </a:cubicBezTo>
                <a:cubicBezTo>
                  <a:pt x="317" y="292"/>
                  <a:pt x="363" y="291"/>
                  <a:pt x="406" y="301"/>
                </a:cubicBezTo>
                <a:cubicBezTo>
                  <a:pt x="431" y="307"/>
                  <a:pt x="429" y="312"/>
                  <a:pt x="432" y="333"/>
                </a:cubicBezTo>
                <a:cubicBezTo>
                  <a:pt x="376" y="380"/>
                  <a:pt x="313" y="399"/>
                  <a:pt x="243" y="420"/>
                </a:cubicBezTo>
                <a:cubicBezTo>
                  <a:pt x="171" y="441"/>
                  <a:pt x="98" y="459"/>
                  <a:pt x="24" y="465"/>
                </a:cubicBezTo>
                <a:cubicBezTo>
                  <a:pt x="21" y="465"/>
                  <a:pt x="18" y="465"/>
                  <a:pt x="15" y="465"/>
                </a:cubicBezTo>
                <a:moveTo>
                  <a:pt x="854" y="0"/>
                </a:moveTo>
                <a:cubicBezTo>
                  <a:pt x="854" y="50"/>
                  <a:pt x="849" y="99"/>
                  <a:pt x="845" y="149"/>
                </a:cubicBezTo>
                <a:cubicBezTo>
                  <a:pt x="841" y="206"/>
                  <a:pt x="835" y="270"/>
                  <a:pt x="845" y="327"/>
                </a:cubicBezTo>
                <a:cubicBezTo>
                  <a:pt x="850" y="354"/>
                  <a:pt x="862" y="371"/>
                  <a:pt x="876" y="393"/>
                </a:cubicBezTo>
                <a:moveTo>
                  <a:pt x="724" y="344"/>
                </a:moveTo>
                <a:cubicBezTo>
                  <a:pt x="780" y="316"/>
                  <a:pt x="859" y="307"/>
                  <a:pt x="921" y="295"/>
                </a:cubicBezTo>
                <a:cubicBezTo>
                  <a:pt x="1054" y="269"/>
                  <a:pt x="1186" y="259"/>
                  <a:pt x="1321" y="252"/>
                </a:cubicBezTo>
                <a:cubicBezTo>
                  <a:pt x="1355" y="250"/>
                  <a:pt x="1390" y="249"/>
                  <a:pt x="1424" y="24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8"/>
          <p:cNvSpPr/>
          <p:nvPr/>
        </p:nvSpPr>
        <p:spPr>
          <a:xfrm>
            <a:off x="3433680" y="3807000"/>
            <a:ext cx="299880" cy="147240"/>
          </a:xfrm>
          <a:custGeom>
            <a:avLst/>
            <a:gdLst/>
            <a:ahLst/>
            <a:rect l="l" t="t" r="r" b="b"/>
            <a:pathLst>
              <a:path w="834" h="410">
                <a:moveTo>
                  <a:pt x="78" y="31"/>
                </a:moveTo>
                <a:cubicBezTo>
                  <a:pt x="84" y="24"/>
                  <a:pt x="60" y="0"/>
                  <a:pt x="88" y="38"/>
                </a:cubicBezTo>
                <a:cubicBezTo>
                  <a:pt x="128" y="90"/>
                  <a:pt x="163" y="146"/>
                  <a:pt x="195" y="205"/>
                </a:cubicBezTo>
                <a:cubicBezTo>
                  <a:pt x="227" y="262"/>
                  <a:pt x="247" y="314"/>
                  <a:pt x="250" y="379"/>
                </a:cubicBezTo>
                <a:cubicBezTo>
                  <a:pt x="250" y="389"/>
                  <a:pt x="250" y="399"/>
                  <a:pt x="250" y="409"/>
                </a:cubicBezTo>
                <a:moveTo>
                  <a:pt x="0" y="264"/>
                </a:moveTo>
                <a:cubicBezTo>
                  <a:pt x="102" y="217"/>
                  <a:pt x="202" y="194"/>
                  <a:pt x="313" y="176"/>
                </a:cubicBezTo>
                <a:cubicBezTo>
                  <a:pt x="432" y="158"/>
                  <a:pt x="551" y="147"/>
                  <a:pt x="669" y="143"/>
                </a:cubicBezTo>
                <a:cubicBezTo>
                  <a:pt x="696" y="142"/>
                  <a:pt x="728" y="144"/>
                  <a:pt x="754" y="146"/>
                </a:cubicBezTo>
                <a:cubicBezTo>
                  <a:pt x="743" y="190"/>
                  <a:pt x="710" y="217"/>
                  <a:pt x="684" y="256"/>
                </a:cubicBezTo>
                <a:cubicBezTo>
                  <a:pt x="668" y="281"/>
                  <a:pt x="672" y="287"/>
                  <a:pt x="667" y="313"/>
                </a:cubicBezTo>
                <a:cubicBezTo>
                  <a:pt x="701" y="322"/>
                  <a:pt x="740" y="323"/>
                  <a:pt x="775" y="312"/>
                </a:cubicBezTo>
                <a:cubicBezTo>
                  <a:pt x="813" y="300"/>
                  <a:pt x="819" y="285"/>
                  <a:pt x="833" y="257"/>
                </a:cubicBezTo>
                <a:cubicBezTo>
                  <a:pt x="811" y="221"/>
                  <a:pt x="773" y="213"/>
                  <a:pt x="730" y="204"/>
                </a:cubicBezTo>
                <a:cubicBezTo>
                  <a:pt x="667" y="190"/>
                  <a:pt x="602" y="192"/>
                  <a:pt x="538" y="19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9"/>
          <p:cNvSpPr/>
          <p:nvPr/>
        </p:nvSpPr>
        <p:spPr>
          <a:xfrm>
            <a:off x="4070520" y="3699000"/>
            <a:ext cx="502920" cy="232920"/>
          </a:xfrm>
          <a:custGeom>
            <a:avLst/>
            <a:gdLst/>
            <a:ahLst/>
            <a:rect l="l" t="t" r="r" b="b"/>
            <a:pathLst>
              <a:path w="1398" h="648">
                <a:moveTo>
                  <a:pt x="143" y="328"/>
                </a:moveTo>
                <a:cubicBezTo>
                  <a:pt x="137" y="312"/>
                  <a:pt x="136" y="305"/>
                  <a:pt x="107" y="314"/>
                </a:cubicBezTo>
                <a:cubicBezTo>
                  <a:pt x="60" y="328"/>
                  <a:pt x="0" y="365"/>
                  <a:pt x="4" y="419"/>
                </a:cubicBezTo>
                <a:cubicBezTo>
                  <a:pt x="8" y="476"/>
                  <a:pt x="114" y="491"/>
                  <a:pt x="156" y="503"/>
                </a:cubicBezTo>
                <a:cubicBezTo>
                  <a:pt x="215" y="519"/>
                  <a:pt x="264" y="529"/>
                  <a:pt x="311" y="568"/>
                </a:cubicBezTo>
                <a:cubicBezTo>
                  <a:pt x="311" y="614"/>
                  <a:pt x="285" y="619"/>
                  <a:pt x="240" y="631"/>
                </a:cubicBezTo>
                <a:cubicBezTo>
                  <a:pt x="177" y="647"/>
                  <a:pt x="113" y="644"/>
                  <a:pt x="49" y="643"/>
                </a:cubicBezTo>
                <a:moveTo>
                  <a:pt x="147" y="288"/>
                </a:moveTo>
                <a:cubicBezTo>
                  <a:pt x="209" y="268"/>
                  <a:pt x="262" y="264"/>
                  <a:pt x="328" y="264"/>
                </a:cubicBezTo>
                <a:cubicBezTo>
                  <a:pt x="375" y="264"/>
                  <a:pt x="417" y="272"/>
                  <a:pt x="463" y="278"/>
                </a:cubicBezTo>
                <a:moveTo>
                  <a:pt x="512" y="20"/>
                </a:moveTo>
                <a:cubicBezTo>
                  <a:pt x="532" y="62"/>
                  <a:pt x="550" y="104"/>
                  <a:pt x="568" y="147"/>
                </a:cubicBezTo>
                <a:cubicBezTo>
                  <a:pt x="594" y="209"/>
                  <a:pt x="621" y="271"/>
                  <a:pt x="651" y="332"/>
                </a:cubicBezTo>
                <a:cubicBezTo>
                  <a:pt x="663" y="356"/>
                  <a:pt x="676" y="381"/>
                  <a:pt x="686" y="404"/>
                </a:cubicBezTo>
                <a:moveTo>
                  <a:pt x="325" y="276"/>
                </a:moveTo>
                <a:cubicBezTo>
                  <a:pt x="409" y="257"/>
                  <a:pt x="493" y="242"/>
                  <a:pt x="578" y="229"/>
                </a:cubicBezTo>
                <a:cubicBezTo>
                  <a:pt x="668" y="215"/>
                  <a:pt x="761" y="206"/>
                  <a:pt x="851" y="191"/>
                </a:cubicBezTo>
                <a:cubicBezTo>
                  <a:pt x="880" y="186"/>
                  <a:pt x="928" y="184"/>
                  <a:pt x="940" y="151"/>
                </a:cubicBezTo>
                <a:cubicBezTo>
                  <a:pt x="948" y="129"/>
                  <a:pt x="933" y="102"/>
                  <a:pt x="927" y="82"/>
                </a:cubicBezTo>
                <a:cubicBezTo>
                  <a:pt x="919" y="57"/>
                  <a:pt x="915" y="33"/>
                  <a:pt x="913" y="7"/>
                </a:cubicBezTo>
                <a:cubicBezTo>
                  <a:pt x="913" y="3"/>
                  <a:pt x="913" y="2"/>
                  <a:pt x="913" y="0"/>
                </a:cubicBezTo>
                <a:cubicBezTo>
                  <a:pt x="913" y="1"/>
                  <a:pt x="910" y="15"/>
                  <a:pt x="910" y="22"/>
                </a:cubicBezTo>
                <a:cubicBezTo>
                  <a:pt x="909" y="81"/>
                  <a:pt x="922" y="118"/>
                  <a:pt x="951" y="170"/>
                </a:cubicBezTo>
                <a:cubicBezTo>
                  <a:pt x="969" y="202"/>
                  <a:pt x="1001" y="263"/>
                  <a:pt x="1039" y="278"/>
                </a:cubicBezTo>
                <a:cubicBezTo>
                  <a:pt x="1079" y="293"/>
                  <a:pt x="1088" y="256"/>
                  <a:pt x="1106" y="228"/>
                </a:cubicBezTo>
                <a:cubicBezTo>
                  <a:pt x="1129" y="193"/>
                  <a:pt x="1160" y="144"/>
                  <a:pt x="1203" y="130"/>
                </a:cubicBezTo>
                <a:cubicBezTo>
                  <a:pt x="1243" y="117"/>
                  <a:pt x="1281" y="131"/>
                  <a:pt x="1309" y="158"/>
                </a:cubicBezTo>
                <a:cubicBezTo>
                  <a:pt x="1343" y="192"/>
                  <a:pt x="1369" y="235"/>
                  <a:pt x="1397" y="27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0"/>
          <p:cNvSpPr/>
          <p:nvPr/>
        </p:nvSpPr>
        <p:spPr>
          <a:xfrm>
            <a:off x="4883040" y="3753000"/>
            <a:ext cx="352440" cy="123840"/>
          </a:xfrm>
          <a:custGeom>
            <a:avLst/>
            <a:gdLst/>
            <a:ahLst/>
            <a:rect l="l" t="t" r="r" b="b"/>
            <a:pathLst>
              <a:path w="980" h="345">
                <a:moveTo>
                  <a:pt x="0" y="41"/>
                </a:moveTo>
                <a:cubicBezTo>
                  <a:pt x="0" y="35"/>
                  <a:pt x="0" y="34"/>
                  <a:pt x="0" y="30"/>
                </a:cubicBezTo>
                <a:cubicBezTo>
                  <a:pt x="18" y="64"/>
                  <a:pt x="36" y="103"/>
                  <a:pt x="50" y="142"/>
                </a:cubicBezTo>
                <a:cubicBezTo>
                  <a:pt x="67" y="191"/>
                  <a:pt x="79" y="239"/>
                  <a:pt x="91" y="287"/>
                </a:cubicBezTo>
                <a:cubicBezTo>
                  <a:pt x="95" y="304"/>
                  <a:pt x="98" y="328"/>
                  <a:pt x="106" y="344"/>
                </a:cubicBezTo>
                <a:cubicBezTo>
                  <a:pt x="107" y="344"/>
                  <a:pt x="108" y="344"/>
                  <a:pt x="109" y="344"/>
                </a:cubicBezTo>
                <a:moveTo>
                  <a:pt x="449" y="0"/>
                </a:moveTo>
                <a:cubicBezTo>
                  <a:pt x="449" y="53"/>
                  <a:pt x="445" y="107"/>
                  <a:pt x="455" y="159"/>
                </a:cubicBezTo>
                <a:cubicBezTo>
                  <a:pt x="462" y="199"/>
                  <a:pt x="477" y="249"/>
                  <a:pt x="507" y="277"/>
                </a:cubicBezTo>
                <a:cubicBezTo>
                  <a:pt x="531" y="300"/>
                  <a:pt x="567" y="284"/>
                  <a:pt x="588" y="268"/>
                </a:cubicBezTo>
                <a:cubicBezTo>
                  <a:pt x="627" y="238"/>
                  <a:pt x="654" y="196"/>
                  <a:pt x="696" y="167"/>
                </a:cubicBezTo>
                <a:cubicBezTo>
                  <a:pt x="723" y="149"/>
                  <a:pt x="778" y="135"/>
                  <a:pt x="810" y="147"/>
                </a:cubicBezTo>
                <a:cubicBezTo>
                  <a:pt x="863" y="166"/>
                  <a:pt x="902" y="223"/>
                  <a:pt x="943" y="258"/>
                </a:cubicBezTo>
                <a:cubicBezTo>
                  <a:pt x="955" y="267"/>
                  <a:pt x="967" y="277"/>
                  <a:pt x="979" y="286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1"/>
          <p:cNvSpPr/>
          <p:nvPr/>
        </p:nvSpPr>
        <p:spPr>
          <a:xfrm>
            <a:off x="5503680" y="3641760"/>
            <a:ext cx="1063800" cy="195120"/>
          </a:xfrm>
          <a:custGeom>
            <a:avLst/>
            <a:gdLst/>
            <a:ahLst/>
            <a:rect l="l" t="t" r="r" b="b"/>
            <a:pathLst>
              <a:path w="2956" h="543">
                <a:moveTo>
                  <a:pt x="6" y="295"/>
                </a:moveTo>
                <a:cubicBezTo>
                  <a:pt x="1" y="291"/>
                  <a:pt x="0" y="290"/>
                  <a:pt x="1" y="286"/>
                </a:cubicBezTo>
                <a:cubicBezTo>
                  <a:pt x="25" y="296"/>
                  <a:pt x="46" y="308"/>
                  <a:pt x="67" y="326"/>
                </a:cubicBezTo>
                <a:cubicBezTo>
                  <a:pt x="98" y="353"/>
                  <a:pt x="119" y="388"/>
                  <a:pt x="139" y="424"/>
                </a:cubicBezTo>
                <a:cubicBezTo>
                  <a:pt x="148" y="441"/>
                  <a:pt x="156" y="457"/>
                  <a:pt x="167" y="473"/>
                </a:cubicBezTo>
                <a:cubicBezTo>
                  <a:pt x="168" y="474"/>
                  <a:pt x="169" y="475"/>
                  <a:pt x="170" y="476"/>
                </a:cubicBezTo>
                <a:cubicBezTo>
                  <a:pt x="174" y="472"/>
                  <a:pt x="171" y="478"/>
                  <a:pt x="177" y="470"/>
                </a:cubicBezTo>
                <a:cubicBezTo>
                  <a:pt x="178" y="468"/>
                  <a:pt x="176" y="466"/>
                  <a:pt x="178" y="465"/>
                </a:cubicBezTo>
                <a:cubicBezTo>
                  <a:pt x="180" y="464"/>
                  <a:pt x="187" y="463"/>
                  <a:pt x="189" y="462"/>
                </a:cubicBezTo>
                <a:cubicBezTo>
                  <a:pt x="195" y="459"/>
                  <a:pt x="203" y="457"/>
                  <a:pt x="208" y="454"/>
                </a:cubicBezTo>
                <a:cubicBezTo>
                  <a:pt x="212" y="452"/>
                  <a:pt x="213" y="450"/>
                  <a:pt x="217" y="449"/>
                </a:cubicBezTo>
                <a:cubicBezTo>
                  <a:pt x="221" y="448"/>
                  <a:pt x="224" y="449"/>
                  <a:pt x="228" y="448"/>
                </a:cubicBezTo>
                <a:cubicBezTo>
                  <a:pt x="233" y="447"/>
                  <a:pt x="238" y="446"/>
                  <a:pt x="244" y="445"/>
                </a:cubicBezTo>
                <a:cubicBezTo>
                  <a:pt x="247" y="445"/>
                  <a:pt x="250" y="444"/>
                  <a:pt x="253" y="444"/>
                </a:cubicBezTo>
                <a:cubicBezTo>
                  <a:pt x="256" y="444"/>
                  <a:pt x="258" y="444"/>
                  <a:pt x="261" y="444"/>
                </a:cubicBezTo>
                <a:moveTo>
                  <a:pt x="71" y="257"/>
                </a:moveTo>
                <a:cubicBezTo>
                  <a:pt x="115" y="292"/>
                  <a:pt x="159" y="325"/>
                  <a:pt x="203" y="359"/>
                </a:cubicBezTo>
                <a:cubicBezTo>
                  <a:pt x="260" y="403"/>
                  <a:pt x="315" y="446"/>
                  <a:pt x="365" y="498"/>
                </a:cubicBezTo>
                <a:cubicBezTo>
                  <a:pt x="379" y="512"/>
                  <a:pt x="391" y="528"/>
                  <a:pt x="404" y="542"/>
                </a:cubicBezTo>
                <a:cubicBezTo>
                  <a:pt x="400" y="504"/>
                  <a:pt x="388" y="467"/>
                  <a:pt x="385" y="428"/>
                </a:cubicBezTo>
                <a:cubicBezTo>
                  <a:pt x="380" y="367"/>
                  <a:pt x="375" y="300"/>
                  <a:pt x="399" y="243"/>
                </a:cubicBezTo>
                <a:cubicBezTo>
                  <a:pt x="421" y="193"/>
                  <a:pt x="465" y="143"/>
                  <a:pt x="520" y="130"/>
                </a:cubicBezTo>
                <a:cubicBezTo>
                  <a:pt x="549" y="129"/>
                  <a:pt x="558" y="129"/>
                  <a:pt x="577" y="129"/>
                </a:cubicBezTo>
                <a:moveTo>
                  <a:pt x="866" y="233"/>
                </a:moveTo>
                <a:cubicBezTo>
                  <a:pt x="820" y="229"/>
                  <a:pt x="800" y="225"/>
                  <a:pt x="756" y="251"/>
                </a:cubicBezTo>
                <a:cubicBezTo>
                  <a:pt x="704" y="282"/>
                  <a:pt x="583" y="374"/>
                  <a:pt x="592" y="446"/>
                </a:cubicBezTo>
                <a:cubicBezTo>
                  <a:pt x="592" y="464"/>
                  <a:pt x="591" y="470"/>
                  <a:pt x="604" y="476"/>
                </a:cubicBezTo>
                <a:cubicBezTo>
                  <a:pt x="660" y="481"/>
                  <a:pt x="714" y="485"/>
                  <a:pt x="769" y="469"/>
                </a:cubicBezTo>
                <a:cubicBezTo>
                  <a:pt x="821" y="453"/>
                  <a:pt x="870" y="420"/>
                  <a:pt x="877" y="362"/>
                </a:cubicBezTo>
                <a:cubicBezTo>
                  <a:pt x="878" y="352"/>
                  <a:pt x="875" y="329"/>
                  <a:pt x="878" y="332"/>
                </a:cubicBezTo>
                <a:cubicBezTo>
                  <a:pt x="894" y="348"/>
                  <a:pt x="896" y="422"/>
                  <a:pt x="918" y="449"/>
                </a:cubicBezTo>
                <a:cubicBezTo>
                  <a:pt x="948" y="487"/>
                  <a:pt x="998" y="511"/>
                  <a:pt x="1047" y="502"/>
                </a:cubicBezTo>
                <a:cubicBezTo>
                  <a:pt x="1087" y="494"/>
                  <a:pt x="1096" y="442"/>
                  <a:pt x="1100" y="409"/>
                </a:cubicBezTo>
                <a:cubicBezTo>
                  <a:pt x="1107" y="349"/>
                  <a:pt x="1094" y="279"/>
                  <a:pt x="1148" y="236"/>
                </a:cubicBezTo>
                <a:cubicBezTo>
                  <a:pt x="1172" y="217"/>
                  <a:pt x="1220" y="213"/>
                  <a:pt x="1242" y="237"/>
                </a:cubicBezTo>
                <a:cubicBezTo>
                  <a:pt x="1290" y="289"/>
                  <a:pt x="1286" y="378"/>
                  <a:pt x="1309" y="441"/>
                </a:cubicBezTo>
                <a:cubicBezTo>
                  <a:pt x="1332" y="505"/>
                  <a:pt x="1372" y="520"/>
                  <a:pt x="1436" y="521"/>
                </a:cubicBezTo>
                <a:cubicBezTo>
                  <a:pt x="1501" y="522"/>
                  <a:pt x="1549" y="507"/>
                  <a:pt x="1603" y="468"/>
                </a:cubicBezTo>
                <a:cubicBezTo>
                  <a:pt x="1651" y="434"/>
                  <a:pt x="1675" y="394"/>
                  <a:pt x="1694" y="339"/>
                </a:cubicBezTo>
                <a:cubicBezTo>
                  <a:pt x="1700" y="320"/>
                  <a:pt x="1710" y="295"/>
                  <a:pt x="1716" y="280"/>
                </a:cubicBezTo>
                <a:cubicBezTo>
                  <a:pt x="1727" y="305"/>
                  <a:pt x="1735" y="338"/>
                  <a:pt x="1738" y="370"/>
                </a:cubicBezTo>
                <a:cubicBezTo>
                  <a:pt x="1743" y="417"/>
                  <a:pt x="1735" y="468"/>
                  <a:pt x="1763" y="510"/>
                </a:cubicBezTo>
                <a:cubicBezTo>
                  <a:pt x="1766" y="511"/>
                  <a:pt x="1768" y="511"/>
                  <a:pt x="1771" y="512"/>
                </a:cubicBezTo>
                <a:moveTo>
                  <a:pt x="1587" y="20"/>
                </a:moveTo>
                <a:cubicBezTo>
                  <a:pt x="1585" y="7"/>
                  <a:pt x="1584" y="7"/>
                  <a:pt x="1584" y="0"/>
                </a:cubicBezTo>
                <a:cubicBezTo>
                  <a:pt x="1609" y="32"/>
                  <a:pt x="1635" y="63"/>
                  <a:pt x="1661" y="94"/>
                </a:cubicBezTo>
                <a:moveTo>
                  <a:pt x="2023" y="185"/>
                </a:moveTo>
                <a:cubicBezTo>
                  <a:pt x="1991" y="192"/>
                  <a:pt x="1980" y="200"/>
                  <a:pt x="1960" y="233"/>
                </a:cubicBezTo>
                <a:cubicBezTo>
                  <a:pt x="1932" y="280"/>
                  <a:pt x="1920" y="338"/>
                  <a:pt x="1926" y="393"/>
                </a:cubicBezTo>
                <a:cubicBezTo>
                  <a:pt x="1932" y="443"/>
                  <a:pt x="1982" y="440"/>
                  <a:pt x="2021" y="441"/>
                </a:cubicBezTo>
                <a:cubicBezTo>
                  <a:pt x="2063" y="442"/>
                  <a:pt x="2100" y="422"/>
                  <a:pt x="2111" y="377"/>
                </a:cubicBezTo>
                <a:cubicBezTo>
                  <a:pt x="2122" y="328"/>
                  <a:pt x="2108" y="281"/>
                  <a:pt x="2077" y="244"/>
                </a:cubicBezTo>
                <a:cubicBezTo>
                  <a:pt x="2056" y="219"/>
                  <a:pt x="2021" y="189"/>
                  <a:pt x="1989" y="180"/>
                </a:cubicBezTo>
                <a:cubicBezTo>
                  <a:pt x="1987" y="180"/>
                  <a:pt x="1986" y="179"/>
                  <a:pt x="1986" y="181"/>
                </a:cubicBezTo>
                <a:moveTo>
                  <a:pt x="2223" y="202"/>
                </a:moveTo>
                <a:cubicBezTo>
                  <a:pt x="2249" y="195"/>
                  <a:pt x="2265" y="181"/>
                  <a:pt x="2281" y="211"/>
                </a:cubicBezTo>
                <a:cubicBezTo>
                  <a:pt x="2297" y="242"/>
                  <a:pt x="2293" y="305"/>
                  <a:pt x="2321" y="329"/>
                </a:cubicBezTo>
                <a:cubicBezTo>
                  <a:pt x="2335" y="341"/>
                  <a:pt x="2356" y="345"/>
                  <a:pt x="2375" y="338"/>
                </a:cubicBezTo>
                <a:cubicBezTo>
                  <a:pt x="2417" y="322"/>
                  <a:pt x="2435" y="255"/>
                  <a:pt x="2461" y="223"/>
                </a:cubicBezTo>
                <a:cubicBezTo>
                  <a:pt x="2464" y="222"/>
                  <a:pt x="2464" y="222"/>
                  <a:pt x="2466" y="222"/>
                </a:cubicBezTo>
                <a:cubicBezTo>
                  <a:pt x="2472" y="244"/>
                  <a:pt x="2477" y="275"/>
                  <a:pt x="2489" y="297"/>
                </a:cubicBezTo>
                <a:cubicBezTo>
                  <a:pt x="2515" y="344"/>
                  <a:pt x="2568" y="338"/>
                  <a:pt x="2615" y="339"/>
                </a:cubicBezTo>
                <a:cubicBezTo>
                  <a:pt x="2699" y="340"/>
                  <a:pt x="2771" y="310"/>
                  <a:pt x="2845" y="272"/>
                </a:cubicBezTo>
                <a:cubicBezTo>
                  <a:pt x="2886" y="250"/>
                  <a:pt x="2939" y="220"/>
                  <a:pt x="2949" y="170"/>
                </a:cubicBezTo>
                <a:cubicBezTo>
                  <a:pt x="2955" y="138"/>
                  <a:pt x="2948" y="111"/>
                  <a:pt x="2922" y="92"/>
                </a:cubicBezTo>
                <a:cubicBezTo>
                  <a:pt x="2903" y="78"/>
                  <a:pt x="2878" y="76"/>
                  <a:pt x="2861" y="92"/>
                </a:cubicBezTo>
                <a:cubicBezTo>
                  <a:pt x="2839" y="113"/>
                  <a:pt x="2849" y="208"/>
                  <a:pt x="2855" y="232"/>
                </a:cubicBezTo>
                <a:cubicBezTo>
                  <a:pt x="2871" y="295"/>
                  <a:pt x="2924" y="342"/>
                  <a:pt x="2938" y="405"/>
                </a:cubicBezTo>
                <a:cubicBezTo>
                  <a:pt x="2946" y="441"/>
                  <a:pt x="2940" y="465"/>
                  <a:pt x="2907" y="484"/>
                </a:cubicBezTo>
                <a:cubicBezTo>
                  <a:pt x="2873" y="503"/>
                  <a:pt x="2837" y="507"/>
                  <a:pt x="2800" y="51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2"/>
          <p:cNvSpPr/>
          <p:nvPr/>
        </p:nvSpPr>
        <p:spPr>
          <a:xfrm>
            <a:off x="7024680" y="3633840"/>
            <a:ext cx="1384920" cy="246240"/>
          </a:xfrm>
          <a:custGeom>
            <a:avLst/>
            <a:gdLst/>
            <a:ahLst/>
            <a:rect l="l" t="t" r="r" b="b"/>
            <a:pathLst>
              <a:path w="3848" h="685">
                <a:moveTo>
                  <a:pt x="392" y="149"/>
                </a:moveTo>
                <a:cubicBezTo>
                  <a:pt x="375" y="113"/>
                  <a:pt x="419" y="117"/>
                  <a:pt x="341" y="113"/>
                </a:cubicBezTo>
                <a:cubicBezTo>
                  <a:pt x="251" y="109"/>
                  <a:pt x="171" y="153"/>
                  <a:pt x="101" y="208"/>
                </a:cubicBezTo>
                <a:cubicBezTo>
                  <a:pt x="44" y="252"/>
                  <a:pt x="5" y="301"/>
                  <a:pt x="0" y="375"/>
                </a:cubicBezTo>
                <a:cubicBezTo>
                  <a:pt x="0" y="383"/>
                  <a:pt x="0" y="392"/>
                  <a:pt x="0" y="400"/>
                </a:cubicBezTo>
                <a:cubicBezTo>
                  <a:pt x="54" y="416"/>
                  <a:pt x="111" y="419"/>
                  <a:pt x="167" y="400"/>
                </a:cubicBezTo>
                <a:cubicBezTo>
                  <a:pt x="258" y="369"/>
                  <a:pt x="345" y="297"/>
                  <a:pt x="384" y="208"/>
                </a:cubicBezTo>
                <a:cubicBezTo>
                  <a:pt x="388" y="196"/>
                  <a:pt x="389" y="193"/>
                  <a:pt x="391" y="186"/>
                </a:cubicBezTo>
                <a:cubicBezTo>
                  <a:pt x="391" y="247"/>
                  <a:pt x="376" y="326"/>
                  <a:pt x="406" y="380"/>
                </a:cubicBezTo>
                <a:cubicBezTo>
                  <a:pt x="443" y="382"/>
                  <a:pt x="448" y="388"/>
                  <a:pt x="471" y="351"/>
                </a:cubicBezTo>
                <a:cubicBezTo>
                  <a:pt x="501" y="302"/>
                  <a:pt x="520" y="248"/>
                  <a:pt x="553" y="203"/>
                </a:cubicBezTo>
                <a:cubicBezTo>
                  <a:pt x="590" y="153"/>
                  <a:pt x="637" y="117"/>
                  <a:pt x="701" y="122"/>
                </a:cubicBezTo>
                <a:cubicBezTo>
                  <a:pt x="757" y="126"/>
                  <a:pt x="761" y="189"/>
                  <a:pt x="764" y="234"/>
                </a:cubicBezTo>
                <a:cubicBezTo>
                  <a:pt x="766" y="272"/>
                  <a:pt x="776" y="340"/>
                  <a:pt x="759" y="378"/>
                </a:cubicBezTo>
                <a:cubicBezTo>
                  <a:pt x="756" y="384"/>
                  <a:pt x="749" y="384"/>
                  <a:pt x="747" y="390"/>
                </a:cubicBezTo>
                <a:cubicBezTo>
                  <a:pt x="746" y="363"/>
                  <a:pt x="740" y="326"/>
                  <a:pt x="746" y="300"/>
                </a:cubicBezTo>
                <a:cubicBezTo>
                  <a:pt x="756" y="255"/>
                  <a:pt x="791" y="215"/>
                  <a:pt x="823" y="184"/>
                </a:cubicBezTo>
                <a:cubicBezTo>
                  <a:pt x="843" y="165"/>
                  <a:pt x="876" y="140"/>
                  <a:pt x="907" y="150"/>
                </a:cubicBezTo>
                <a:cubicBezTo>
                  <a:pt x="941" y="161"/>
                  <a:pt x="942" y="264"/>
                  <a:pt x="946" y="289"/>
                </a:cubicBezTo>
                <a:cubicBezTo>
                  <a:pt x="953" y="335"/>
                  <a:pt x="959" y="355"/>
                  <a:pt x="983" y="392"/>
                </a:cubicBezTo>
                <a:moveTo>
                  <a:pt x="1483" y="128"/>
                </a:moveTo>
                <a:cubicBezTo>
                  <a:pt x="1449" y="101"/>
                  <a:pt x="1421" y="75"/>
                  <a:pt x="1374" y="84"/>
                </a:cubicBezTo>
                <a:cubicBezTo>
                  <a:pt x="1326" y="93"/>
                  <a:pt x="1311" y="149"/>
                  <a:pt x="1308" y="191"/>
                </a:cubicBezTo>
                <a:cubicBezTo>
                  <a:pt x="1302" y="264"/>
                  <a:pt x="1334" y="310"/>
                  <a:pt x="1383" y="363"/>
                </a:cubicBezTo>
                <a:cubicBezTo>
                  <a:pt x="1414" y="395"/>
                  <a:pt x="1459" y="421"/>
                  <a:pt x="1467" y="467"/>
                </a:cubicBezTo>
                <a:cubicBezTo>
                  <a:pt x="1467" y="471"/>
                  <a:pt x="1467" y="476"/>
                  <a:pt x="1467" y="480"/>
                </a:cubicBezTo>
                <a:cubicBezTo>
                  <a:pt x="1420" y="495"/>
                  <a:pt x="1370" y="500"/>
                  <a:pt x="1321" y="494"/>
                </a:cubicBezTo>
                <a:cubicBezTo>
                  <a:pt x="1309" y="491"/>
                  <a:pt x="1298" y="489"/>
                  <a:pt x="1286" y="486"/>
                </a:cubicBezTo>
                <a:moveTo>
                  <a:pt x="1532" y="177"/>
                </a:moveTo>
                <a:cubicBezTo>
                  <a:pt x="1553" y="240"/>
                  <a:pt x="1564" y="305"/>
                  <a:pt x="1575" y="373"/>
                </a:cubicBezTo>
                <a:cubicBezTo>
                  <a:pt x="1578" y="391"/>
                  <a:pt x="1583" y="455"/>
                  <a:pt x="1610" y="463"/>
                </a:cubicBezTo>
                <a:cubicBezTo>
                  <a:pt x="1633" y="470"/>
                  <a:pt x="1650" y="450"/>
                  <a:pt x="1662" y="433"/>
                </a:cubicBezTo>
                <a:cubicBezTo>
                  <a:pt x="1685" y="401"/>
                  <a:pt x="1700" y="363"/>
                  <a:pt x="1729" y="334"/>
                </a:cubicBezTo>
                <a:cubicBezTo>
                  <a:pt x="1750" y="314"/>
                  <a:pt x="1773" y="321"/>
                  <a:pt x="1787" y="344"/>
                </a:cubicBezTo>
                <a:cubicBezTo>
                  <a:pt x="1811" y="380"/>
                  <a:pt x="1821" y="419"/>
                  <a:pt x="1865" y="437"/>
                </a:cubicBezTo>
                <a:cubicBezTo>
                  <a:pt x="1903" y="452"/>
                  <a:pt x="1963" y="454"/>
                  <a:pt x="1991" y="423"/>
                </a:cubicBezTo>
                <a:cubicBezTo>
                  <a:pt x="2020" y="391"/>
                  <a:pt x="2021" y="311"/>
                  <a:pt x="2006" y="273"/>
                </a:cubicBezTo>
                <a:cubicBezTo>
                  <a:pt x="1987" y="224"/>
                  <a:pt x="1933" y="182"/>
                  <a:pt x="1889" y="153"/>
                </a:cubicBezTo>
                <a:cubicBezTo>
                  <a:pt x="1880" y="147"/>
                  <a:pt x="1855" y="129"/>
                  <a:pt x="1842" y="137"/>
                </a:cubicBezTo>
                <a:cubicBezTo>
                  <a:pt x="1842" y="155"/>
                  <a:pt x="1842" y="162"/>
                  <a:pt x="1847" y="174"/>
                </a:cubicBezTo>
                <a:moveTo>
                  <a:pt x="2164" y="217"/>
                </a:moveTo>
                <a:cubicBezTo>
                  <a:pt x="2176" y="212"/>
                  <a:pt x="2200" y="187"/>
                  <a:pt x="2215" y="198"/>
                </a:cubicBezTo>
                <a:cubicBezTo>
                  <a:pt x="2235" y="213"/>
                  <a:pt x="2241" y="265"/>
                  <a:pt x="2251" y="286"/>
                </a:cubicBezTo>
                <a:cubicBezTo>
                  <a:pt x="2282" y="353"/>
                  <a:pt x="2339" y="356"/>
                  <a:pt x="2404" y="357"/>
                </a:cubicBezTo>
                <a:cubicBezTo>
                  <a:pt x="2448" y="358"/>
                  <a:pt x="2521" y="340"/>
                  <a:pt x="2540" y="290"/>
                </a:cubicBezTo>
                <a:cubicBezTo>
                  <a:pt x="2556" y="248"/>
                  <a:pt x="2548" y="221"/>
                  <a:pt x="2511" y="197"/>
                </a:cubicBezTo>
                <a:cubicBezTo>
                  <a:pt x="2458" y="163"/>
                  <a:pt x="2369" y="161"/>
                  <a:pt x="2309" y="168"/>
                </a:cubicBezTo>
                <a:cubicBezTo>
                  <a:pt x="2208" y="180"/>
                  <a:pt x="2143" y="258"/>
                  <a:pt x="2131" y="358"/>
                </a:cubicBezTo>
                <a:cubicBezTo>
                  <a:pt x="2122" y="431"/>
                  <a:pt x="2154" y="469"/>
                  <a:pt x="2225" y="486"/>
                </a:cubicBezTo>
                <a:cubicBezTo>
                  <a:pt x="2309" y="506"/>
                  <a:pt x="2409" y="497"/>
                  <a:pt x="2489" y="470"/>
                </a:cubicBezTo>
                <a:cubicBezTo>
                  <a:pt x="2567" y="443"/>
                  <a:pt x="2661" y="396"/>
                  <a:pt x="2701" y="318"/>
                </a:cubicBezTo>
                <a:cubicBezTo>
                  <a:pt x="2728" y="267"/>
                  <a:pt x="2727" y="172"/>
                  <a:pt x="2712" y="117"/>
                </a:cubicBezTo>
                <a:cubicBezTo>
                  <a:pt x="2695" y="55"/>
                  <a:pt x="2659" y="15"/>
                  <a:pt x="2602" y="0"/>
                </a:cubicBezTo>
                <a:cubicBezTo>
                  <a:pt x="2596" y="0"/>
                  <a:pt x="2589" y="0"/>
                  <a:pt x="2583" y="0"/>
                </a:cubicBezTo>
                <a:cubicBezTo>
                  <a:pt x="2575" y="28"/>
                  <a:pt x="2557" y="44"/>
                  <a:pt x="2574" y="80"/>
                </a:cubicBezTo>
                <a:cubicBezTo>
                  <a:pt x="2594" y="123"/>
                  <a:pt x="2680" y="153"/>
                  <a:pt x="2719" y="171"/>
                </a:cubicBezTo>
                <a:cubicBezTo>
                  <a:pt x="2765" y="192"/>
                  <a:pt x="2847" y="215"/>
                  <a:pt x="2864" y="270"/>
                </a:cubicBezTo>
                <a:cubicBezTo>
                  <a:pt x="2881" y="325"/>
                  <a:pt x="2850" y="382"/>
                  <a:pt x="2837" y="433"/>
                </a:cubicBezTo>
                <a:cubicBezTo>
                  <a:pt x="2828" y="467"/>
                  <a:pt x="2836" y="490"/>
                  <a:pt x="2840" y="519"/>
                </a:cubicBezTo>
                <a:cubicBezTo>
                  <a:pt x="2875" y="523"/>
                  <a:pt x="2909" y="530"/>
                  <a:pt x="2946" y="526"/>
                </a:cubicBezTo>
                <a:cubicBezTo>
                  <a:pt x="3026" y="516"/>
                  <a:pt x="3099" y="450"/>
                  <a:pt x="3146" y="388"/>
                </a:cubicBezTo>
                <a:cubicBezTo>
                  <a:pt x="3199" y="316"/>
                  <a:pt x="3242" y="235"/>
                  <a:pt x="3285" y="159"/>
                </a:cubicBezTo>
                <a:cubicBezTo>
                  <a:pt x="3310" y="115"/>
                  <a:pt x="3337" y="72"/>
                  <a:pt x="3340" y="20"/>
                </a:cubicBezTo>
                <a:cubicBezTo>
                  <a:pt x="3338" y="17"/>
                  <a:pt x="3336" y="13"/>
                  <a:pt x="3334" y="10"/>
                </a:cubicBezTo>
                <a:cubicBezTo>
                  <a:pt x="3277" y="12"/>
                  <a:pt x="3238" y="10"/>
                  <a:pt x="3189" y="44"/>
                </a:cubicBezTo>
                <a:cubicBezTo>
                  <a:pt x="3139" y="79"/>
                  <a:pt x="3126" y="123"/>
                  <a:pt x="3127" y="181"/>
                </a:cubicBezTo>
                <a:cubicBezTo>
                  <a:pt x="3128" y="251"/>
                  <a:pt x="3182" y="289"/>
                  <a:pt x="3237" y="325"/>
                </a:cubicBezTo>
                <a:cubicBezTo>
                  <a:pt x="3279" y="355"/>
                  <a:pt x="3339" y="374"/>
                  <a:pt x="3374" y="411"/>
                </a:cubicBezTo>
                <a:cubicBezTo>
                  <a:pt x="3392" y="430"/>
                  <a:pt x="3408" y="456"/>
                  <a:pt x="3398" y="483"/>
                </a:cubicBezTo>
                <a:cubicBezTo>
                  <a:pt x="3386" y="518"/>
                  <a:pt x="3353" y="538"/>
                  <a:pt x="3324" y="559"/>
                </a:cubicBezTo>
                <a:cubicBezTo>
                  <a:pt x="3307" y="572"/>
                  <a:pt x="3292" y="587"/>
                  <a:pt x="3279" y="599"/>
                </a:cubicBezTo>
                <a:moveTo>
                  <a:pt x="3658" y="573"/>
                </a:moveTo>
                <a:cubicBezTo>
                  <a:pt x="3698" y="566"/>
                  <a:pt x="3749" y="558"/>
                  <a:pt x="3789" y="566"/>
                </a:cubicBezTo>
                <a:cubicBezTo>
                  <a:pt x="3821" y="573"/>
                  <a:pt x="3843" y="594"/>
                  <a:pt x="3845" y="625"/>
                </a:cubicBezTo>
                <a:cubicBezTo>
                  <a:pt x="3847" y="658"/>
                  <a:pt x="3816" y="669"/>
                  <a:pt x="3789" y="677"/>
                </a:cubicBezTo>
                <a:cubicBezTo>
                  <a:pt x="3766" y="684"/>
                  <a:pt x="3743" y="684"/>
                  <a:pt x="3719" y="684"/>
                </a:cubicBezTo>
                <a:cubicBezTo>
                  <a:pt x="3715" y="668"/>
                  <a:pt x="3710" y="642"/>
                  <a:pt x="3715" y="626"/>
                </a:cubicBezTo>
                <a:cubicBezTo>
                  <a:pt x="3724" y="599"/>
                  <a:pt x="3752" y="583"/>
                  <a:pt x="3774" y="569"/>
                </a:cubicBezTo>
                <a:cubicBezTo>
                  <a:pt x="3784" y="563"/>
                  <a:pt x="3786" y="562"/>
                  <a:pt x="3792" y="5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43"/>
          <p:cNvSpPr/>
          <p:nvPr/>
        </p:nvSpPr>
        <p:spPr>
          <a:xfrm>
            <a:off x="449280" y="4497480"/>
            <a:ext cx="1440" cy="360"/>
          </a:xfrm>
          <a:custGeom>
            <a:avLst/>
            <a:gdLst/>
            <a:ahLst/>
            <a:rect l="l" t="t" r="r" b="b"/>
            <a:pathLst>
              <a:path w="5" h="1">
                <a:moveTo>
                  <a:pt x="0" y="0"/>
                </a:moveTo>
                <a:cubicBezTo>
                  <a:pt x="3" y="0"/>
                  <a:pt x="3" y="0"/>
                  <a:pt x="4" y="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4"/>
          <p:cNvSpPr/>
          <p:nvPr/>
        </p:nvSpPr>
        <p:spPr>
          <a:xfrm>
            <a:off x="303120" y="4479840"/>
            <a:ext cx="1062360" cy="384120"/>
          </a:xfrm>
          <a:custGeom>
            <a:avLst/>
            <a:gdLst/>
            <a:ahLst/>
            <a:rect l="l" t="t" r="r" b="b"/>
            <a:pathLst>
              <a:path w="2952" h="1068">
                <a:moveTo>
                  <a:pt x="406" y="48"/>
                </a:moveTo>
                <a:cubicBezTo>
                  <a:pt x="382" y="57"/>
                  <a:pt x="389" y="57"/>
                  <a:pt x="369" y="58"/>
                </a:cubicBezTo>
                <a:cubicBezTo>
                  <a:pt x="330" y="61"/>
                  <a:pt x="294" y="60"/>
                  <a:pt x="255" y="67"/>
                </a:cubicBezTo>
                <a:cubicBezTo>
                  <a:pt x="227" y="72"/>
                  <a:pt x="196" y="72"/>
                  <a:pt x="169" y="79"/>
                </a:cubicBezTo>
                <a:cubicBezTo>
                  <a:pt x="159" y="81"/>
                  <a:pt x="163" y="80"/>
                  <a:pt x="155" y="85"/>
                </a:cubicBezTo>
                <a:cubicBezTo>
                  <a:pt x="116" y="111"/>
                  <a:pt x="91" y="204"/>
                  <a:pt x="75" y="242"/>
                </a:cubicBezTo>
                <a:cubicBezTo>
                  <a:pt x="51" y="299"/>
                  <a:pt x="24" y="359"/>
                  <a:pt x="18" y="422"/>
                </a:cubicBezTo>
                <a:cubicBezTo>
                  <a:pt x="15" y="457"/>
                  <a:pt x="16" y="477"/>
                  <a:pt x="51" y="492"/>
                </a:cubicBezTo>
                <a:cubicBezTo>
                  <a:pt x="107" y="516"/>
                  <a:pt x="192" y="506"/>
                  <a:pt x="251" y="503"/>
                </a:cubicBezTo>
                <a:cubicBezTo>
                  <a:pt x="276" y="502"/>
                  <a:pt x="297" y="496"/>
                  <a:pt x="320" y="489"/>
                </a:cubicBezTo>
                <a:moveTo>
                  <a:pt x="0" y="462"/>
                </a:moveTo>
                <a:cubicBezTo>
                  <a:pt x="56" y="453"/>
                  <a:pt x="111" y="441"/>
                  <a:pt x="166" y="427"/>
                </a:cubicBezTo>
                <a:cubicBezTo>
                  <a:pt x="292" y="394"/>
                  <a:pt x="418" y="363"/>
                  <a:pt x="543" y="327"/>
                </a:cubicBezTo>
                <a:cubicBezTo>
                  <a:pt x="617" y="306"/>
                  <a:pt x="689" y="277"/>
                  <a:pt x="763" y="253"/>
                </a:cubicBezTo>
                <a:cubicBezTo>
                  <a:pt x="774" y="248"/>
                  <a:pt x="776" y="246"/>
                  <a:pt x="784" y="247"/>
                </a:cubicBezTo>
                <a:cubicBezTo>
                  <a:pt x="707" y="334"/>
                  <a:pt x="619" y="411"/>
                  <a:pt x="524" y="477"/>
                </a:cubicBezTo>
                <a:cubicBezTo>
                  <a:pt x="457" y="523"/>
                  <a:pt x="387" y="569"/>
                  <a:pt x="312" y="602"/>
                </a:cubicBezTo>
                <a:cubicBezTo>
                  <a:pt x="298" y="608"/>
                  <a:pt x="296" y="610"/>
                  <a:pt x="287" y="609"/>
                </a:cubicBezTo>
                <a:moveTo>
                  <a:pt x="375" y="436"/>
                </a:moveTo>
                <a:cubicBezTo>
                  <a:pt x="398" y="397"/>
                  <a:pt x="410" y="375"/>
                  <a:pt x="458" y="370"/>
                </a:cubicBezTo>
                <a:cubicBezTo>
                  <a:pt x="512" y="365"/>
                  <a:pt x="543" y="392"/>
                  <a:pt x="582" y="425"/>
                </a:cubicBezTo>
                <a:cubicBezTo>
                  <a:pt x="621" y="457"/>
                  <a:pt x="650" y="481"/>
                  <a:pt x="697" y="499"/>
                </a:cubicBezTo>
                <a:moveTo>
                  <a:pt x="983" y="385"/>
                </a:moveTo>
                <a:cubicBezTo>
                  <a:pt x="986" y="358"/>
                  <a:pt x="987" y="334"/>
                  <a:pt x="986" y="307"/>
                </a:cubicBezTo>
                <a:cubicBezTo>
                  <a:pt x="947" y="318"/>
                  <a:pt x="938" y="329"/>
                  <a:pt x="914" y="371"/>
                </a:cubicBezTo>
                <a:cubicBezTo>
                  <a:pt x="890" y="414"/>
                  <a:pt x="865" y="465"/>
                  <a:pt x="868" y="515"/>
                </a:cubicBezTo>
                <a:cubicBezTo>
                  <a:pt x="870" y="553"/>
                  <a:pt x="918" y="550"/>
                  <a:pt x="945" y="547"/>
                </a:cubicBezTo>
                <a:cubicBezTo>
                  <a:pt x="986" y="543"/>
                  <a:pt x="1018" y="513"/>
                  <a:pt x="1038" y="479"/>
                </a:cubicBezTo>
                <a:cubicBezTo>
                  <a:pt x="1054" y="452"/>
                  <a:pt x="1063" y="422"/>
                  <a:pt x="1074" y="393"/>
                </a:cubicBezTo>
                <a:cubicBezTo>
                  <a:pt x="1077" y="385"/>
                  <a:pt x="1077" y="384"/>
                  <a:pt x="1080" y="380"/>
                </a:cubicBezTo>
                <a:cubicBezTo>
                  <a:pt x="1083" y="388"/>
                  <a:pt x="1092" y="409"/>
                  <a:pt x="1096" y="422"/>
                </a:cubicBezTo>
                <a:cubicBezTo>
                  <a:pt x="1103" y="443"/>
                  <a:pt x="1109" y="473"/>
                  <a:pt x="1132" y="482"/>
                </a:cubicBezTo>
                <a:cubicBezTo>
                  <a:pt x="1154" y="491"/>
                  <a:pt x="1174" y="481"/>
                  <a:pt x="1190" y="469"/>
                </a:cubicBezTo>
                <a:cubicBezTo>
                  <a:pt x="1220" y="445"/>
                  <a:pt x="1244" y="412"/>
                  <a:pt x="1275" y="388"/>
                </a:cubicBezTo>
                <a:cubicBezTo>
                  <a:pt x="1292" y="375"/>
                  <a:pt x="1340" y="344"/>
                  <a:pt x="1364" y="361"/>
                </a:cubicBezTo>
                <a:cubicBezTo>
                  <a:pt x="1405" y="390"/>
                  <a:pt x="1394" y="467"/>
                  <a:pt x="1394" y="509"/>
                </a:cubicBezTo>
                <a:cubicBezTo>
                  <a:pt x="1394" y="539"/>
                  <a:pt x="1389" y="532"/>
                  <a:pt x="1378" y="554"/>
                </a:cubicBezTo>
                <a:cubicBezTo>
                  <a:pt x="1378" y="537"/>
                  <a:pt x="1375" y="525"/>
                  <a:pt x="1383" y="510"/>
                </a:cubicBezTo>
                <a:cubicBezTo>
                  <a:pt x="1401" y="475"/>
                  <a:pt x="1434" y="431"/>
                  <a:pt x="1463" y="405"/>
                </a:cubicBezTo>
                <a:cubicBezTo>
                  <a:pt x="1486" y="384"/>
                  <a:pt x="1535" y="366"/>
                  <a:pt x="1565" y="385"/>
                </a:cubicBezTo>
                <a:cubicBezTo>
                  <a:pt x="1602" y="408"/>
                  <a:pt x="1621" y="463"/>
                  <a:pt x="1636" y="501"/>
                </a:cubicBezTo>
                <a:cubicBezTo>
                  <a:pt x="1639" y="509"/>
                  <a:pt x="1642" y="517"/>
                  <a:pt x="1645" y="525"/>
                </a:cubicBezTo>
                <a:moveTo>
                  <a:pt x="1770" y="522"/>
                </a:moveTo>
                <a:cubicBezTo>
                  <a:pt x="1793" y="491"/>
                  <a:pt x="1812" y="460"/>
                  <a:pt x="1833" y="428"/>
                </a:cubicBezTo>
                <a:cubicBezTo>
                  <a:pt x="1851" y="402"/>
                  <a:pt x="1858" y="395"/>
                  <a:pt x="1882" y="384"/>
                </a:cubicBezTo>
                <a:cubicBezTo>
                  <a:pt x="1904" y="422"/>
                  <a:pt x="1906" y="466"/>
                  <a:pt x="1910" y="510"/>
                </a:cubicBezTo>
                <a:cubicBezTo>
                  <a:pt x="1916" y="592"/>
                  <a:pt x="1916" y="672"/>
                  <a:pt x="1916" y="752"/>
                </a:cubicBezTo>
                <a:cubicBezTo>
                  <a:pt x="1884" y="750"/>
                  <a:pt x="1878" y="749"/>
                  <a:pt x="1866" y="709"/>
                </a:cubicBezTo>
                <a:cubicBezTo>
                  <a:pt x="1848" y="651"/>
                  <a:pt x="1854" y="575"/>
                  <a:pt x="1857" y="513"/>
                </a:cubicBezTo>
                <a:cubicBezTo>
                  <a:pt x="1861" y="429"/>
                  <a:pt x="1874" y="318"/>
                  <a:pt x="1934" y="252"/>
                </a:cubicBezTo>
                <a:cubicBezTo>
                  <a:pt x="1982" y="200"/>
                  <a:pt x="2043" y="238"/>
                  <a:pt x="2070" y="287"/>
                </a:cubicBezTo>
                <a:cubicBezTo>
                  <a:pt x="2098" y="338"/>
                  <a:pt x="2112" y="429"/>
                  <a:pt x="2098" y="486"/>
                </a:cubicBezTo>
                <a:cubicBezTo>
                  <a:pt x="2090" y="518"/>
                  <a:pt x="2030" y="597"/>
                  <a:pt x="1988" y="577"/>
                </a:cubicBezTo>
                <a:cubicBezTo>
                  <a:pt x="1975" y="577"/>
                  <a:pt x="1970" y="576"/>
                  <a:pt x="1973" y="561"/>
                </a:cubicBezTo>
                <a:moveTo>
                  <a:pt x="2341" y="0"/>
                </a:moveTo>
                <a:cubicBezTo>
                  <a:pt x="2353" y="37"/>
                  <a:pt x="2347" y="83"/>
                  <a:pt x="2347" y="123"/>
                </a:cubicBezTo>
                <a:cubicBezTo>
                  <a:pt x="2347" y="202"/>
                  <a:pt x="2344" y="282"/>
                  <a:pt x="2344" y="361"/>
                </a:cubicBezTo>
                <a:cubicBezTo>
                  <a:pt x="2344" y="413"/>
                  <a:pt x="2350" y="441"/>
                  <a:pt x="2371" y="487"/>
                </a:cubicBezTo>
                <a:moveTo>
                  <a:pt x="2589" y="294"/>
                </a:moveTo>
                <a:cubicBezTo>
                  <a:pt x="2601" y="273"/>
                  <a:pt x="2600" y="266"/>
                  <a:pt x="2626" y="288"/>
                </a:cubicBezTo>
                <a:cubicBezTo>
                  <a:pt x="2661" y="318"/>
                  <a:pt x="2683" y="351"/>
                  <a:pt x="2730" y="365"/>
                </a:cubicBezTo>
                <a:cubicBezTo>
                  <a:pt x="2772" y="378"/>
                  <a:pt x="2829" y="377"/>
                  <a:pt x="2869" y="359"/>
                </a:cubicBezTo>
                <a:cubicBezTo>
                  <a:pt x="2912" y="340"/>
                  <a:pt x="2940" y="310"/>
                  <a:pt x="2945" y="264"/>
                </a:cubicBezTo>
                <a:cubicBezTo>
                  <a:pt x="2951" y="210"/>
                  <a:pt x="2903" y="201"/>
                  <a:pt x="2859" y="198"/>
                </a:cubicBezTo>
                <a:cubicBezTo>
                  <a:pt x="2785" y="192"/>
                  <a:pt x="2736" y="214"/>
                  <a:pt x="2694" y="277"/>
                </a:cubicBezTo>
                <a:cubicBezTo>
                  <a:pt x="2667" y="317"/>
                  <a:pt x="2644" y="399"/>
                  <a:pt x="2672" y="445"/>
                </a:cubicBezTo>
                <a:cubicBezTo>
                  <a:pt x="2697" y="487"/>
                  <a:pt x="2762" y="499"/>
                  <a:pt x="2805" y="503"/>
                </a:cubicBezTo>
                <a:cubicBezTo>
                  <a:pt x="2832" y="506"/>
                  <a:pt x="2861" y="504"/>
                  <a:pt x="2888" y="504"/>
                </a:cubicBezTo>
                <a:moveTo>
                  <a:pt x="530" y="1067"/>
                </a:moveTo>
                <a:cubicBezTo>
                  <a:pt x="603" y="1052"/>
                  <a:pt x="653" y="1042"/>
                  <a:pt x="725" y="1024"/>
                </a:cubicBezTo>
                <a:cubicBezTo>
                  <a:pt x="1273" y="884"/>
                  <a:pt x="1816" y="778"/>
                  <a:pt x="2383" y="772"/>
                </a:cubicBezTo>
                <a:cubicBezTo>
                  <a:pt x="2457" y="771"/>
                  <a:pt x="2532" y="772"/>
                  <a:pt x="2606" y="77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45"/>
          <p:cNvSpPr/>
          <p:nvPr/>
        </p:nvSpPr>
        <p:spPr>
          <a:xfrm>
            <a:off x="1866960" y="4649760"/>
            <a:ext cx="1236960" cy="174960"/>
          </a:xfrm>
          <a:custGeom>
            <a:avLst/>
            <a:gdLst/>
            <a:ahLst/>
            <a:rect l="l" t="t" r="r" b="b"/>
            <a:pathLst>
              <a:path w="3437" h="487">
                <a:moveTo>
                  <a:pt x="55" y="94"/>
                </a:moveTo>
                <a:cubicBezTo>
                  <a:pt x="42" y="92"/>
                  <a:pt x="11" y="96"/>
                  <a:pt x="19" y="86"/>
                </a:cubicBezTo>
                <a:cubicBezTo>
                  <a:pt x="36" y="64"/>
                  <a:pt x="109" y="64"/>
                  <a:pt x="133" y="63"/>
                </a:cubicBezTo>
                <a:cubicBezTo>
                  <a:pt x="189" y="61"/>
                  <a:pt x="256" y="50"/>
                  <a:pt x="292" y="106"/>
                </a:cubicBezTo>
                <a:cubicBezTo>
                  <a:pt x="316" y="142"/>
                  <a:pt x="310" y="199"/>
                  <a:pt x="275" y="223"/>
                </a:cubicBezTo>
                <a:cubicBezTo>
                  <a:pt x="233" y="254"/>
                  <a:pt x="173" y="256"/>
                  <a:pt x="124" y="257"/>
                </a:cubicBezTo>
                <a:cubicBezTo>
                  <a:pt x="150" y="248"/>
                  <a:pt x="166" y="239"/>
                  <a:pt x="194" y="238"/>
                </a:cubicBezTo>
                <a:cubicBezTo>
                  <a:pt x="262" y="235"/>
                  <a:pt x="333" y="230"/>
                  <a:pt x="385" y="285"/>
                </a:cubicBezTo>
                <a:cubicBezTo>
                  <a:pt x="421" y="322"/>
                  <a:pt x="414" y="379"/>
                  <a:pt x="376" y="408"/>
                </a:cubicBezTo>
                <a:cubicBezTo>
                  <a:pt x="313" y="455"/>
                  <a:pt x="218" y="471"/>
                  <a:pt x="142" y="480"/>
                </a:cubicBezTo>
                <a:cubicBezTo>
                  <a:pt x="94" y="486"/>
                  <a:pt x="48" y="485"/>
                  <a:pt x="0" y="485"/>
                </a:cubicBezTo>
                <a:moveTo>
                  <a:pt x="906" y="135"/>
                </a:moveTo>
                <a:cubicBezTo>
                  <a:pt x="905" y="149"/>
                  <a:pt x="894" y="172"/>
                  <a:pt x="904" y="190"/>
                </a:cubicBezTo>
                <a:cubicBezTo>
                  <a:pt x="926" y="230"/>
                  <a:pt x="983" y="249"/>
                  <a:pt x="1024" y="255"/>
                </a:cubicBezTo>
                <a:cubicBezTo>
                  <a:pt x="1071" y="261"/>
                  <a:pt x="1134" y="265"/>
                  <a:pt x="1177" y="244"/>
                </a:cubicBezTo>
                <a:cubicBezTo>
                  <a:pt x="1211" y="225"/>
                  <a:pt x="1213" y="206"/>
                  <a:pt x="1221" y="174"/>
                </a:cubicBezTo>
                <a:cubicBezTo>
                  <a:pt x="1207" y="118"/>
                  <a:pt x="1162" y="106"/>
                  <a:pt x="1102" y="101"/>
                </a:cubicBezTo>
                <a:cubicBezTo>
                  <a:pt x="1017" y="93"/>
                  <a:pt x="945" y="106"/>
                  <a:pt x="878" y="163"/>
                </a:cubicBezTo>
                <a:cubicBezTo>
                  <a:pt x="828" y="207"/>
                  <a:pt x="816" y="251"/>
                  <a:pt x="813" y="314"/>
                </a:cubicBezTo>
                <a:cubicBezTo>
                  <a:pt x="893" y="355"/>
                  <a:pt x="970" y="353"/>
                  <a:pt x="1061" y="351"/>
                </a:cubicBezTo>
                <a:cubicBezTo>
                  <a:pt x="1228" y="347"/>
                  <a:pt x="1388" y="308"/>
                  <a:pt x="1547" y="260"/>
                </a:cubicBezTo>
                <a:cubicBezTo>
                  <a:pt x="1652" y="226"/>
                  <a:pt x="1807" y="187"/>
                  <a:pt x="1868" y="84"/>
                </a:cubicBezTo>
                <a:cubicBezTo>
                  <a:pt x="1871" y="74"/>
                  <a:pt x="1872" y="74"/>
                  <a:pt x="1872" y="69"/>
                </a:cubicBezTo>
                <a:cubicBezTo>
                  <a:pt x="1817" y="98"/>
                  <a:pt x="1770" y="130"/>
                  <a:pt x="1720" y="176"/>
                </a:cubicBezTo>
                <a:cubicBezTo>
                  <a:pt x="1659" y="232"/>
                  <a:pt x="1604" y="303"/>
                  <a:pt x="1537" y="351"/>
                </a:cubicBezTo>
                <a:cubicBezTo>
                  <a:pt x="1517" y="363"/>
                  <a:pt x="1512" y="366"/>
                  <a:pt x="1498" y="370"/>
                </a:cubicBezTo>
                <a:moveTo>
                  <a:pt x="1592" y="108"/>
                </a:moveTo>
                <a:cubicBezTo>
                  <a:pt x="1656" y="108"/>
                  <a:pt x="1701" y="115"/>
                  <a:pt x="1759" y="146"/>
                </a:cubicBezTo>
                <a:cubicBezTo>
                  <a:pt x="1814" y="176"/>
                  <a:pt x="1853" y="224"/>
                  <a:pt x="1908" y="254"/>
                </a:cubicBezTo>
                <a:cubicBezTo>
                  <a:pt x="1946" y="270"/>
                  <a:pt x="1959" y="275"/>
                  <a:pt x="1988" y="274"/>
                </a:cubicBezTo>
                <a:moveTo>
                  <a:pt x="2283" y="132"/>
                </a:moveTo>
                <a:cubicBezTo>
                  <a:pt x="2283" y="102"/>
                  <a:pt x="2295" y="67"/>
                  <a:pt x="2259" y="63"/>
                </a:cubicBezTo>
                <a:cubicBezTo>
                  <a:pt x="2209" y="58"/>
                  <a:pt x="2171" y="109"/>
                  <a:pt x="2144" y="145"/>
                </a:cubicBezTo>
                <a:cubicBezTo>
                  <a:pt x="2116" y="183"/>
                  <a:pt x="2097" y="219"/>
                  <a:pt x="2095" y="268"/>
                </a:cubicBezTo>
                <a:cubicBezTo>
                  <a:pt x="2094" y="302"/>
                  <a:pt x="2140" y="294"/>
                  <a:pt x="2164" y="294"/>
                </a:cubicBezTo>
                <a:cubicBezTo>
                  <a:pt x="2206" y="294"/>
                  <a:pt x="2239" y="274"/>
                  <a:pt x="2266" y="239"/>
                </a:cubicBezTo>
                <a:cubicBezTo>
                  <a:pt x="2289" y="211"/>
                  <a:pt x="2291" y="173"/>
                  <a:pt x="2292" y="138"/>
                </a:cubicBezTo>
                <a:cubicBezTo>
                  <a:pt x="2292" y="133"/>
                  <a:pt x="2292" y="143"/>
                  <a:pt x="2292" y="138"/>
                </a:cubicBezTo>
                <a:cubicBezTo>
                  <a:pt x="2292" y="156"/>
                  <a:pt x="2293" y="170"/>
                  <a:pt x="2287" y="186"/>
                </a:cubicBezTo>
                <a:cubicBezTo>
                  <a:pt x="2285" y="191"/>
                  <a:pt x="2283" y="195"/>
                  <a:pt x="2281" y="200"/>
                </a:cubicBezTo>
                <a:cubicBezTo>
                  <a:pt x="2287" y="194"/>
                  <a:pt x="2295" y="175"/>
                  <a:pt x="2299" y="182"/>
                </a:cubicBezTo>
                <a:cubicBezTo>
                  <a:pt x="2313" y="206"/>
                  <a:pt x="2310" y="253"/>
                  <a:pt x="2323" y="281"/>
                </a:cubicBezTo>
                <a:cubicBezTo>
                  <a:pt x="2336" y="309"/>
                  <a:pt x="2353" y="346"/>
                  <a:pt x="2375" y="369"/>
                </a:cubicBezTo>
                <a:cubicBezTo>
                  <a:pt x="2379" y="372"/>
                  <a:pt x="2383" y="374"/>
                  <a:pt x="2387" y="377"/>
                </a:cubicBezTo>
                <a:moveTo>
                  <a:pt x="2387" y="143"/>
                </a:moveTo>
                <a:cubicBezTo>
                  <a:pt x="2396" y="138"/>
                  <a:pt x="2358" y="108"/>
                  <a:pt x="2414" y="148"/>
                </a:cubicBezTo>
                <a:cubicBezTo>
                  <a:pt x="2467" y="185"/>
                  <a:pt x="2497" y="233"/>
                  <a:pt x="2509" y="298"/>
                </a:cubicBezTo>
                <a:cubicBezTo>
                  <a:pt x="2511" y="307"/>
                  <a:pt x="2510" y="314"/>
                  <a:pt x="2511" y="322"/>
                </a:cubicBezTo>
                <a:cubicBezTo>
                  <a:pt x="2519" y="279"/>
                  <a:pt x="2540" y="241"/>
                  <a:pt x="2577" y="217"/>
                </a:cubicBezTo>
                <a:cubicBezTo>
                  <a:pt x="2609" y="197"/>
                  <a:pt x="2654" y="199"/>
                  <a:pt x="2685" y="217"/>
                </a:cubicBezTo>
                <a:cubicBezTo>
                  <a:pt x="2710" y="232"/>
                  <a:pt x="2729" y="256"/>
                  <a:pt x="2731" y="284"/>
                </a:cubicBezTo>
                <a:cubicBezTo>
                  <a:pt x="2733" y="311"/>
                  <a:pt x="2720" y="302"/>
                  <a:pt x="2702" y="308"/>
                </a:cubicBezTo>
                <a:cubicBezTo>
                  <a:pt x="2701" y="308"/>
                  <a:pt x="2699" y="308"/>
                  <a:pt x="2698" y="308"/>
                </a:cubicBezTo>
                <a:cubicBezTo>
                  <a:pt x="2709" y="276"/>
                  <a:pt x="2704" y="274"/>
                  <a:pt x="2731" y="244"/>
                </a:cubicBezTo>
                <a:cubicBezTo>
                  <a:pt x="2795" y="172"/>
                  <a:pt x="2849" y="111"/>
                  <a:pt x="2950" y="110"/>
                </a:cubicBezTo>
                <a:cubicBezTo>
                  <a:pt x="2995" y="110"/>
                  <a:pt x="3008" y="139"/>
                  <a:pt x="3014" y="179"/>
                </a:cubicBezTo>
                <a:cubicBezTo>
                  <a:pt x="3017" y="198"/>
                  <a:pt x="3007" y="238"/>
                  <a:pt x="3029" y="251"/>
                </a:cubicBezTo>
                <a:cubicBezTo>
                  <a:pt x="3060" y="267"/>
                  <a:pt x="3124" y="256"/>
                  <a:pt x="3154" y="247"/>
                </a:cubicBezTo>
                <a:cubicBezTo>
                  <a:pt x="3239" y="219"/>
                  <a:pt x="3307" y="162"/>
                  <a:pt x="3341" y="79"/>
                </a:cubicBezTo>
                <a:cubicBezTo>
                  <a:pt x="3352" y="53"/>
                  <a:pt x="3352" y="28"/>
                  <a:pt x="3353" y="0"/>
                </a:cubicBezTo>
                <a:cubicBezTo>
                  <a:pt x="3321" y="5"/>
                  <a:pt x="3309" y="7"/>
                  <a:pt x="3289" y="38"/>
                </a:cubicBezTo>
                <a:cubicBezTo>
                  <a:pt x="3268" y="70"/>
                  <a:pt x="3261" y="131"/>
                  <a:pt x="3275" y="167"/>
                </a:cubicBezTo>
                <a:cubicBezTo>
                  <a:pt x="3294" y="218"/>
                  <a:pt x="3344" y="261"/>
                  <a:pt x="3381" y="298"/>
                </a:cubicBezTo>
                <a:cubicBezTo>
                  <a:pt x="3398" y="315"/>
                  <a:pt x="3436" y="346"/>
                  <a:pt x="3423" y="377"/>
                </a:cubicBezTo>
                <a:cubicBezTo>
                  <a:pt x="3409" y="411"/>
                  <a:pt x="3323" y="408"/>
                  <a:pt x="3296" y="4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6"/>
          <p:cNvSpPr/>
          <p:nvPr/>
        </p:nvSpPr>
        <p:spPr>
          <a:xfrm>
            <a:off x="3432240" y="4660920"/>
            <a:ext cx="321480" cy="111240"/>
          </a:xfrm>
          <a:custGeom>
            <a:avLst/>
            <a:gdLst/>
            <a:ahLst/>
            <a:rect l="l" t="t" r="r" b="b"/>
            <a:pathLst>
              <a:path w="894" h="310">
                <a:moveTo>
                  <a:pt x="48" y="138"/>
                </a:moveTo>
                <a:cubicBezTo>
                  <a:pt x="32" y="139"/>
                  <a:pt x="16" y="140"/>
                  <a:pt x="0" y="140"/>
                </a:cubicBezTo>
                <a:cubicBezTo>
                  <a:pt x="209" y="140"/>
                  <a:pt x="418" y="132"/>
                  <a:pt x="627" y="127"/>
                </a:cubicBezTo>
                <a:cubicBezTo>
                  <a:pt x="705" y="125"/>
                  <a:pt x="799" y="133"/>
                  <a:pt x="874" y="109"/>
                </a:cubicBezTo>
                <a:cubicBezTo>
                  <a:pt x="888" y="100"/>
                  <a:pt x="893" y="100"/>
                  <a:pt x="890" y="88"/>
                </a:cubicBezTo>
                <a:moveTo>
                  <a:pt x="713" y="27"/>
                </a:moveTo>
                <a:cubicBezTo>
                  <a:pt x="664" y="17"/>
                  <a:pt x="616" y="6"/>
                  <a:pt x="567" y="0"/>
                </a:cubicBezTo>
                <a:cubicBezTo>
                  <a:pt x="566" y="0"/>
                  <a:pt x="566" y="0"/>
                  <a:pt x="565" y="0"/>
                </a:cubicBezTo>
                <a:cubicBezTo>
                  <a:pt x="629" y="0"/>
                  <a:pt x="693" y="0"/>
                  <a:pt x="755" y="16"/>
                </a:cubicBezTo>
                <a:cubicBezTo>
                  <a:pt x="818" y="33"/>
                  <a:pt x="873" y="59"/>
                  <a:pt x="880" y="128"/>
                </a:cubicBezTo>
                <a:cubicBezTo>
                  <a:pt x="887" y="199"/>
                  <a:pt x="810" y="238"/>
                  <a:pt x="759" y="268"/>
                </a:cubicBezTo>
                <a:cubicBezTo>
                  <a:pt x="720" y="289"/>
                  <a:pt x="709" y="294"/>
                  <a:pt x="685" y="30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7"/>
          <p:cNvSpPr/>
          <p:nvPr/>
        </p:nvSpPr>
        <p:spPr>
          <a:xfrm>
            <a:off x="4122720" y="4564080"/>
            <a:ext cx="798840" cy="236520"/>
          </a:xfrm>
          <a:custGeom>
            <a:avLst/>
            <a:gdLst/>
            <a:ahLst/>
            <a:rect l="l" t="t" r="r" b="b"/>
            <a:pathLst>
              <a:path w="2220" h="658">
                <a:moveTo>
                  <a:pt x="0" y="323"/>
                </a:moveTo>
                <a:cubicBezTo>
                  <a:pt x="5" y="287"/>
                  <a:pt x="53" y="292"/>
                  <a:pt x="85" y="290"/>
                </a:cubicBezTo>
                <a:cubicBezTo>
                  <a:pt x="131" y="287"/>
                  <a:pt x="200" y="278"/>
                  <a:pt x="239" y="307"/>
                </a:cubicBezTo>
                <a:cubicBezTo>
                  <a:pt x="270" y="331"/>
                  <a:pt x="250" y="374"/>
                  <a:pt x="231" y="395"/>
                </a:cubicBezTo>
                <a:cubicBezTo>
                  <a:pt x="201" y="428"/>
                  <a:pt x="161" y="446"/>
                  <a:pt x="124" y="469"/>
                </a:cubicBezTo>
                <a:cubicBezTo>
                  <a:pt x="108" y="479"/>
                  <a:pt x="109" y="482"/>
                  <a:pt x="101" y="495"/>
                </a:cubicBezTo>
                <a:cubicBezTo>
                  <a:pt x="127" y="504"/>
                  <a:pt x="163" y="510"/>
                  <a:pt x="194" y="517"/>
                </a:cubicBezTo>
                <a:cubicBezTo>
                  <a:pt x="226" y="524"/>
                  <a:pt x="288" y="534"/>
                  <a:pt x="304" y="569"/>
                </a:cubicBezTo>
                <a:cubicBezTo>
                  <a:pt x="324" y="614"/>
                  <a:pt x="250" y="626"/>
                  <a:pt x="225" y="632"/>
                </a:cubicBezTo>
                <a:cubicBezTo>
                  <a:pt x="159" y="647"/>
                  <a:pt x="89" y="653"/>
                  <a:pt x="21" y="657"/>
                </a:cubicBezTo>
                <a:moveTo>
                  <a:pt x="1209" y="272"/>
                </a:moveTo>
                <a:cubicBezTo>
                  <a:pt x="1103" y="274"/>
                  <a:pt x="1022" y="289"/>
                  <a:pt x="924" y="339"/>
                </a:cubicBezTo>
                <a:cubicBezTo>
                  <a:pt x="845" y="378"/>
                  <a:pt x="724" y="442"/>
                  <a:pt x="695" y="535"/>
                </a:cubicBezTo>
                <a:cubicBezTo>
                  <a:pt x="695" y="555"/>
                  <a:pt x="694" y="561"/>
                  <a:pt x="700" y="573"/>
                </a:cubicBezTo>
                <a:cubicBezTo>
                  <a:pt x="769" y="583"/>
                  <a:pt x="832" y="586"/>
                  <a:pt x="899" y="562"/>
                </a:cubicBezTo>
                <a:cubicBezTo>
                  <a:pt x="976" y="534"/>
                  <a:pt x="1036" y="485"/>
                  <a:pt x="1065" y="408"/>
                </a:cubicBezTo>
                <a:cubicBezTo>
                  <a:pt x="1095" y="330"/>
                  <a:pt x="1083" y="238"/>
                  <a:pt x="1083" y="155"/>
                </a:cubicBezTo>
                <a:cubicBezTo>
                  <a:pt x="1083" y="97"/>
                  <a:pt x="1076" y="54"/>
                  <a:pt x="1060" y="0"/>
                </a:cubicBezTo>
                <a:cubicBezTo>
                  <a:pt x="1034" y="31"/>
                  <a:pt x="1015" y="73"/>
                  <a:pt x="1001" y="118"/>
                </a:cubicBezTo>
                <a:cubicBezTo>
                  <a:pt x="979" y="192"/>
                  <a:pt x="953" y="306"/>
                  <a:pt x="974" y="383"/>
                </a:cubicBezTo>
                <a:cubicBezTo>
                  <a:pt x="995" y="461"/>
                  <a:pt x="1078" y="496"/>
                  <a:pt x="1149" y="504"/>
                </a:cubicBezTo>
                <a:cubicBezTo>
                  <a:pt x="1169" y="504"/>
                  <a:pt x="1190" y="504"/>
                  <a:pt x="1210" y="504"/>
                </a:cubicBezTo>
                <a:moveTo>
                  <a:pt x="1425" y="390"/>
                </a:moveTo>
                <a:cubicBezTo>
                  <a:pt x="1428" y="366"/>
                  <a:pt x="1451" y="281"/>
                  <a:pt x="1419" y="266"/>
                </a:cubicBezTo>
                <a:cubicBezTo>
                  <a:pt x="1369" y="243"/>
                  <a:pt x="1312" y="308"/>
                  <a:pt x="1283" y="338"/>
                </a:cubicBezTo>
                <a:cubicBezTo>
                  <a:pt x="1248" y="372"/>
                  <a:pt x="1203" y="423"/>
                  <a:pt x="1209" y="476"/>
                </a:cubicBezTo>
                <a:cubicBezTo>
                  <a:pt x="1214" y="517"/>
                  <a:pt x="1296" y="505"/>
                  <a:pt x="1322" y="505"/>
                </a:cubicBezTo>
                <a:cubicBezTo>
                  <a:pt x="1365" y="505"/>
                  <a:pt x="1398" y="491"/>
                  <a:pt x="1423" y="454"/>
                </a:cubicBezTo>
                <a:cubicBezTo>
                  <a:pt x="1435" y="437"/>
                  <a:pt x="1438" y="417"/>
                  <a:pt x="1447" y="400"/>
                </a:cubicBezTo>
                <a:cubicBezTo>
                  <a:pt x="1447" y="401"/>
                  <a:pt x="1447" y="403"/>
                  <a:pt x="1447" y="404"/>
                </a:cubicBezTo>
                <a:cubicBezTo>
                  <a:pt x="1447" y="440"/>
                  <a:pt x="1443" y="484"/>
                  <a:pt x="1453" y="514"/>
                </a:cubicBezTo>
                <a:moveTo>
                  <a:pt x="1537" y="401"/>
                </a:moveTo>
                <a:cubicBezTo>
                  <a:pt x="1548" y="375"/>
                  <a:pt x="1558" y="338"/>
                  <a:pt x="1587" y="324"/>
                </a:cubicBezTo>
                <a:cubicBezTo>
                  <a:pt x="1604" y="317"/>
                  <a:pt x="1625" y="324"/>
                  <a:pt x="1637" y="336"/>
                </a:cubicBezTo>
                <a:cubicBezTo>
                  <a:pt x="1654" y="352"/>
                  <a:pt x="1664" y="370"/>
                  <a:pt x="1689" y="377"/>
                </a:cubicBezTo>
                <a:cubicBezTo>
                  <a:pt x="1725" y="387"/>
                  <a:pt x="1764" y="384"/>
                  <a:pt x="1800" y="384"/>
                </a:cubicBezTo>
                <a:cubicBezTo>
                  <a:pt x="1827" y="384"/>
                  <a:pt x="1849" y="389"/>
                  <a:pt x="1868" y="369"/>
                </a:cubicBezTo>
                <a:cubicBezTo>
                  <a:pt x="1874" y="362"/>
                  <a:pt x="1875" y="357"/>
                  <a:pt x="1878" y="349"/>
                </a:cubicBezTo>
                <a:cubicBezTo>
                  <a:pt x="1869" y="381"/>
                  <a:pt x="1856" y="407"/>
                  <a:pt x="1842" y="437"/>
                </a:cubicBezTo>
                <a:cubicBezTo>
                  <a:pt x="1826" y="471"/>
                  <a:pt x="1811" y="510"/>
                  <a:pt x="1817" y="548"/>
                </a:cubicBezTo>
                <a:cubicBezTo>
                  <a:pt x="1825" y="569"/>
                  <a:pt x="1831" y="575"/>
                  <a:pt x="1853" y="574"/>
                </a:cubicBezTo>
                <a:moveTo>
                  <a:pt x="2208" y="331"/>
                </a:moveTo>
                <a:cubicBezTo>
                  <a:pt x="2208" y="292"/>
                  <a:pt x="2219" y="266"/>
                  <a:pt x="2175" y="262"/>
                </a:cubicBezTo>
                <a:cubicBezTo>
                  <a:pt x="2127" y="258"/>
                  <a:pt x="2098" y="295"/>
                  <a:pt x="2078" y="336"/>
                </a:cubicBezTo>
                <a:cubicBezTo>
                  <a:pt x="2056" y="379"/>
                  <a:pt x="2048" y="442"/>
                  <a:pt x="2069" y="487"/>
                </a:cubicBezTo>
                <a:cubicBezTo>
                  <a:pt x="2087" y="527"/>
                  <a:pt x="2135" y="550"/>
                  <a:pt x="2148" y="590"/>
                </a:cubicBezTo>
                <a:cubicBezTo>
                  <a:pt x="2160" y="628"/>
                  <a:pt x="2115" y="629"/>
                  <a:pt x="2089" y="632"/>
                </a:cubicBezTo>
                <a:cubicBezTo>
                  <a:pt x="2075" y="633"/>
                  <a:pt x="2062" y="634"/>
                  <a:pt x="2048" y="63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8"/>
          <p:cNvSpPr/>
          <p:nvPr/>
        </p:nvSpPr>
        <p:spPr>
          <a:xfrm>
            <a:off x="5410080" y="4555080"/>
            <a:ext cx="2353680" cy="261360"/>
          </a:xfrm>
          <a:custGeom>
            <a:avLst/>
            <a:gdLst/>
            <a:ahLst/>
            <a:rect l="l" t="t" r="r" b="b"/>
            <a:pathLst>
              <a:path w="6539" h="727">
                <a:moveTo>
                  <a:pt x="19" y="116"/>
                </a:moveTo>
                <a:cubicBezTo>
                  <a:pt x="12" y="140"/>
                  <a:pt x="8" y="155"/>
                  <a:pt x="6" y="180"/>
                </a:cubicBezTo>
                <a:cubicBezTo>
                  <a:pt x="2" y="249"/>
                  <a:pt x="0" y="318"/>
                  <a:pt x="0" y="388"/>
                </a:cubicBezTo>
                <a:cubicBezTo>
                  <a:pt x="0" y="431"/>
                  <a:pt x="5" y="457"/>
                  <a:pt x="30" y="491"/>
                </a:cubicBezTo>
                <a:cubicBezTo>
                  <a:pt x="31" y="492"/>
                  <a:pt x="32" y="494"/>
                  <a:pt x="33" y="495"/>
                </a:cubicBezTo>
                <a:cubicBezTo>
                  <a:pt x="42" y="486"/>
                  <a:pt x="43" y="489"/>
                  <a:pt x="52" y="470"/>
                </a:cubicBezTo>
                <a:cubicBezTo>
                  <a:pt x="68" y="437"/>
                  <a:pt x="86" y="408"/>
                  <a:pt x="117" y="387"/>
                </a:cubicBezTo>
                <a:cubicBezTo>
                  <a:pt x="139" y="372"/>
                  <a:pt x="196" y="355"/>
                  <a:pt x="221" y="374"/>
                </a:cubicBezTo>
                <a:cubicBezTo>
                  <a:pt x="251" y="397"/>
                  <a:pt x="246" y="455"/>
                  <a:pt x="246" y="487"/>
                </a:cubicBezTo>
                <a:cubicBezTo>
                  <a:pt x="246" y="514"/>
                  <a:pt x="246" y="542"/>
                  <a:pt x="242" y="565"/>
                </a:cubicBezTo>
                <a:moveTo>
                  <a:pt x="292" y="116"/>
                </a:moveTo>
                <a:cubicBezTo>
                  <a:pt x="291" y="112"/>
                  <a:pt x="289" y="108"/>
                  <a:pt x="288" y="104"/>
                </a:cubicBezTo>
                <a:cubicBezTo>
                  <a:pt x="279" y="128"/>
                  <a:pt x="275" y="164"/>
                  <a:pt x="272" y="192"/>
                </a:cubicBezTo>
                <a:cubicBezTo>
                  <a:pt x="264" y="272"/>
                  <a:pt x="267" y="352"/>
                  <a:pt x="267" y="432"/>
                </a:cubicBezTo>
                <a:cubicBezTo>
                  <a:pt x="267" y="486"/>
                  <a:pt x="251" y="568"/>
                  <a:pt x="273" y="619"/>
                </a:cubicBezTo>
                <a:cubicBezTo>
                  <a:pt x="284" y="635"/>
                  <a:pt x="287" y="639"/>
                  <a:pt x="297" y="647"/>
                </a:cubicBezTo>
                <a:moveTo>
                  <a:pt x="647" y="343"/>
                </a:moveTo>
                <a:cubicBezTo>
                  <a:pt x="601" y="343"/>
                  <a:pt x="585" y="355"/>
                  <a:pt x="549" y="386"/>
                </a:cubicBezTo>
                <a:cubicBezTo>
                  <a:pt x="514" y="416"/>
                  <a:pt x="478" y="450"/>
                  <a:pt x="470" y="497"/>
                </a:cubicBezTo>
                <a:cubicBezTo>
                  <a:pt x="470" y="503"/>
                  <a:pt x="470" y="508"/>
                  <a:pt x="470" y="514"/>
                </a:cubicBezTo>
                <a:cubicBezTo>
                  <a:pt x="502" y="533"/>
                  <a:pt x="547" y="531"/>
                  <a:pt x="586" y="528"/>
                </a:cubicBezTo>
                <a:cubicBezTo>
                  <a:pt x="638" y="523"/>
                  <a:pt x="667" y="503"/>
                  <a:pt x="673" y="450"/>
                </a:cubicBezTo>
                <a:cubicBezTo>
                  <a:pt x="679" y="399"/>
                  <a:pt x="663" y="363"/>
                  <a:pt x="616" y="339"/>
                </a:cubicBezTo>
                <a:cubicBezTo>
                  <a:pt x="596" y="329"/>
                  <a:pt x="532" y="313"/>
                  <a:pt x="510" y="329"/>
                </a:cubicBezTo>
                <a:cubicBezTo>
                  <a:pt x="504" y="343"/>
                  <a:pt x="502" y="348"/>
                  <a:pt x="504" y="359"/>
                </a:cubicBezTo>
                <a:moveTo>
                  <a:pt x="768" y="373"/>
                </a:moveTo>
                <a:cubicBezTo>
                  <a:pt x="768" y="351"/>
                  <a:pt x="769" y="355"/>
                  <a:pt x="768" y="380"/>
                </a:cubicBezTo>
                <a:cubicBezTo>
                  <a:pt x="767" y="415"/>
                  <a:pt x="755" y="447"/>
                  <a:pt x="755" y="483"/>
                </a:cubicBezTo>
                <a:cubicBezTo>
                  <a:pt x="755" y="515"/>
                  <a:pt x="794" y="512"/>
                  <a:pt x="818" y="512"/>
                </a:cubicBezTo>
                <a:cubicBezTo>
                  <a:pt x="861" y="513"/>
                  <a:pt x="895" y="505"/>
                  <a:pt x="937" y="495"/>
                </a:cubicBezTo>
                <a:cubicBezTo>
                  <a:pt x="983" y="484"/>
                  <a:pt x="1031" y="468"/>
                  <a:pt x="1078" y="467"/>
                </a:cubicBezTo>
                <a:cubicBezTo>
                  <a:pt x="1094" y="467"/>
                  <a:pt x="1113" y="465"/>
                  <a:pt x="1129" y="469"/>
                </a:cubicBezTo>
                <a:cubicBezTo>
                  <a:pt x="1133" y="471"/>
                  <a:pt x="1133" y="471"/>
                  <a:pt x="1135" y="473"/>
                </a:cubicBezTo>
                <a:cubicBezTo>
                  <a:pt x="1114" y="450"/>
                  <a:pt x="1092" y="431"/>
                  <a:pt x="1067" y="412"/>
                </a:cubicBezTo>
                <a:cubicBezTo>
                  <a:pt x="1035" y="388"/>
                  <a:pt x="995" y="358"/>
                  <a:pt x="956" y="347"/>
                </a:cubicBezTo>
                <a:cubicBezTo>
                  <a:pt x="953" y="347"/>
                  <a:pt x="949" y="347"/>
                  <a:pt x="946" y="347"/>
                </a:cubicBezTo>
                <a:moveTo>
                  <a:pt x="1752" y="415"/>
                </a:moveTo>
                <a:cubicBezTo>
                  <a:pt x="1741" y="407"/>
                  <a:pt x="1741" y="403"/>
                  <a:pt x="1733" y="404"/>
                </a:cubicBezTo>
                <a:cubicBezTo>
                  <a:pt x="1774" y="412"/>
                  <a:pt x="1807" y="425"/>
                  <a:pt x="1838" y="457"/>
                </a:cubicBezTo>
                <a:cubicBezTo>
                  <a:pt x="1860" y="480"/>
                  <a:pt x="1870" y="509"/>
                  <a:pt x="1886" y="536"/>
                </a:cubicBezTo>
                <a:cubicBezTo>
                  <a:pt x="1891" y="543"/>
                  <a:pt x="1892" y="545"/>
                  <a:pt x="1895" y="548"/>
                </a:cubicBezTo>
                <a:cubicBezTo>
                  <a:pt x="1901" y="541"/>
                  <a:pt x="1901" y="548"/>
                  <a:pt x="1910" y="532"/>
                </a:cubicBezTo>
                <a:cubicBezTo>
                  <a:pt x="1923" y="507"/>
                  <a:pt x="1929" y="483"/>
                  <a:pt x="1950" y="463"/>
                </a:cubicBezTo>
                <a:cubicBezTo>
                  <a:pt x="1976" y="439"/>
                  <a:pt x="2001" y="439"/>
                  <a:pt x="2034" y="439"/>
                </a:cubicBezTo>
                <a:cubicBezTo>
                  <a:pt x="2067" y="439"/>
                  <a:pt x="2076" y="460"/>
                  <a:pt x="2078" y="491"/>
                </a:cubicBezTo>
                <a:cubicBezTo>
                  <a:pt x="2079" y="502"/>
                  <a:pt x="2078" y="513"/>
                  <a:pt x="2078" y="524"/>
                </a:cubicBezTo>
                <a:cubicBezTo>
                  <a:pt x="2099" y="505"/>
                  <a:pt x="2120" y="492"/>
                  <a:pt x="2149" y="479"/>
                </a:cubicBezTo>
                <a:cubicBezTo>
                  <a:pt x="2198" y="457"/>
                  <a:pt x="2245" y="450"/>
                  <a:pt x="2299" y="453"/>
                </a:cubicBezTo>
                <a:cubicBezTo>
                  <a:pt x="2334" y="455"/>
                  <a:pt x="2353" y="477"/>
                  <a:pt x="2368" y="508"/>
                </a:cubicBezTo>
                <a:cubicBezTo>
                  <a:pt x="2378" y="528"/>
                  <a:pt x="2377" y="553"/>
                  <a:pt x="2399" y="565"/>
                </a:cubicBezTo>
                <a:cubicBezTo>
                  <a:pt x="2419" y="572"/>
                  <a:pt x="2426" y="574"/>
                  <a:pt x="2441" y="571"/>
                </a:cubicBezTo>
                <a:moveTo>
                  <a:pt x="2730" y="412"/>
                </a:moveTo>
                <a:cubicBezTo>
                  <a:pt x="2672" y="404"/>
                  <a:pt x="2622" y="402"/>
                  <a:pt x="2566" y="426"/>
                </a:cubicBezTo>
                <a:cubicBezTo>
                  <a:pt x="2523" y="444"/>
                  <a:pt x="2477" y="473"/>
                  <a:pt x="2467" y="522"/>
                </a:cubicBezTo>
                <a:cubicBezTo>
                  <a:pt x="2458" y="567"/>
                  <a:pt x="2518" y="566"/>
                  <a:pt x="2547" y="567"/>
                </a:cubicBezTo>
                <a:cubicBezTo>
                  <a:pt x="2589" y="569"/>
                  <a:pt x="2632" y="573"/>
                  <a:pt x="2666" y="546"/>
                </a:cubicBezTo>
                <a:cubicBezTo>
                  <a:pt x="2686" y="529"/>
                  <a:pt x="2685" y="509"/>
                  <a:pt x="2697" y="491"/>
                </a:cubicBezTo>
                <a:cubicBezTo>
                  <a:pt x="2699" y="486"/>
                  <a:pt x="2700" y="486"/>
                  <a:pt x="2699" y="494"/>
                </a:cubicBezTo>
                <a:cubicBezTo>
                  <a:pt x="2699" y="514"/>
                  <a:pt x="2699" y="534"/>
                  <a:pt x="2699" y="553"/>
                </a:cubicBezTo>
                <a:moveTo>
                  <a:pt x="2915" y="423"/>
                </a:moveTo>
                <a:cubicBezTo>
                  <a:pt x="2928" y="415"/>
                  <a:pt x="2930" y="415"/>
                  <a:pt x="2945" y="415"/>
                </a:cubicBezTo>
                <a:cubicBezTo>
                  <a:pt x="2958" y="435"/>
                  <a:pt x="2962" y="480"/>
                  <a:pt x="2955" y="506"/>
                </a:cubicBezTo>
                <a:cubicBezTo>
                  <a:pt x="2947" y="535"/>
                  <a:pt x="2926" y="562"/>
                  <a:pt x="2908" y="586"/>
                </a:cubicBezTo>
                <a:cubicBezTo>
                  <a:pt x="2907" y="587"/>
                  <a:pt x="2906" y="589"/>
                  <a:pt x="2905" y="590"/>
                </a:cubicBezTo>
                <a:cubicBezTo>
                  <a:pt x="2908" y="583"/>
                  <a:pt x="2918" y="564"/>
                  <a:pt x="2928" y="554"/>
                </a:cubicBezTo>
                <a:cubicBezTo>
                  <a:pt x="2957" y="524"/>
                  <a:pt x="2988" y="495"/>
                  <a:pt x="3019" y="465"/>
                </a:cubicBezTo>
                <a:cubicBezTo>
                  <a:pt x="3049" y="436"/>
                  <a:pt x="3074" y="409"/>
                  <a:pt x="3117" y="404"/>
                </a:cubicBezTo>
                <a:cubicBezTo>
                  <a:pt x="3155" y="400"/>
                  <a:pt x="3156" y="442"/>
                  <a:pt x="3158" y="470"/>
                </a:cubicBezTo>
                <a:cubicBezTo>
                  <a:pt x="3160" y="504"/>
                  <a:pt x="3154" y="534"/>
                  <a:pt x="3166" y="565"/>
                </a:cubicBezTo>
                <a:moveTo>
                  <a:pt x="3348" y="371"/>
                </a:moveTo>
                <a:cubicBezTo>
                  <a:pt x="3348" y="348"/>
                  <a:pt x="3348" y="361"/>
                  <a:pt x="3348" y="379"/>
                </a:cubicBezTo>
                <a:cubicBezTo>
                  <a:pt x="3348" y="414"/>
                  <a:pt x="3348" y="435"/>
                  <a:pt x="3383" y="453"/>
                </a:cubicBezTo>
                <a:cubicBezTo>
                  <a:pt x="3397" y="460"/>
                  <a:pt x="3435" y="465"/>
                  <a:pt x="3449" y="455"/>
                </a:cubicBezTo>
                <a:cubicBezTo>
                  <a:pt x="3467" y="442"/>
                  <a:pt x="3483" y="413"/>
                  <a:pt x="3496" y="394"/>
                </a:cubicBezTo>
                <a:cubicBezTo>
                  <a:pt x="3506" y="380"/>
                  <a:pt x="3514" y="363"/>
                  <a:pt x="3525" y="350"/>
                </a:cubicBezTo>
                <a:cubicBezTo>
                  <a:pt x="3526" y="350"/>
                  <a:pt x="3526" y="350"/>
                  <a:pt x="3527" y="350"/>
                </a:cubicBezTo>
                <a:cubicBezTo>
                  <a:pt x="3527" y="399"/>
                  <a:pt x="3512" y="437"/>
                  <a:pt x="3493" y="483"/>
                </a:cubicBezTo>
                <a:cubicBezTo>
                  <a:pt x="3468" y="543"/>
                  <a:pt x="3441" y="601"/>
                  <a:pt x="3427" y="665"/>
                </a:cubicBezTo>
                <a:cubicBezTo>
                  <a:pt x="3422" y="697"/>
                  <a:pt x="3421" y="705"/>
                  <a:pt x="3421" y="726"/>
                </a:cubicBezTo>
                <a:moveTo>
                  <a:pt x="4110" y="318"/>
                </a:moveTo>
                <a:cubicBezTo>
                  <a:pt x="4086" y="352"/>
                  <a:pt x="4081" y="389"/>
                  <a:pt x="4086" y="433"/>
                </a:cubicBezTo>
                <a:cubicBezTo>
                  <a:pt x="4090" y="468"/>
                  <a:pt x="4123" y="491"/>
                  <a:pt x="4156" y="498"/>
                </a:cubicBezTo>
                <a:cubicBezTo>
                  <a:pt x="4186" y="505"/>
                  <a:pt x="4225" y="504"/>
                  <a:pt x="4252" y="490"/>
                </a:cubicBezTo>
                <a:cubicBezTo>
                  <a:pt x="4278" y="476"/>
                  <a:pt x="4296" y="443"/>
                  <a:pt x="4322" y="432"/>
                </a:cubicBezTo>
                <a:cubicBezTo>
                  <a:pt x="4339" y="425"/>
                  <a:pt x="4351" y="428"/>
                  <a:pt x="4364" y="440"/>
                </a:cubicBezTo>
                <a:cubicBezTo>
                  <a:pt x="4393" y="467"/>
                  <a:pt x="4406" y="488"/>
                  <a:pt x="4448" y="495"/>
                </a:cubicBezTo>
                <a:cubicBezTo>
                  <a:pt x="4486" y="501"/>
                  <a:pt x="4527" y="503"/>
                  <a:pt x="4555" y="475"/>
                </a:cubicBezTo>
                <a:cubicBezTo>
                  <a:pt x="4585" y="446"/>
                  <a:pt x="4588" y="409"/>
                  <a:pt x="4589" y="370"/>
                </a:cubicBezTo>
                <a:cubicBezTo>
                  <a:pt x="4590" y="326"/>
                  <a:pt x="4567" y="289"/>
                  <a:pt x="4522" y="275"/>
                </a:cubicBezTo>
                <a:cubicBezTo>
                  <a:pt x="4488" y="264"/>
                  <a:pt x="4442" y="270"/>
                  <a:pt x="4422" y="302"/>
                </a:cubicBezTo>
                <a:cubicBezTo>
                  <a:pt x="4414" y="326"/>
                  <a:pt x="4412" y="334"/>
                  <a:pt x="4414" y="351"/>
                </a:cubicBezTo>
                <a:moveTo>
                  <a:pt x="4860" y="316"/>
                </a:moveTo>
                <a:cubicBezTo>
                  <a:pt x="4837" y="275"/>
                  <a:pt x="4828" y="269"/>
                  <a:pt x="4780" y="268"/>
                </a:cubicBezTo>
                <a:cubicBezTo>
                  <a:pt x="4726" y="267"/>
                  <a:pt x="4674" y="300"/>
                  <a:pt x="4644" y="347"/>
                </a:cubicBezTo>
                <a:cubicBezTo>
                  <a:pt x="4619" y="387"/>
                  <a:pt x="4631" y="416"/>
                  <a:pt x="4674" y="426"/>
                </a:cubicBezTo>
                <a:cubicBezTo>
                  <a:pt x="4727" y="439"/>
                  <a:pt x="4803" y="441"/>
                  <a:pt x="4856" y="433"/>
                </a:cubicBezTo>
                <a:cubicBezTo>
                  <a:pt x="4894" y="427"/>
                  <a:pt x="4927" y="403"/>
                  <a:pt x="4954" y="376"/>
                </a:cubicBezTo>
                <a:cubicBezTo>
                  <a:pt x="4961" y="369"/>
                  <a:pt x="4965" y="362"/>
                  <a:pt x="4970" y="354"/>
                </a:cubicBezTo>
                <a:cubicBezTo>
                  <a:pt x="4960" y="377"/>
                  <a:pt x="4948" y="398"/>
                  <a:pt x="4940" y="422"/>
                </a:cubicBezTo>
                <a:cubicBezTo>
                  <a:pt x="4934" y="440"/>
                  <a:pt x="4934" y="454"/>
                  <a:pt x="4934" y="472"/>
                </a:cubicBezTo>
                <a:moveTo>
                  <a:pt x="5122" y="308"/>
                </a:moveTo>
                <a:cubicBezTo>
                  <a:pt x="5134" y="300"/>
                  <a:pt x="5138" y="295"/>
                  <a:pt x="5139" y="312"/>
                </a:cubicBezTo>
                <a:cubicBezTo>
                  <a:pt x="5141" y="341"/>
                  <a:pt x="5130" y="382"/>
                  <a:pt x="5142" y="409"/>
                </a:cubicBezTo>
                <a:cubicBezTo>
                  <a:pt x="5155" y="440"/>
                  <a:pt x="5189" y="441"/>
                  <a:pt x="5217" y="442"/>
                </a:cubicBezTo>
                <a:cubicBezTo>
                  <a:pt x="5261" y="443"/>
                  <a:pt x="5297" y="433"/>
                  <a:pt x="5332" y="404"/>
                </a:cubicBezTo>
                <a:cubicBezTo>
                  <a:pt x="5350" y="389"/>
                  <a:pt x="5362" y="366"/>
                  <a:pt x="5374" y="346"/>
                </a:cubicBezTo>
                <a:cubicBezTo>
                  <a:pt x="5358" y="379"/>
                  <a:pt x="5338" y="412"/>
                  <a:pt x="5321" y="445"/>
                </a:cubicBezTo>
                <a:cubicBezTo>
                  <a:pt x="5296" y="496"/>
                  <a:pt x="5278" y="543"/>
                  <a:pt x="5275" y="599"/>
                </a:cubicBezTo>
                <a:cubicBezTo>
                  <a:pt x="5275" y="627"/>
                  <a:pt x="5274" y="634"/>
                  <a:pt x="5281" y="651"/>
                </a:cubicBezTo>
                <a:moveTo>
                  <a:pt x="5821" y="218"/>
                </a:moveTo>
                <a:cubicBezTo>
                  <a:pt x="5765" y="215"/>
                  <a:pt x="5727" y="217"/>
                  <a:pt x="5678" y="248"/>
                </a:cubicBezTo>
                <a:cubicBezTo>
                  <a:pt x="5631" y="278"/>
                  <a:pt x="5605" y="315"/>
                  <a:pt x="5600" y="370"/>
                </a:cubicBezTo>
                <a:cubicBezTo>
                  <a:pt x="5595" y="434"/>
                  <a:pt x="5646" y="457"/>
                  <a:pt x="5694" y="487"/>
                </a:cubicBezTo>
                <a:cubicBezTo>
                  <a:pt x="5724" y="506"/>
                  <a:pt x="5757" y="516"/>
                  <a:pt x="5765" y="550"/>
                </a:cubicBezTo>
                <a:cubicBezTo>
                  <a:pt x="5740" y="564"/>
                  <a:pt x="5712" y="576"/>
                  <a:pt x="5674" y="578"/>
                </a:cubicBezTo>
                <a:cubicBezTo>
                  <a:pt x="5622" y="581"/>
                  <a:pt x="5578" y="581"/>
                  <a:pt x="5532" y="562"/>
                </a:cubicBezTo>
                <a:moveTo>
                  <a:pt x="6460" y="97"/>
                </a:moveTo>
                <a:cubicBezTo>
                  <a:pt x="6434" y="85"/>
                  <a:pt x="6407" y="81"/>
                  <a:pt x="6379" y="73"/>
                </a:cubicBezTo>
                <a:cubicBezTo>
                  <a:pt x="6357" y="67"/>
                  <a:pt x="6354" y="65"/>
                  <a:pt x="6347" y="48"/>
                </a:cubicBezTo>
                <a:cubicBezTo>
                  <a:pt x="6347" y="45"/>
                  <a:pt x="6347" y="42"/>
                  <a:pt x="6347" y="39"/>
                </a:cubicBezTo>
                <a:cubicBezTo>
                  <a:pt x="6377" y="24"/>
                  <a:pt x="6401" y="13"/>
                  <a:pt x="6437" y="10"/>
                </a:cubicBezTo>
                <a:cubicBezTo>
                  <a:pt x="6458" y="9"/>
                  <a:pt x="6509" y="0"/>
                  <a:pt x="6522" y="21"/>
                </a:cubicBezTo>
                <a:cubicBezTo>
                  <a:pt x="6538" y="48"/>
                  <a:pt x="6530" y="108"/>
                  <a:pt x="6519" y="134"/>
                </a:cubicBezTo>
                <a:cubicBezTo>
                  <a:pt x="6487" y="212"/>
                  <a:pt x="6418" y="276"/>
                  <a:pt x="6364" y="341"/>
                </a:cubicBezTo>
                <a:cubicBezTo>
                  <a:pt x="6307" y="409"/>
                  <a:pt x="6263" y="484"/>
                  <a:pt x="6224" y="562"/>
                </a:cubicBezTo>
                <a:moveTo>
                  <a:pt x="6287" y="690"/>
                </a:moveTo>
                <a:cubicBezTo>
                  <a:pt x="6306" y="690"/>
                  <a:pt x="6324" y="690"/>
                  <a:pt x="6343" y="693"/>
                </a:cubicBezTo>
                <a:cubicBezTo>
                  <a:pt x="6352" y="695"/>
                  <a:pt x="6353" y="695"/>
                  <a:pt x="6358" y="695"/>
                </a:cubicBezTo>
                <a:cubicBezTo>
                  <a:pt x="6352" y="701"/>
                  <a:pt x="6341" y="706"/>
                  <a:pt x="6331" y="708"/>
                </a:cubicBezTo>
                <a:cubicBezTo>
                  <a:pt x="6330" y="708"/>
                  <a:pt x="6309" y="714"/>
                  <a:pt x="6306" y="713"/>
                </a:cubicBezTo>
                <a:cubicBezTo>
                  <a:pt x="6296" y="709"/>
                  <a:pt x="6317" y="696"/>
                  <a:pt x="6324" y="68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49"/>
          <p:cNvSpPr/>
          <p:nvPr/>
        </p:nvSpPr>
        <p:spPr>
          <a:xfrm>
            <a:off x="6400800" y="5219640"/>
            <a:ext cx="71280" cy="190440"/>
          </a:xfrm>
          <a:custGeom>
            <a:avLst/>
            <a:gdLst/>
            <a:ahLst/>
            <a:rect l="l" t="t" r="r" b="b"/>
            <a:pathLst>
              <a:path w="199" h="530">
                <a:moveTo>
                  <a:pt x="0" y="0"/>
                </a:moveTo>
                <a:cubicBezTo>
                  <a:pt x="26" y="0"/>
                  <a:pt x="41" y="6"/>
                  <a:pt x="66" y="24"/>
                </a:cubicBezTo>
                <a:cubicBezTo>
                  <a:pt x="124" y="64"/>
                  <a:pt x="162" y="120"/>
                  <a:pt x="179" y="187"/>
                </a:cubicBezTo>
                <a:cubicBezTo>
                  <a:pt x="198" y="260"/>
                  <a:pt x="194" y="338"/>
                  <a:pt x="152" y="401"/>
                </a:cubicBezTo>
                <a:cubicBezTo>
                  <a:pt x="121" y="450"/>
                  <a:pt x="69" y="490"/>
                  <a:pt x="22" y="520"/>
                </a:cubicBezTo>
                <a:cubicBezTo>
                  <a:pt x="16" y="523"/>
                  <a:pt x="10" y="526"/>
                  <a:pt x="4" y="52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50"/>
          <p:cNvSpPr/>
          <p:nvPr/>
        </p:nvSpPr>
        <p:spPr>
          <a:xfrm>
            <a:off x="2709000" y="5021280"/>
            <a:ext cx="2544480" cy="597240"/>
          </a:xfrm>
          <a:custGeom>
            <a:avLst/>
            <a:gdLst/>
            <a:ahLst/>
            <a:rect l="l" t="t" r="r" b="b"/>
            <a:pathLst>
              <a:path w="7069" h="1660">
                <a:moveTo>
                  <a:pt x="442" y="77"/>
                </a:moveTo>
                <a:cubicBezTo>
                  <a:pt x="412" y="67"/>
                  <a:pt x="388" y="65"/>
                  <a:pt x="357" y="61"/>
                </a:cubicBezTo>
                <a:cubicBezTo>
                  <a:pt x="353" y="60"/>
                  <a:pt x="346" y="59"/>
                  <a:pt x="343" y="59"/>
                </a:cubicBezTo>
                <a:cubicBezTo>
                  <a:pt x="343" y="59"/>
                  <a:pt x="343" y="57"/>
                  <a:pt x="341" y="57"/>
                </a:cubicBezTo>
                <a:cubicBezTo>
                  <a:pt x="349" y="54"/>
                  <a:pt x="367" y="46"/>
                  <a:pt x="381" y="44"/>
                </a:cubicBezTo>
                <a:cubicBezTo>
                  <a:pt x="421" y="37"/>
                  <a:pt x="460" y="37"/>
                  <a:pt x="500" y="37"/>
                </a:cubicBezTo>
                <a:cubicBezTo>
                  <a:pt x="532" y="37"/>
                  <a:pt x="538" y="47"/>
                  <a:pt x="545" y="75"/>
                </a:cubicBezTo>
                <a:cubicBezTo>
                  <a:pt x="555" y="115"/>
                  <a:pt x="512" y="139"/>
                  <a:pt x="483" y="154"/>
                </a:cubicBezTo>
                <a:cubicBezTo>
                  <a:pt x="445" y="175"/>
                  <a:pt x="401" y="190"/>
                  <a:pt x="359" y="200"/>
                </a:cubicBezTo>
                <a:cubicBezTo>
                  <a:pt x="349" y="203"/>
                  <a:pt x="347" y="204"/>
                  <a:pt x="340" y="203"/>
                </a:cubicBezTo>
                <a:cubicBezTo>
                  <a:pt x="420" y="203"/>
                  <a:pt x="555" y="192"/>
                  <a:pt x="594" y="285"/>
                </a:cubicBezTo>
                <a:cubicBezTo>
                  <a:pt x="623" y="354"/>
                  <a:pt x="577" y="409"/>
                  <a:pt x="525" y="446"/>
                </a:cubicBezTo>
                <a:cubicBezTo>
                  <a:pt x="419" y="524"/>
                  <a:pt x="170" y="636"/>
                  <a:pt x="32" y="594"/>
                </a:cubicBezTo>
                <a:cubicBezTo>
                  <a:pt x="0" y="584"/>
                  <a:pt x="42" y="579"/>
                  <a:pt x="65" y="567"/>
                </a:cubicBezTo>
                <a:moveTo>
                  <a:pt x="1146" y="258"/>
                </a:moveTo>
                <a:cubicBezTo>
                  <a:pt x="1140" y="254"/>
                  <a:pt x="1130" y="245"/>
                  <a:pt x="1121" y="251"/>
                </a:cubicBezTo>
                <a:cubicBezTo>
                  <a:pt x="1081" y="278"/>
                  <a:pt x="1053" y="346"/>
                  <a:pt x="1024" y="383"/>
                </a:cubicBezTo>
                <a:cubicBezTo>
                  <a:pt x="998" y="416"/>
                  <a:pt x="970" y="447"/>
                  <a:pt x="939" y="476"/>
                </a:cubicBezTo>
                <a:cubicBezTo>
                  <a:pt x="932" y="482"/>
                  <a:pt x="925" y="487"/>
                  <a:pt x="918" y="493"/>
                </a:cubicBezTo>
                <a:moveTo>
                  <a:pt x="905" y="262"/>
                </a:moveTo>
                <a:cubicBezTo>
                  <a:pt x="915" y="303"/>
                  <a:pt x="948" y="328"/>
                  <a:pt x="977" y="358"/>
                </a:cubicBezTo>
                <a:cubicBezTo>
                  <a:pt x="1017" y="399"/>
                  <a:pt x="1057" y="442"/>
                  <a:pt x="1099" y="481"/>
                </a:cubicBezTo>
                <a:cubicBezTo>
                  <a:pt x="1128" y="508"/>
                  <a:pt x="1156" y="526"/>
                  <a:pt x="1190" y="545"/>
                </a:cubicBezTo>
                <a:moveTo>
                  <a:pt x="1597" y="388"/>
                </a:moveTo>
                <a:cubicBezTo>
                  <a:pt x="1590" y="379"/>
                  <a:pt x="1574" y="367"/>
                  <a:pt x="1582" y="352"/>
                </a:cubicBezTo>
                <a:cubicBezTo>
                  <a:pt x="1599" y="319"/>
                  <a:pt x="1687" y="320"/>
                  <a:pt x="1715" y="319"/>
                </a:cubicBezTo>
                <a:cubicBezTo>
                  <a:pt x="1777" y="316"/>
                  <a:pt x="1795" y="329"/>
                  <a:pt x="1794" y="393"/>
                </a:cubicBezTo>
                <a:cubicBezTo>
                  <a:pt x="1793" y="464"/>
                  <a:pt x="1731" y="505"/>
                  <a:pt x="1675" y="540"/>
                </a:cubicBezTo>
                <a:cubicBezTo>
                  <a:pt x="1637" y="564"/>
                  <a:pt x="1597" y="579"/>
                  <a:pt x="1555" y="594"/>
                </a:cubicBezTo>
                <a:cubicBezTo>
                  <a:pt x="1553" y="595"/>
                  <a:pt x="1551" y="596"/>
                  <a:pt x="1549" y="597"/>
                </a:cubicBezTo>
                <a:cubicBezTo>
                  <a:pt x="1616" y="595"/>
                  <a:pt x="1681" y="585"/>
                  <a:pt x="1746" y="572"/>
                </a:cubicBezTo>
                <a:cubicBezTo>
                  <a:pt x="1816" y="556"/>
                  <a:pt x="1838" y="551"/>
                  <a:pt x="1885" y="540"/>
                </a:cubicBezTo>
                <a:moveTo>
                  <a:pt x="2337" y="331"/>
                </a:moveTo>
                <a:cubicBezTo>
                  <a:pt x="2337" y="334"/>
                  <a:pt x="2334" y="366"/>
                  <a:pt x="2324" y="383"/>
                </a:cubicBezTo>
                <a:cubicBezTo>
                  <a:pt x="2293" y="437"/>
                  <a:pt x="2249" y="484"/>
                  <a:pt x="2203" y="527"/>
                </a:cubicBezTo>
                <a:cubicBezTo>
                  <a:pt x="2173" y="555"/>
                  <a:pt x="2144" y="575"/>
                  <a:pt x="2106" y="590"/>
                </a:cubicBezTo>
                <a:moveTo>
                  <a:pt x="2058" y="453"/>
                </a:moveTo>
                <a:cubicBezTo>
                  <a:pt x="2112" y="453"/>
                  <a:pt x="2139" y="464"/>
                  <a:pt x="2185" y="497"/>
                </a:cubicBezTo>
                <a:cubicBezTo>
                  <a:pt x="2233" y="532"/>
                  <a:pt x="2272" y="577"/>
                  <a:pt x="2314" y="619"/>
                </a:cubicBezTo>
                <a:cubicBezTo>
                  <a:pt x="2345" y="650"/>
                  <a:pt x="2375" y="673"/>
                  <a:pt x="2413" y="693"/>
                </a:cubicBezTo>
                <a:moveTo>
                  <a:pt x="2668" y="280"/>
                </a:moveTo>
                <a:cubicBezTo>
                  <a:pt x="2683" y="316"/>
                  <a:pt x="2685" y="365"/>
                  <a:pt x="2689" y="405"/>
                </a:cubicBezTo>
                <a:cubicBezTo>
                  <a:pt x="2694" y="462"/>
                  <a:pt x="2695" y="521"/>
                  <a:pt x="2703" y="579"/>
                </a:cubicBezTo>
                <a:cubicBezTo>
                  <a:pt x="2708" y="616"/>
                  <a:pt x="2718" y="646"/>
                  <a:pt x="2739" y="677"/>
                </a:cubicBezTo>
                <a:moveTo>
                  <a:pt x="3290" y="418"/>
                </a:moveTo>
                <a:cubicBezTo>
                  <a:pt x="3275" y="422"/>
                  <a:pt x="3263" y="424"/>
                  <a:pt x="3250" y="433"/>
                </a:cubicBezTo>
                <a:lnTo>
                  <a:pt x="3250" y="434"/>
                </a:lnTo>
                <a:cubicBezTo>
                  <a:pt x="3291" y="440"/>
                  <a:pt x="3334" y="441"/>
                  <a:pt x="3377" y="441"/>
                </a:cubicBezTo>
                <a:cubicBezTo>
                  <a:pt x="3469" y="441"/>
                  <a:pt x="3561" y="441"/>
                  <a:pt x="3653" y="441"/>
                </a:cubicBezTo>
                <a:moveTo>
                  <a:pt x="3226" y="567"/>
                </a:moveTo>
                <a:cubicBezTo>
                  <a:pt x="3277" y="571"/>
                  <a:pt x="3330" y="570"/>
                  <a:pt x="3381" y="569"/>
                </a:cubicBezTo>
                <a:cubicBezTo>
                  <a:pt x="3465" y="568"/>
                  <a:pt x="3553" y="558"/>
                  <a:pt x="3634" y="532"/>
                </a:cubicBezTo>
                <a:cubicBezTo>
                  <a:pt x="3648" y="526"/>
                  <a:pt x="3661" y="521"/>
                  <a:pt x="3675" y="515"/>
                </a:cubicBezTo>
                <a:moveTo>
                  <a:pt x="3581" y="265"/>
                </a:moveTo>
                <a:cubicBezTo>
                  <a:pt x="3598" y="297"/>
                  <a:pt x="3618" y="306"/>
                  <a:pt x="3646" y="327"/>
                </a:cubicBezTo>
                <a:cubicBezTo>
                  <a:pt x="3702" y="369"/>
                  <a:pt x="3768" y="413"/>
                  <a:pt x="3791" y="483"/>
                </a:cubicBezTo>
                <a:cubicBezTo>
                  <a:pt x="3812" y="547"/>
                  <a:pt x="3789" y="591"/>
                  <a:pt x="3741" y="631"/>
                </a:cubicBezTo>
                <a:cubicBezTo>
                  <a:pt x="3711" y="656"/>
                  <a:pt x="3676" y="672"/>
                  <a:pt x="3642" y="690"/>
                </a:cubicBezTo>
                <a:moveTo>
                  <a:pt x="4676" y="262"/>
                </a:moveTo>
                <a:cubicBezTo>
                  <a:pt x="4672" y="257"/>
                  <a:pt x="4670" y="253"/>
                  <a:pt x="4665" y="248"/>
                </a:cubicBezTo>
                <a:cubicBezTo>
                  <a:pt x="4664" y="247"/>
                  <a:pt x="4661" y="246"/>
                  <a:pt x="4660" y="245"/>
                </a:cubicBezTo>
                <a:cubicBezTo>
                  <a:pt x="4667" y="243"/>
                  <a:pt x="4654" y="239"/>
                  <a:pt x="4680" y="237"/>
                </a:cubicBezTo>
                <a:cubicBezTo>
                  <a:pt x="4723" y="234"/>
                  <a:pt x="4787" y="227"/>
                  <a:pt x="4825" y="248"/>
                </a:cubicBezTo>
                <a:cubicBezTo>
                  <a:pt x="4858" y="266"/>
                  <a:pt x="4864" y="310"/>
                  <a:pt x="4858" y="344"/>
                </a:cubicBezTo>
                <a:cubicBezTo>
                  <a:pt x="4852" y="380"/>
                  <a:pt x="4813" y="404"/>
                  <a:pt x="4783" y="418"/>
                </a:cubicBezTo>
                <a:cubicBezTo>
                  <a:pt x="4772" y="424"/>
                  <a:pt x="4718" y="429"/>
                  <a:pt x="4756" y="430"/>
                </a:cubicBezTo>
                <a:cubicBezTo>
                  <a:pt x="4807" y="432"/>
                  <a:pt x="4861" y="424"/>
                  <a:pt x="4908" y="447"/>
                </a:cubicBezTo>
                <a:cubicBezTo>
                  <a:pt x="4929" y="457"/>
                  <a:pt x="4949" y="483"/>
                  <a:pt x="4938" y="508"/>
                </a:cubicBezTo>
                <a:cubicBezTo>
                  <a:pt x="4922" y="545"/>
                  <a:pt x="4856" y="545"/>
                  <a:pt x="4825" y="547"/>
                </a:cubicBezTo>
                <a:cubicBezTo>
                  <a:pt x="4749" y="553"/>
                  <a:pt x="4664" y="556"/>
                  <a:pt x="4588" y="549"/>
                </a:cubicBezTo>
                <a:cubicBezTo>
                  <a:pt x="4559" y="546"/>
                  <a:pt x="4535" y="541"/>
                  <a:pt x="4523" y="518"/>
                </a:cubicBezTo>
                <a:cubicBezTo>
                  <a:pt x="4523" y="515"/>
                  <a:pt x="4523" y="511"/>
                  <a:pt x="4523" y="508"/>
                </a:cubicBezTo>
                <a:moveTo>
                  <a:pt x="5245" y="14"/>
                </a:moveTo>
                <a:cubicBezTo>
                  <a:pt x="5246" y="8"/>
                  <a:pt x="5246" y="5"/>
                  <a:pt x="5247" y="0"/>
                </a:cubicBezTo>
                <a:cubicBezTo>
                  <a:pt x="5248" y="18"/>
                  <a:pt x="5248" y="47"/>
                  <a:pt x="5248" y="66"/>
                </a:cubicBezTo>
                <a:cubicBezTo>
                  <a:pt x="5248" y="127"/>
                  <a:pt x="5256" y="194"/>
                  <a:pt x="5245" y="255"/>
                </a:cubicBezTo>
                <a:cubicBezTo>
                  <a:pt x="5236" y="305"/>
                  <a:pt x="5214" y="352"/>
                  <a:pt x="5196" y="398"/>
                </a:cubicBezTo>
                <a:moveTo>
                  <a:pt x="5248" y="623"/>
                </a:moveTo>
                <a:cubicBezTo>
                  <a:pt x="5251" y="624"/>
                  <a:pt x="5253" y="625"/>
                  <a:pt x="5259" y="625"/>
                </a:cubicBezTo>
                <a:cubicBezTo>
                  <a:pt x="5272" y="625"/>
                  <a:pt x="5284" y="625"/>
                  <a:pt x="5297" y="625"/>
                </a:cubicBezTo>
                <a:cubicBezTo>
                  <a:pt x="5284" y="642"/>
                  <a:pt x="5253" y="648"/>
                  <a:pt x="5231" y="652"/>
                </a:cubicBezTo>
                <a:cubicBezTo>
                  <a:pt x="5214" y="655"/>
                  <a:pt x="5196" y="656"/>
                  <a:pt x="5180" y="661"/>
                </a:cubicBezTo>
                <a:moveTo>
                  <a:pt x="4319" y="722"/>
                </a:moveTo>
                <a:cubicBezTo>
                  <a:pt x="4293" y="722"/>
                  <a:pt x="4267" y="722"/>
                  <a:pt x="4241" y="722"/>
                </a:cubicBezTo>
                <a:cubicBezTo>
                  <a:pt x="4260" y="724"/>
                  <a:pt x="4302" y="730"/>
                  <a:pt x="4325" y="730"/>
                </a:cubicBezTo>
                <a:cubicBezTo>
                  <a:pt x="4533" y="734"/>
                  <a:pt x="4739" y="718"/>
                  <a:pt x="4946" y="707"/>
                </a:cubicBezTo>
                <a:cubicBezTo>
                  <a:pt x="5374" y="684"/>
                  <a:pt x="5854" y="687"/>
                  <a:pt x="6263" y="687"/>
                </a:cubicBezTo>
                <a:cubicBezTo>
                  <a:pt x="6279" y="687"/>
                  <a:pt x="6230" y="686"/>
                  <a:pt x="6214" y="686"/>
                </a:cubicBezTo>
                <a:moveTo>
                  <a:pt x="4625" y="1110"/>
                </a:moveTo>
                <a:cubicBezTo>
                  <a:pt x="4621" y="1107"/>
                  <a:pt x="4616" y="1102"/>
                  <a:pt x="4611" y="1098"/>
                </a:cubicBezTo>
                <a:cubicBezTo>
                  <a:pt x="4616" y="1095"/>
                  <a:pt x="4624" y="1087"/>
                  <a:pt x="4635" y="1082"/>
                </a:cubicBezTo>
                <a:cubicBezTo>
                  <a:pt x="4657" y="1073"/>
                  <a:pt x="4693" y="1070"/>
                  <a:pt x="4710" y="1053"/>
                </a:cubicBezTo>
                <a:cubicBezTo>
                  <a:pt x="4720" y="1043"/>
                  <a:pt x="4716" y="1041"/>
                  <a:pt x="4719" y="1028"/>
                </a:cubicBezTo>
                <a:cubicBezTo>
                  <a:pt x="4719" y="1026"/>
                  <a:pt x="4719" y="1025"/>
                  <a:pt x="4719" y="1024"/>
                </a:cubicBezTo>
                <a:cubicBezTo>
                  <a:pt x="4717" y="1074"/>
                  <a:pt x="4714" y="1125"/>
                  <a:pt x="4713" y="1175"/>
                </a:cubicBezTo>
                <a:cubicBezTo>
                  <a:pt x="4712" y="1262"/>
                  <a:pt x="4706" y="1353"/>
                  <a:pt x="4725" y="1440"/>
                </a:cubicBezTo>
                <a:cubicBezTo>
                  <a:pt x="4735" y="1486"/>
                  <a:pt x="4757" y="1531"/>
                  <a:pt x="4762" y="1578"/>
                </a:cubicBezTo>
                <a:cubicBezTo>
                  <a:pt x="4765" y="1608"/>
                  <a:pt x="4766" y="1624"/>
                  <a:pt x="4740" y="1638"/>
                </a:cubicBezTo>
                <a:cubicBezTo>
                  <a:pt x="4711" y="1654"/>
                  <a:pt x="4665" y="1650"/>
                  <a:pt x="4634" y="1651"/>
                </a:cubicBezTo>
                <a:cubicBezTo>
                  <a:pt x="4591" y="1652"/>
                  <a:pt x="4528" y="1659"/>
                  <a:pt x="4489" y="1649"/>
                </a:cubicBezTo>
                <a:cubicBezTo>
                  <a:pt x="4489" y="1648"/>
                  <a:pt x="4489" y="1647"/>
                  <a:pt x="4489" y="1646"/>
                </a:cubicBezTo>
                <a:cubicBezTo>
                  <a:pt x="4530" y="1640"/>
                  <a:pt x="4572" y="1635"/>
                  <a:pt x="4614" y="1631"/>
                </a:cubicBezTo>
                <a:cubicBezTo>
                  <a:pt x="4731" y="1619"/>
                  <a:pt x="4849" y="1624"/>
                  <a:pt x="4966" y="1620"/>
                </a:cubicBezTo>
                <a:moveTo>
                  <a:pt x="6521" y="605"/>
                </a:moveTo>
                <a:cubicBezTo>
                  <a:pt x="6501" y="595"/>
                  <a:pt x="6507" y="599"/>
                  <a:pt x="6494" y="589"/>
                </a:cubicBezTo>
                <a:cubicBezTo>
                  <a:pt x="6521" y="587"/>
                  <a:pt x="6561" y="587"/>
                  <a:pt x="6591" y="587"/>
                </a:cubicBezTo>
                <a:cubicBezTo>
                  <a:pt x="6694" y="587"/>
                  <a:pt x="6816" y="578"/>
                  <a:pt x="6916" y="608"/>
                </a:cubicBezTo>
                <a:cubicBezTo>
                  <a:pt x="6930" y="615"/>
                  <a:pt x="6936" y="614"/>
                  <a:pt x="6933" y="625"/>
                </a:cubicBezTo>
                <a:moveTo>
                  <a:pt x="6493" y="807"/>
                </a:moveTo>
                <a:cubicBezTo>
                  <a:pt x="6588" y="797"/>
                  <a:pt x="6683" y="778"/>
                  <a:pt x="6776" y="758"/>
                </a:cubicBezTo>
                <a:cubicBezTo>
                  <a:pt x="6829" y="745"/>
                  <a:pt x="6844" y="742"/>
                  <a:pt x="6876" y="728"/>
                </a:cubicBezTo>
                <a:moveTo>
                  <a:pt x="6819" y="451"/>
                </a:moveTo>
                <a:cubicBezTo>
                  <a:pt x="6803" y="432"/>
                  <a:pt x="6787" y="427"/>
                  <a:pt x="6821" y="427"/>
                </a:cubicBezTo>
                <a:cubicBezTo>
                  <a:pt x="6881" y="427"/>
                  <a:pt x="6959" y="455"/>
                  <a:pt x="7004" y="495"/>
                </a:cubicBezTo>
                <a:cubicBezTo>
                  <a:pt x="7056" y="540"/>
                  <a:pt x="7068" y="618"/>
                  <a:pt x="7059" y="683"/>
                </a:cubicBezTo>
                <a:cubicBezTo>
                  <a:pt x="7049" y="753"/>
                  <a:pt x="6991" y="808"/>
                  <a:pt x="6936" y="848"/>
                </a:cubicBezTo>
                <a:cubicBezTo>
                  <a:pt x="6890" y="881"/>
                  <a:pt x="6837" y="905"/>
                  <a:pt x="6788" y="934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51"/>
          <p:cNvSpPr/>
          <p:nvPr/>
        </p:nvSpPr>
        <p:spPr>
          <a:xfrm>
            <a:off x="5542200" y="5038920"/>
            <a:ext cx="3159000" cy="694440"/>
          </a:xfrm>
          <a:custGeom>
            <a:avLst/>
            <a:gdLst/>
            <a:ahLst/>
            <a:rect l="l" t="t" r="r" b="b"/>
            <a:pathLst>
              <a:path w="8776" h="1930">
                <a:moveTo>
                  <a:pt x="333" y="98"/>
                </a:moveTo>
                <a:cubicBezTo>
                  <a:pt x="323" y="88"/>
                  <a:pt x="317" y="84"/>
                  <a:pt x="315" y="71"/>
                </a:cubicBezTo>
                <a:cubicBezTo>
                  <a:pt x="315" y="68"/>
                  <a:pt x="315" y="67"/>
                  <a:pt x="315" y="65"/>
                </a:cubicBezTo>
                <a:cubicBezTo>
                  <a:pt x="347" y="58"/>
                  <a:pt x="377" y="55"/>
                  <a:pt x="410" y="55"/>
                </a:cubicBezTo>
                <a:cubicBezTo>
                  <a:pt x="448" y="55"/>
                  <a:pt x="487" y="49"/>
                  <a:pt x="519" y="74"/>
                </a:cubicBezTo>
                <a:cubicBezTo>
                  <a:pt x="537" y="88"/>
                  <a:pt x="549" y="122"/>
                  <a:pt x="540" y="143"/>
                </a:cubicBezTo>
                <a:cubicBezTo>
                  <a:pt x="520" y="192"/>
                  <a:pt x="443" y="213"/>
                  <a:pt x="397" y="222"/>
                </a:cubicBezTo>
                <a:cubicBezTo>
                  <a:pt x="387" y="223"/>
                  <a:pt x="385" y="223"/>
                  <a:pt x="379" y="225"/>
                </a:cubicBezTo>
                <a:cubicBezTo>
                  <a:pt x="428" y="233"/>
                  <a:pt x="499" y="235"/>
                  <a:pt x="531" y="279"/>
                </a:cubicBezTo>
                <a:cubicBezTo>
                  <a:pt x="550" y="305"/>
                  <a:pt x="534" y="338"/>
                  <a:pt x="512" y="354"/>
                </a:cubicBezTo>
                <a:cubicBezTo>
                  <a:pt x="474" y="380"/>
                  <a:pt x="422" y="385"/>
                  <a:pt x="377" y="387"/>
                </a:cubicBezTo>
                <a:cubicBezTo>
                  <a:pt x="337" y="388"/>
                  <a:pt x="285" y="395"/>
                  <a:pt x="246" y="386"/>
                </a:cubicBezTo>
                <a:cubicBezTo>
                  <a:pt x="237" y="380"/>
                  <a:pt x="233" y="379"/>
                  <a:pt x="236" y="372"/>
                </a:cubicBezTo>
                <a:moveTo>
                  <a:pt x="873" y="17"/>
                </a:moveTo>
                <a:cubicBezTo>
                  <a:pt x="861" y="54"/>
                  <a:pt x="852" y="93"/>
                  <a:pt x="847" y="132"/>
                </a:cubicBezTo>
                <a:cubicBezTo>
                  <a:pt x="840" y="187"/>
                  <a:pt x="837" y="245"/>
                  <a:pt x="835" y="302"/>
                </a:cubicBezTo>
                <a:cubicBezTo>
                  <a:pt x="832" y="377"/>
                  <a:pt x="834" y="452"/>
                  <a:pt x="834" y="527"/>
                </a:cubicBezTo>
                <a:moveTo>
                  <a:pt x="791" y="719"/>
                </a:moveTo>
                <a:cubicBezTo>
                  <a:pt x="785" y="715"/>
                  <a:pt x="783" y="715"/>
                  <a:pt x="783" y="708"/>
                </a:cubicBezTo>
                <a:cubicBezTo>
                  <a:pt x="783" y="706"/>
                  <a:pt x="783" y="704"/>
                  <a:pt x="783" y="702"/>
                </a:cubicBezTo>
                <a:cubicBezTo>
                  <a:pt x="759" y="702"/>
                  <a:pt x="737" y="703"/>
                  <a:pt x="714" y="710"/>
                </a:cubicBezTo>
                <a:cubicBezTo>
                  <a:pt x="710" y="712"/>
                  <a:pt x="705" y="713"/>
                  <a:pt x="701" y="715"/>
                </a:cubicBezTo>
                <a:moveTo>
                  <a:pt x="33" y="669"/>
                </a:moveTo>
                <a:cubicBezTo>
                  <a:pt x="29" y="657"/>
                  <a:pt x="0" y="666"/>
                  <a:pt x="21" y="663"/>
                </a:cubicBezTo>
                <a:cubicBezTo>
                  <a:pt x="93" y="652"/>
                  <a:pt x="188" y="678"/>
                  <a:pt x="260" y="682"/>
                </a:cubicBezTo>
                <a:cubicBezTo>
                  <a:pt x="444" y="693"/>
                  <a:pt x="629" y="689"/>
                  <a:pt x="813" y="689"/>
                </a:cubicBezTo>
                <a:cubicBezTo>
                  <a:pt x="1035" y="689"/>
                  <a:pt x="1255" y="684"/>
                  <a:pt x="1477" y="676"/>
                </a:cubicBezTo>
                <a:cubicBezTo>
                  <a:pt x="1597" y="672"/>
                  <a:pt x="1939" y="652"/>
                  <a:pt x="1820" y="668"/>
                </a:cubicBezTo>
                <a:cubicBezTo>
                  <a:pt x="1797" y="668"/>
                  <a:pt x="1789" y="668"/>
                  <a:pt x="1773" y="669"/>
                </a:cubicBezTo>
                <a:moveTo>
                  <a:pt x="992" y="567"/>
                </a:moveTo>
                <a:cubicBezTo>
                  <a:pt x="986" y="567"/>
                  <a:pt x="978" y="567"/>
                  <a:pt x="974" y="566"/>
                </a:cubicBezTo>
                <a:cubicBezTo>
                  <a:pt x="974" y="577"/>
                  <a:pt x="976" y="585"/>
                  <a:pt x="968" y="593"/>
                </a:cubicBezTo>
                <a:cubicBezTo>
                  <a:pt x="958" y="603"/>
                  <a:pt x="942" y="608"/>
                  <a:pt x="929" y="610"/>
                </a:cubicBezTo>
                <a:cubicBezTo>
                  <a:pt x="927" y="610"/>
                  <a:pt x="905" y="610"/>
                  <a:pt x="916" y="610"/>
                </a:cubicBezTo>
                <a:cubicBezTo>
                  <a:pt x="931" y="610"/>
                  <a:pt x="946" y="610"/>
                  <a:pt x="961" y="610"/>
                </a:cubicBezTo>
                <a:cubicBezTo>
                  <a:pt x="952" y="613"/>
                  <a:pt x="943" y="616"/>
                  <a:pt x="931" y="616"/>
                </a:cubicBezTo>
                <a:cubicBezTo>
                  <a:pt x="925" y="616"/>
                  <a:pt x="914" y="616"/>
                  <a:pt x="920" y="616"/>
                </a:cubicBezTo>
                <a:moveTo>
                  <a:pt x="361" y="1113"/>
                </a:moveTo>
                <a:cubicBezTo>
                  <a:pt x="361" y="1105"/>
                  <a:pt x="361" y="1097"/>
                  <a:pt x="361" y="1089"/>
                </a:cubicBezTo>
                <a:cubicBezTo>
                  <a:pt x="378" y="1087"/>
                  <a:pt x="396" y="1086"/>
                  <a:pt x="413" y="1082"/>
                </a:cubicBezTo>
                <a:cubicBezTo>
                  <a:pt x="427" y="1078"/>
                  <a:pt x="440" y="1075"/>
                  <a:pt x="446" y="1061"/>
                </a:cubicBezTo>
                <a:cubicBezTo>
                  <a:pt x="449" y="1053"/>
                  <a:pt x="446" y="1036"/>
                  <a:pt x="446" y="1027"/>
                </a:cubicBezTo>
                <a:cubicBezTo>
                  <a:pt x="446" y="1142"/>
                  <a:pt x="471" y="1289"/>
                  <a:pt x="435" y="1399"/>
                </a:cubicBezTo>
                <a:cubicBezTo>
                  <a:pt x="422" y="1437"/>
                  <a:pt x="397" y="1466"/>
                  <a:pt x="364" y="1488"/>
                </a:cubicBezTo>
                <a:cubicBezTo>
                  <a:pt x="349" y="1498"/>
                  <a:pt x="335" y="1501"/>
                  <a:pt x="318" y="1505"/>
                </a:cubicBezTo>
                <a:cubicBezTo>
                  <a:pt x="337" y="1494"/>
                  <a:pt x="355" y="1482"/>
                  <a:pt x="377" y="1475"/>
                </a:cubicBezTo>
                <a:cubicBezTo>
                  <a:pt x="420" y="1461"/>
                  <a:pt x="464" y="1456"/>
                  <a:pt x="509" y="1455"/>
                </a:cubicBezTo>
                <a:cubicBezTo>
                  <a:pt x="546" y="1454"/>
                  <a:pt x="584" y="1454"/>
                  <a:pt x="619" y="1458"/>
                </a:cubicBezTo>
                <a:cubicBezTo>
                  <a:pt x="621" y="1458"/>
                  <a:pt x="623" y="1458"/>
                  <a:pt x="625" y="1458"/>
                </a:cubicBezTo>
                <a:moveTo>
                  <a:pt x="837" y="1130"/>
                </a:moveTo>
                <a:cubicBezTo>
                  <a:pt x="837" y="1112"/>
                  <a:pt x="837" y="1144"/>
                  <a:pt x="837" y="1162"/>
                </a:cubicBezTo>
                <a:cubicBezTo>
                  <a:pt x="837" y="1285"/>
                  <a:pt x="810" y="1444"/>
                  <a:pt x="844" y="1562"/>
                </a:cubicBezTo>
                <a:cubicBezTo>
                  <a:pt x="848" y="1572"/>
                  <a:pt x="852" y="1583"/>
                  <a:pt x="856" y="1593"/>
                </a:cubicBezTo>
                <a:moveTo>
                  <a:pt x="832" y="1839"/>
                </a:moveTo>
                <a:cubicBezTo>
                  <a:pt x="842" y="1839"/>
                  <a:pt x="907" y="1833"/>
                  <a:pt x="910" y="1842"/>
                </a:cubicBezTo>
                <a:cubicBezTo>
                  <a:pt x="910" y="1843"/>
                  <a:pt x="910" y="1845"/>
                  <a:pt x="910" y="1846"/>
                </a:cubicBezTo>
                <a:cubicBezTo>
                  <a:pt x="905" y="1860"/>
                  <a:pt x="878" y="1854"/>
                  <a:pt x="865" y="1854"/>
                </a:cubicBezTo>
                <a:cubicBezTo>
                  <a:pt x="849" y="1854"/>
                  <a:pt x="818" y="1862"/>
                  <a:pt x="815" y="1842"/>
                </a:cubicBezTo>
                <a:cubicBezTo>
                  <a:pt x="815" y="1838"/>
                  <a:pt x="815" y="1833"/>
                  <a:pt x="815" y="1829"/>
                </a:cubicBezTo>
                <a:moveTo>
                  <a:pt x="2269" y="652"/>
                </a:moveTo>
                <a:cubicBezTo>
                  <a:pt x="2293" y="652"/>
                  <a:pt x="2331" y="652"/>
                  <a:pt x="2357" y="652"/>
                </a:cubicBezTo>
                <a:cubicBezTo>
                  <a:pt x="2405" y="652"/>
                  <a:pt x="2464" y="647"/>
                  <a:pt x="2508" y="672"/>
                </a:cubicBezTo>
                <a:cubicBezTo>
                  <a:pt x="2511" y="675"/>
                  <a:pt x="2514" y="679"/>
                  <a:pt x="2517" y="682"/>
                </a:cubicBezTo>
                <a:moveTo>
                  <a:pt x="2153" y="893"/>
                </a:moveTo>
                <a:cubicBezTo>
                  <a:pt x="2211" y="893"/>
                  <a:pt x="2264" y="894"/>
                  <a:pt x="2320" y="884"/>
                </a:cubicBezTo>
                <a:cubicBezTo>
                  <a:pt x="2376" y="872"/>
                  <a:pt x="2394" y="868"/>
                  <a:pt x="2429" y="854"/>
                </a:cubicBezTo>
                <a:moveTo>
                  <a:pt x="3308" y="167"/>
                </a:moveTo>
                <a:cubicBezTo>
                  <a:pt x="3326" y="124"/>
                  <a:pt x="3348" y="129"/>
                  <a:pt x="3395" y="128"/>
                </a:cubicBezTo>
                <a:cubicBezTo>
                  <a:pt x="3435" y="128"/>
                  <a:pt x="3453" y="136"/>
                  <a:pt x="3460" y="179"/>
                </a:cubicBezTo>
                <a:cubicBezTo>
                  <a:pt x="3466" y="218"/>
                  <a:pt x="3461" y="249"/>
                  <a:pt x="3433" y="276"/>
                </a:cubicBezTo>
                <a:cubicBezTo>
                  <a:pt x="3412" y="296"/>
                  <a:pt x="3385" y="302"/>
                  <a:pt x="3360" y="314"/>
                </a:cubicBezTo>
                <a:cubicBezTo>
                  <a:pt x="3354" y="315"/>
                  <a:pt x="3351" y="314"/>
                  <a:pt x="3352" y="318"/>
                </a:cubicBezTo>
                <a:cubicBezTo>
                  <a:pt x="3361" y="321"/>
                  <a:pt x="3389" y="330"/>
                  <a:pt x="3403" y="334"/>
                </a:cubicBezTo>
                <a:cubicBezTo>
                  <a:pt x="3433" y="342"/>
                  <a:pt x="3476" y="354"/>
                  <a:pt x="3485" y="387"/>
                </a:cubicBezTo>
                <a:cubicBezTo>
                  <a:pt x="3496" y="429"/>
                  <a:pt x="3466" y="444"/>
                  <a:pt x="3431" y="457"/>
                </a:cubicBezTo>
                <a:cubicBezTo>
                  <a:pt x="3388" y="473"/>
                  <a:pt x="3343" y="473"/>
                  <a:pt x="3298" y="473"/>
                </a:cubicBezTo>
                <a:cubicBezTo>
                  <a:pt x="3280" y="473"/>
                  <a:pt x="3261" y="473"/>
                  <a:pt x="3243" y="473"/>
                </a:cubicBezTo>
                <a:moveTo>
                  <a:pt x="3797" y="123"/>
                </a:moveTo>
                <a:cubicBezTo>
                  <a:pt x="3797" y="141"/>
                  <a:pt x="3795" y="181"/>
                  <a:pt x="3789" y="206"/>
                </a:cubicBezTo>
                <a:cubicBezTo>
                  <a:pt x="3775" y="269"/>
                  <a:pt x="3761" y="328"/>
                  <a:pt x="3759" y="392"/>
                </a:cubicBezTo>
                <a:cubicBezTo>
                  <a:pt x="3757" y="450"/>
                  <a:pt x="3763" y="500"/>
                  <a:pt x="3773" y="557"/>
                </a:cubicBezTo>
                <a:cubicBezTo>
                  <a:pt x="3775" y="570"/>
                  <a:pt x="3777" y="584"/>
                  <a:pt x="3779" y="597"/>
                </a:cubicBezTo>
                <a:moveTo>
                  <a:pt x="3691" y="891"/>
                </a:moveTo>
                <a:cubicBezTo>
                  <a:pt x="3690" y="890"/>
                  <a:pt x="3686" y="886"/>
                  <a:pt x="3689" y="882"/>
                </a:cubicBezTo>
                <a:cubicBezTo>
                  <a:pt x="3704" y="864"/>
                  <a:pt x="3737" y="854"/>
                  <a:pt x="3759" y="850"/>
                </a:cubicBezTo>
                <a:cubicBezTo>
                  <a:pt x="3766" y="850"/>
                  <a:pt x="3766" y="850"/>
                  <a:pt x="3770" y="850"/>
                </a:cubicBezTo>
                <a:cubicBezTo>
                  <a:pt x="3744" y="863"/>
                  <a:pt x="3718" y="875"/>
                  <a:pt x="3692" y="887"/>
                </a:cubicBezTo>
                <a:cubicBezTo>
                  <a:pt x="3670" y="897"/>
                  <a:pt x="3663" y="900"/>
                  <a:pt x="3650" y="909"/>
                </a:cubicBezTo>
                <a:moveTo>
                  <a:pt x="3043" y="1100"/>
                </a:moveTo>
                <a:cubicBezTo>
                  <a:pt x="3055" y="1095"/>
                  <a:pt x="3089" y="1082"/>
                  <a:pt x="3127" y="1080"/>
                </a:cubicBezTo>
                <a:cubicBezTo>
                  <a:pt x="3280" y="1071"/>
                  <a:pt x="3434" y="1074"/>
                  <a:pt x="3588" y="1069"/>
                </a:cubicBezTo>
                <a:cubicBezTo>
                  <a:pt x="3964" y="1058"/>
                  <a:pt x="4338" y="1044"/>
                  <a:pt x="4714" y="1044"/>
                </a:cubicBezTo>
                <a:cubicBezTo>
                  <a:pt x="4822" y="1044"/>
                  <a:pt x="4935" y="1038"/>
                  <a:pt x="5042" y="1047"/>
                </a:cubicBezTo>
                <a:lnTo>
                  <a:pt x="5041" y="1048"/>
                </a:lnTo>
                <a:cubicBezTo>
                  <a:pt x="4985" y="1048"/>
                  <a:pt x="4928" y="1048"/>
                  <a:pt x="4872" y="1048"/>
                </a:cubicBezTo>
                <a:moveTo>
                  <a:pt x="3165" y="1297"/>
                </a:moveTo>
                <a:cubicBezTo>
                  <a:pt x="3107" y="1290"/>
                  <a:pt x="3056" y="1287"/>
                  <a:pt x="3000" y="1308"/>
                </a:cubicBezTo>
                <a:cubicBezTo>
                  <a:pt x="2925" y="1335"/>
                  <a:pt x="2840" y="1390"/>
                  <a:pt x="2809" y="1467"/>
                </a:cubicBezTo>
                <a:cubicBezTo>
                  <a:pt x="2789" y="1517"/>
                  <a:pt x="2800" y="1562"/>
                  <a:pt x="2842" y="1593"/>
                </a:cubicBezTo>
                <a:cubicBezTo>
                  <a:pt x="2909" y="1643"/>
                  <a:pt x="2997" y="1652"/>
                  <a:pt x="3076" y="1665"/>
                </a:cubicBezTo>
                <a:moveTo>
                  <a:pt x="3397" y="1424"/>
                </a:moveTo>
                <a:cubicBezTo>
                  <a:pt x="3388" y="1416"/>
                  <a:pt x="3387" y="1416"/>
                  <a:pt x="3382" y="1411"/>
                </a:cubicBezTo>
                <a:cubicBezTo>
                  <a:pt x="3398" y="1408"/>
                  <a:pt x="3423" y="1404"/>
                  <a:pt x="3441" y="1402"/>
                </a:cubicBezTo>
                <a:cubicBezTo>
                  <a:pt x="3474" y="1399"/>
                  <a:pt x="3527" y="1390"/>
                  <a:pt x="3559" y="1399"/>
                </a:cubicBezTo>
                <a:cubicBezTo>
                  <a:pt x="3578" y="1404"/>
                  <a:pt x="3582" y="1436"/>
                  <a:pt x="3576" y="1450"/>
                </a:cubicBezTo>
                <a:cubicBezTo>
                  <a:pt x="3566" y="1476"/>
                  <a:pt x="3531" y="1489"/>
                  <a:pt x="3507" y="1497"/>
                </a:cubicBezTo>
                <a:cubicBezTo>
                  <a:pt x="3499" y="1500"/>
                  <a:pt x="3488" y="1502"/>
                  <a:pt x="3480" y="1504"/>
                </a:cubicBezTo>
                <a:cubicBezTo>
                  <a:pt x="3510" y="1508"/>
                  <a:pt x="3541" y="1513"/>
                  <a:pt x="3567" y="1529"/>
                </a:cubicBezTo>
                <a:cubicBezTo>
                  <a:pt x="3584" y="1540"/>
                  <a:pt x="3607" y="1566"/>
                  <a:pt x="3595" y="1589"/>
                </a:cubicBezTo>
                <a:cubicBezTo>
                  <a:pt x="3579" y="1621"/>
                  <a:pt x="3506" y="1623"/>
                  <a:pt x="3476" y="1624"/>
                </a:cubicBezTo>
                <a:cubicBezTo>
                  <a:pt x="3429" y="1626"/>
                  <a:pt x="3375" y="1626"/>
                  <a:pt x="3330" y="1622"/>
                </a:cubicBezTo>
                <a:moveTo>
                  <a:pt x="3915" y="1526"/>
                </a:moveTo>
                <a:cubicBezTo>
                  <a:pt x="3926" y="1526"/>
                  <a:pt x="3930" y="1527"/>
                  <a:pt x="3941" y="1527"/>
                </a:cubicBezTo>
                <a:cubicBezTo>
                  <a:pt x="4052" y="1529"/>
                  <a:pt x="4165" y="1532"/>
                  <a:pt x="4276" y="1524"/>
                </a:cubicBezTo>
                <a:cubicBezTo>
                  <a:pt x="4286" y="1523"/>
                  <a:pt x="4294" y="1523"/>
                  <a:pt x="4304" y="1523"/>
                </a:cubicBezTo>
                <a:cubicBezTo>
                  <a:pt x="4286" y="1523"/>
                  <a:pt x="4267" y="1523"/>
                  <a:pt x="4249" y="1523"/>
                </a:cubicBezTo>
                <a:moveTo>
                  <a:pt x="4395" y="1379"/>
                </a:moveTo>
                <a:cubicBezTo>
                  <a:pt x="4402" y="1378"/>
                  <a:pt x="4409" y="1377"/>
                  <a:pt x="4416" y="1376"/>
                </a:cubicBezTo>
                <a:cubicBezTo>
                  <a:pt x="4438" y="1372"/>
                  <a:pt x="4459" y="1369"/>
                  <a:pt x="4481" y="1369"/>
                </a:cubicBezTo>
                <a:cubicBezTo>
                  <a:pt x="4489" y="1369"/>
                  <a:pt x="4516" y="1364"/>
                  <a:pt x="4522" y="1373"/>
                </a:cubicBezTo>
                <a:cubicBezTo>
                  <a:pt x="4529" y="1384"/>
                  <a:pt x="4526" y="1412"/>
                  <a:pt x="4525" y="1424"/>
                </a:cubicBezTo>
                <a:cubicBezTo>
                  <a:pt x="4522" y="1450"/>
                  <a:pt x="4499" y="1464"/>
                  <a:pt x="4478" y="1477"/>
                </a:cubicBezTo>
                <a:cubicBezTo>
                  <a:pt x="4469" y="1483"/>
                  <a:pt x="4459" y="1487"/>
                  <a:pt x="4450" y="1492"/>
                </a:cubicBezTo>
                <a:cubicBezTo>
                  <a:pt x="4453" y="1495"/>
                  <a:pt x="4446" y="1498"/>
                  <a:pt x="4454" y="1501"/>
                </a:cubicBezTo>
                <a:cubicBezTo>
                  <a:pt x="4483" y="1511"/>
                  <a:pt x="4516" y="1509"/>
                  <a:pt x="4544" y="1524"/>
                </a:cubicBezTo>
                <a:cubicBezTo>
                  <a:pt x="4568" y="1537"/>
                  <a:pt x="4574" y="1554"/>
                  <a:pt x="4575" y="1579"/>
                </a:cubicBezTo>
                <a:cubicBezTo>
                  <a:pt x="4576" y="1612"/>
                  <a:pt x="4548" y="1616"/>
                  <a:pt x="4520" y="1622"/>
                </a:cubicBezTo>
                <a:cubicBezTo>
                  <a:pt x="4480" y="1631"/>
                  <a:pt x="4440" y="1634"/>
                  <a:pt x="4399" y="1635"/>
                </a:cubicBezTo>
                <a:cubicBezTo>
                  <a:pt x="4391" y="1635"/>
                  <a:pt x="4382" y="1635"/>
                  <a:pt x="4374" y="1635"/>
                </a:cubicBezTo>
                <a:moveTo>
                  <a:pt x="4715" y="1221"/>
                </a:moveTo>
                <a:cubicBezTo>
                  <a:pt x="4747" y="1221"/>
                  <a:pt x="4769" y="1229"/>
                  <a:pt x="4795" y="1251"/>
                </a:cubicBezTo>
                <a:cubicBezTo>
                  <a:pt x="4845" y="1294"/>
                  <a:pt x="4878" y="1354"/>
                  <a:pt x="4889" y="1418"/>
                </a:cubicBezTo>
                <a:cubicBezTo>
                  <a:pt x="4898" y="1471"/>
                  <a:pt x="4905" y="1551"/>
                  <a:pt x="4878" y="1600"/>
                </a:cubicBezTo>
                <a:cubicBezTo>
                  <a:pt x="4855" y="1644"/>
                  <a:pt x="4809" y="1667"/>
                  <a:pt x="4765" y="1684"/>
                </a:cubicBezTo>
                <a:cubicBezTo>
                  <a:pt x="4740" y="1693"/>
                  <a:pt x="4719" y="1696"/>
                  <a:pt x="4693" y="1697"/>
                </a:cubicBezTo>
                <a:moveTo>
                  <a:pt x="5248" y="1353"/>
                </a:moveTo>
                <a:cubicBezTo>
                  <a:pt x="5257" y="1365"/>
                  <a:pt x="5261" y="1373"/>
                  <a:pt x="5263" y="1390"/>
                </a:cubicBezTo>
                <a:cubicBezTo>
                  <a:pt x="5267" y="1431"/>
                  <a:pt x="5266" y="1472"/>
                  <a:pt x="5267" y="1513"/>
                </a:cubicBezTo>
                <a:cubicBezTo>
                  <a:pt x="5269" y="1562"/>
                  <a:pt x="5269" y="1613"/>
                  <a:pt x="5276" y="1662"/>
                </a:cubicBezTo>
                <a:cubicBezTo>
                  <a:pt x="5282" y="1704"/>
                  <a:pt x="5286" y="1745"/>
                  <a:pt x="5291" y="1787"/>
                </a:cubicBezTo>
                <a:moveTo>
                  <a:pt x="5267" y="1872"/>
                </a:moveTo>
                <a:cubicBezTo>
                  <a:pt x="5283" y="1872"/>
                  <a:pt x="5350" y="1862"/>
                  <a:pt x="5361" y="1874"/>
                </a:cubicBezTo>
                <a:cubicBezTo>
                  <a:pt x="5362" y="1876"/>
                  <a:pt x="5362" y="1877"/>
                  <a:pt x="5363" y="1879"/>
                </a:cubicBezTo>
                <a:cubicBezTo>
                  <a:pt x="5361" y="1899"/>
                  <a:pt x="5342" y="1901"/>
                  <a:pt x="5324" y="1904"/>
                </a:cubicBezTo>
                <a:cubicBezTo>
                  <a:pt x="5304" y="1908"/>
                  <a:pt x="5257" y="1929"/>
                  <a:pt x="5263" y="1909"/>
                </a:cubicBezTo>
                <a:cubicBezTo>
                  <a:pt x="5267" y="1903"/>
                  <a:pt x="5271" y="1898"/>
                  <a:pt x="5275" y="1892"/>
                </a:cubicBezTo>
                <a:moveTo>
                  <a:pt x="5552" y="715"/>
                </a:moveTo>
                <a:cubicBezTo>
                  <a:pt x="5537" y="715"/>
                  <a:pt x="5564" y="715"/>
                  <a:pt x="5579" y="715"/>
                </a:cubicBezTo>
                <a:cubicBezTo>
                  <a:pt x="5671" y="715"/>
                  <a:pt x="5763" y="715"/>
                  <a:pt x="5855" y="715"/>
                </a:cubicBezTo>
                <a:moveTo>
                  <a:pt x="5585" y="913"/>
                </a:moveTo>
                <a:cubicBezTo>
                  <a:pt x="5627" y="913"/>
                  <a:pt x="5670" y="915"/>
                  <a:pt x="5712" y="909"/>
                </a:cubicBezTo>
                <a:cubicBezTo>
                  <a:pt x="5758" y="903"/>
                  <a:pt x="5802" y="889"/>
                  <a:pt x="5846" y="877"/>
                </a:cubicBezTo>
                <a:moveTo>
                  <a:pt x="5858" y="507"/>
                </a:moveTo>
                <a:cubicBezTo>
                  <a:pt x="5864" y="524"/>
                  <a:pt x="5865" y="534"/>
                  <a:pt x="5880" y="552"/>
                </a:cubicBezTo>
                <a:cubicBezTo>
                  <a:pt x="5920" y="601"/>
                  <a:pt x="5976" y="636"/>
                  <a:pt x="6010" y="690"/>
                </a:cubicBezTo>
                <a:cubicBezTo>
                  <a:pt x="6035" y="729"/>
                  <a:pt x="6044" y="787"/>
                  <a:pt x="6026" y="831"/>
                </a:cubicBezTo>
                <a:cubicBezTo>
                  <a:pt x="6002" y="891"/>
                  <a:pt x="5940" y="943"/>
                  <a:pt x="5889" y="980"/>
                </a:cubicBezTo>
                <a:cubicBezTo>
                  <a:pt x="5861" y="1000"/>
                  <a:pt x="5831" y="1017"/>
                  <a:pt x="5802" y="1034"/>
                </a:cubicBezTo>
                <a:moveTo>
                  <a:pt x="6831" y="146"/>
                </a:moveTo>
                <a:cubicBezTo>
                  <a:pt x="6834" y="132"/>
                  <a:pt x="6826" y="134"/>
                  <a:pt x="6840" y="125"/>
                </a:cubicBezTo>
                <a:cubicBezTo>
                  <a:pt x="6861" y="111"/>
                  <a:pt x="6897" y="110"/>
                  <a:pt x="6921" y="110"/>
                </a:cubicBezTo>
                <a:cubicBezTo>
                  <a:pt x="6954" y="109"/>
                  <a:pt x="6973" y="106"/>
                  <a:pt x="6986" y="141"/>
                </a:cubicBezTo>
                <a:cubicBezTo>
                  <a:pt x="7002" y="186"/>
                  <a:pt x="6995" y="241"/>
                  <a:pt x="6995" y="288"/>
                </a:cubicBezTo>
                <a:cubicBezTo>
                  <a:pt x="6995" y="328"/>
                  <a:pt x="6996" y="364"/>
                  <a:pt x="6979" y="400"/>
                </a:cubicBezTo>
                <a:cubicBezTo>
                  <a:pt x="6971" y="418"/>
                  <a:pt x="6966" y="412"/>
                  <a:pt x="6952" y="416"/>
                </a:cubicBezTo>
                <a:cubicBezTo>
                  <a:pt x="6945" y="403"/>
                  <a:pt x="6943" y="389"/>
                  <a:pt x="6943" y="368"/>
                </a:cubicBezTo>
                <a:cubicBezTo>
                  <a:pt x="6943" y="327"/>
                  <a:pt x="6965" y="295"/>
                  <a:pt x="6989" y="262"/>
                </a:cubicBezTo>
                <a:cubicBezTo>
                  <a:pt x="7017" y="224"/>
                  <a:pt x="7048" y="187"/>
                  <a:pt x="7089" y="163"/>
                </a:cubicBezTo>
                <a:cubicBezTo>
                  <a:pt x="7104" y="154"/>
                  <a:pt x="7156" y="133"/>
                  <a:pt x="7174" y="149"/>
                </a:cubicBezTo>
                <a:cubicBezTo>
                  <a:pt x="7197" y="171"/>
                  <a:pt x="7192" y="227"/>
                  <a:pt x="7192" y="255"/>
                </a:cubicBezTo>
                <a:cubicBezTo>
                  <a:pt x="7192" y="291"/>
                  <a:pt x="7192" y="326"/>
                  <a:pt x="7192" y="362"/>
                </a:cubicBezTo>
                <a:moveTo>
                  <a:pt x="7377" y="35"/>
                </a:moveTo>
                <a:cubicBezTo>
                  <a:pt x="7382" y="32"/>
                  <a:pt x="7383" y="0"/>
                  <a:pt x="7387" y="45"/>
                </a:cubicBezTo>
                <a:cubicBezTo>
                  <a:pt x="7396" y="149"/>
                  <a:pt x="7386" y="258"/>
                  <a:pt x="7383" y="363"/>
                </a:cubicBezTo>
                <a:cubicBezTo>
                  <a:pt x="7382" y="409"/>
                  <a:pt x="7377" y="463"/>
                  <a:pt x="7387" y="508"/>
                </a:cubicBezTo>
                <a:cubicBezTo>
                  <a:pt x="7398" y="540"/>
                  <a:pt x="7401" y="549"/>
                  <a:pt x="7407" y="570"/>
                </a:cubicBezTo>
                <a:moveTo>
                  <a:pt x="7363" y="762"/>
                </a:moveTo>
                <a:cubicBezTo>
                  <a:pt x="7358" y="754"/>
                  <a:pt x="7357" y="752"/>
                  <a:pt x="7357" y="744"/>
                </a:cubicBezTo>
                <a:cubicBezTo>
                  <a:pt x="7357" y="731"/>
                  <a:pt x="7387" y="720"/>
                  <a:pt x="7399" y="717"/>
                </a:cubicBezTo>
                <a:cubicBezTo>
                  <a:pt x="7405" y="716"/>
                  <a:pt x="7406" y="716"/>
                  <a:pt x="7410" y="715"/>
                </a:cubicBezTo>
                <a:cubicBezTo>
                  <a:pt x="7378" y="716"/>
                  <a:pt x="7350" y="723"/>
                  <a:pt x="7319" y="728"/>
                </a:cubicBezTo>
                <a:cubicBezTo>
                  <a:pt x="7311" y="729"/>
                  <a:pt x="7303" y="730"/>
                  <a:pt x="7295" y="731"/>
                </a:cubicBezTo>
                <a:moveTo>
                  <a:pt x="6622" y="781"/>
                </a:moveTo>
                <a:cubicBezTo>
                  <a:pt x="6651" y="761"/>
                  <a:pt x="6550" y="769"/>
                  <a:pt x="6643" y="758"/>
                </a:cubicBezTo>
                <a:cubicBezTo>
                  <a:pt x="6761" y="743"/>
                  <a:pt x="6891" y="757"/>
                  <a:pt x="7010" y="757"/>
                </a:cubicBezTo>
                <a:cubicBezTo>
                  <a:pt x="7374" y="757"/>
                  <a:pt x="7768" y="802"/>
                  <a:pt x="8130" y="752"/>
                </a:cubicBezTo>
                <a:cubicBezTo>
                  <a:pt x="8157" y="748"/>
                  <a:pt x="8119" y="749"/>
                  <a:pt x="8091" y="749"/>
                </a:cubicBezTo>
                <a:cubicBezTo>
                  <a:pt x="8074" y="749"/>
                  <a:pt x="8056" y="749"/>
                  <a:pt x="8039" y="749"/>
                </a:cubicBezTo>
                <a:moveTo>
                  <a:pt x="6768" y="1051"/>
                </a:moveTo>
                <a:cubicBezTo>
                  <a:pt x="6764" y="1049"/>
                  <a:pt x="6760" y="1047"/>
                  <a:pt x="6756" y="1045"/>
                </a:cubicBezTo>
                <a:cubicBezTo>
                  <a:pt x="6768" y="1046"/>
                  <a:pt x="6800" y="1056"/>
                  <a:pt x="6822" y="1073"/>
                </a:cubicBezTo>
                <a:cubicBezTo>
                  <a:pt x="6898" y="1131"/>
                  <a:pt x="6927" y="1222"/>
                  <a:pt x="6932" y="1315"/>
                </a:cubicBezTo>
                <a:cubicBezTo>
                  <a:pt x="6934" y="1341"/>
                  <a:pt x="6940" y="1384"/>
                  <a:pt x="6915" y="1403"/>
                </a:cubicBezTo>
                <a:cubicBezTo>
                  <a:pt x="6894" y="1419"/>
                  <a:pt x="6861" y="1416"/>
                  <a:pt x="6837" y="1416"/>
                </a:cubicBezTo>
                <a:cubicBezTo>
                  <a:pt x="6830" y="1396"/>
                  <a:pt x="6819" y="1369"/>
                  <a:pt x="6827" y="1345"/>
                </a:cubicBezTo>
                <a:cubicBezTo>
                  <a:pt x="6845" y="1293"/>
                  <a:pt x="6903" y="1251"/>
                  <a:pt x="6949" y="1225"/>
                </a:cubicBezTo>
                <a:cubicBezTo>
                  <a:pt x="6990" y="1202"/>
                  <a:pt x="7080" y="1168"/>
                  <a:pt x="7129" y="1189"/>
                </a:cubicBezTo>
                <a:cubicBezTo>
                  <a:pt x="7161" y="1203"/>
                  <a:pt x="7161" y="1249"/>
                  <a:pt x="7162" y="1277"/>
                </a:cubicBezTo>
                <a:cubicBezTo>
                  <a:pt x="7163" y="1318"/>
                  <a:pt x="7160" y="1361"/>
                  <a:pt x="7165" y="1400"/>
                </a:cubicBezTo>
                <a:moveTo>
                  <a:pt x="7419" y="1331"/>
                </a:moveTo>
                <a:cubicBezTo>
                  <a:pt x="7447" y="1331"/>
                  <a:pt x="7476" y="1332"/>
                  <a:pt x="7504" y="1330"/>
                </a:cubicBezTo>
                <a:cubicBezTo>
                  <a:pt x="7536" y="1327"/>
                  <a:pt x="7568" y="1323"/>
                  <a:pt x="7600" y="1317"/>
                </a:cubicBezTo>
                <a:cubicBezTo>
                  <a:pt x="7608" y="1315"/>
                  <a:pt x="7617" y="1314"/>
                  <a:pt x="7625" y="1312"/>
                </a:cubicBezTo>
                <a:moveTo>
                  <a:pt x="7735" y="1175"/>
                </a:moveTo>
                <a:cubicBezTo>
                  <a:pt x="7717" y="1175"/>
                  <a:pt x="7708" y="1171"/>
                  <a:pt x="7699" y="1186"/>
                </a:cubicBezTo>
                <a:cubicBezTo>
                  <a:pt x="7699" y="1188"/>
                  <a:pt x="7699" y="1190"/>
                  <a:pt x="7699" y="1192"/>
                </a:cubicBezTo>
                <a:cubicBezTo>
                  <a:pt x="7705" y="1194"/>
                  <a:pt x="7715" y="1199"/>
                  <a:pt x="7730" y="1199"/>
                </a:cubicBezTo>
                <a:cubicBezTo>
                  <a:pt x="7759" y="1199"/>
                  <a:pt x="7777" y="1186"/>
                  <a:pt x="7793" y="1162"/>
                </a:cubicBezTo>
                <a:cubicBezTo>
                  <a:pt x="7808" y="1140"/>
                  <a:pt x="7804" y="1112"/>
                  <a:pt x="7804" y="1087"/>
                </a:cubicBezTo>
                <a:cubicBezTo>
                  <a:pt x="7804" y="1056"/>
                  <a:pt x="7779" y="1051"/>
                  <a:pt x="7751" y="1049"/>
                </a:cubicBezTo>
                <a:cubicBezTo>
                  <a:pt x="7734" y="1048"/>
                  <a:pt x="7692" y="1041"/>
                  <a:pt x="7683" y="1059"/>
                </a:cubicBezTo>
                <a:cubicBezTo>
                  <a:pt x="7668" y="1086"/>
                  <a:pt x="7706" y="1106"/>
                  <a:pt x="7724" y="1116"/>
                </a:cubicBezTo>
                <a:cubicBezTo>
                  <a:pt x="7772" y="1141"/>
                  <a:pt x="7824" y="1154"/>
                  <a:pt x="7873" y="1176"/>
                </a:cubicBezTo>
                <a:cubicBezTo>
                  <a:pt x="7901" y="1189"/>
                  <a:pt x="7936" y="1202"/>
                  <a:pt x="7942" y="1236"/>
                </a:cubicBezTo>
                <a:cubicBezTo>
                  <a:pt x="7947" y="1267"/>
                  <a:pt x="7926" y="1281"/>
                  <a:pt x="7902" y="1297"/>
                </a:cubicBezTo>
                <a:cubicBezTo>
                  <a:pt x="7884" y="1308"/>
                  <a:pt x="7866" y="1314"/>
                  <a:pt x="7853" y="1330"/>
                </a:cubicBezTo>
                <a:cubicBezTo>
                  <a:pt x="7853" y="1331"/>
                  <a:pt x="7853" y="1333"/>
                  <a:pt x="7853" y="1334"/>
                </a:cubicBezTo>
                <a:cubicBezTo>
                  <a:pt x="7860" y="1335"/>
                  <a:pt x="7881" y="1338"/>
                  <a:pt x="7892" y="1338"/>
                </a:cubicBezTo>
                <a:cubicBezTo>
                  <a:pt x="7915" y="1338"/>
                  <a:pt x="7923" y="1338"/>
                  <a:pt x="7939" y="1338"/>
                </a:cubicBezTo>
                <a:moveTo>
                  <a:pt x="8129" y="1007"/>
                </a:moveTo>
                <a:cubicBezTo>
                  <a:pt x="8119" y="982"/>
                  <a:pt x="8124" y="1005"/>
                  <a:pt x="8136" y="1021"/>
                </a:cubicBezTo>
                <a:cubicBezTo>
                  <a:pt x="8177" y="1078"/>
                  <a:pt x="8219" y="1128"/>
                  <a:pt x="8242" y="1196"/>
                </a:cubicBezTo>
                <a:cubicBezTo>
                  <a:pt x="8261" y="1253"/>
                  <a:pt x="8289" y="1364"/>
                  <a:pt x="8266" y="1424"/>
                </a:cubicBezTo>
                <a:cubicBezTo>
                  <a:pt x="8227" y="1524"/>
                  <a:pt x="8080" y="1559"/>
                  <a:pt x="7987" y="1567"/>
                </a:cubicBezTo>
                <a:cubicBezTo>
                  <a:pt x="7958" y="1568"/>
                  <a:pt x="7928" y="1569"/>
                  <a:pt x="7899" y="1570"/>
                </a:cubicBezTo>
                <a:moveTo>
                  <a:pt x="6536" y="859"/>
                </a:moveTo>
                <a:cubicBezTo>
                  <a:pt x="6511" y="888"/>
                  <a:pt x="6486" y="929"/>
                  <a:pt x="6465" y="966"/>
                </a:cubicBezTo>
                <a:cubicBezTo>
                  <a:pt x="6414" y="1057"/>
                  <a:pt x="6358" y="1149"/>
                  <a:pt x="6329" y="1250"/>
                </a:cubicBezTo>
                <a:cubicBezTo>
                  <a:pt x="6304" y="1336"/>
                  <a:pt x="6300" y="1426"/>
                  <a:pt x="6374" y="1487"/>
                </a:cubicBezTo>
                <a:cubicBezTo>
                  <a:pt x="6457" y="1556"/>
                  <a:pt x="6587" y="1581"/>
                  <a:pt x="6691" y="1597"/>
                </a:cubicBezTo>
                <a:cubicBezTo>
                  <a:pt x="6722" y="1600"/>
                  <a:pt x="6752" y="1604"/>
                  <a:pt x="6783" y="1607"/>
                </a:cubicBezTo>
                <a:moveTo>
                  <a:pt x="8749" y="975"/>
                </a:moveTo>
                <a:cubicBezTo>
                  <a:pt x="8739" y="971"/>
                  <a:pt x="8740" y="962"/>
                  <a:pt x="8739" y="976"/>
                </a:cubicBezTo>
                <a:cubicBezTo>
                  <a:pt x="8723" y="1164"/>
                  <a:pt x="8739" y="1361"/>
                  <a:pt x="8739" y="1550"/>
                </a:cubicBezTo>
                <a:moveTo>
                  <a:pt x="8692" y="1750"/>
                </a:moveTo>
                <a:cubicBezTo>
                  <a:pt x="8714" y="1750"/>
                  <a:pt x="8742" y="1745"/>
                  <a:pt x="8763" y="1752"/>
                </a:cubicBezTo>
                <a:cubicBezTo>
                  <a:pt x="8771" y="1755"/>
                  <a:pt x="8773" y="1760"/>
                  <a:pt x="8775" y="1766"/>
                </a:cubicBezTo>
                <a:cubicBezTo>
                  <a:pt x="8773" y="1784"/>
                  <a:pt x="8756" y="1783"/>
                  <a:pt x="8740" y="1784"/>
                </a:cubicBezTo>
                <a:cubicBezTo>
                  <a:pt x="8730" y="1785"/>
                  <a:pt x="8690" y="1791"/>
                  <a:pt x="8687" y="1777"/>
                </a:cubicBezTo>
                <a:cubicBezTo>
                  <a:pt x="8683" y="1760"/>
                  <a:pt x="8690" y="1751"/>
                  <a:pt x="8697" y="173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2"/>
          <p:cNvSpPr/>
          <p:nvPr/>
        </p:nvSpPr>
        <p:spPr>
          <a:xfrm>
            <a:off x="5587560" y="5430600"/>
            <a:ext cx="178560" cy="176760"/>
          </a:xfrm>
          <a:custGeom>
            <a:avLst/>
            <a:gdLst/>
            <a:ahLst/>
            <a:rect l="l" t="t" r="r" b="b"/>
            <a:pathLst>
              <a:path w="497" h="492">
                <a:moveTo>
                  <a:pt x="249" y="48"/>
                </a:moveTo>
                <a:cubicBezTo>
                  <a:pt x="248" y="39"/>
                  <a:pt x="252" y="27"/>
                  <a:pt x="247" y="22"/>
                </a:cubicBezTo>
                <a:cubicBezTo>
                  <a:pt x="242" y="18"/>
                  <a:pt x="234" y="15"/>
                  <a:pt x="228" y="13"/>
                </a:cubicBezTo>
                <a:cubicBezTo>
                  <a:pt x="220" y="10"/>
                  <a:pt x="211" y="8"/>
                  <a:pt x="204" y="6"/>
                </a:cubicBezTo>
                <a:cubicBezTo>
                  <a:pt x="200" y="5"/>
                  <a:pt x="195" y="4"/>
                  <a:pt x="191" y="3"/>
                </a:cubicBezTo>
                <a:cubicBezTo>
                  <a:pt x="165" y="0"/>
                  <a:pt x="135" y="0"/>
                  <a:pt x="111" y="5"/>
                </a:cubicBezTo>
                <a:cubicBezTo>
                  <a:pt x="102" y="7"/>
                  <a:pt x="92" y="10"/>
                  <a:pt x="84" y="15"/>
                </a:cubicBezTo>
                <a:cubicBezTo>
                  <a:pt x="72" y="22"/>
                  <a:pt x="57" y="41"/>
                  <a:pt x="53" y="53"/>
                </a:cubicBezTo>
                <a:cubicBezTo>
                  <a:pt x="49" y="64"/>
                  <a:pt x="49" y="76"/>
                  <a:pt x="49" y="88"/>
                </a:cubicBezTo>
                <a:cubicBezTo>
                  <a:pt x="48" y="123"/>
                  <a:pt x="49" y="160"/>
                  <a:pt x="53" y="195"/>
                </a:cubicBezTo>
                <a:cubicBezTo>
                  <a:pt x="59" y="240"/>
                  <a:pt x="64" y="293"/>
                  <a:pt x="81" y="336"/>
                </a:cubicBezTo>
                <a:cubicBezTo>
                  <a:pt x="86" y="348"/>
                  <a:pt x="94" y="358"/>
                  <a:pt x="103" y="367"/>
                </a:cubicBezTo>
                <a:cubicBezTo>
                  <a:pt x="115" y="380"/>
                  <a:pt x="129" y="389"/>
                  <a:pt x="145" y="397"/>
                </a:cubicBezTo>
                <a:cubicBezTo>
                  <a:pt x="171" y="410"/>
                  <a:pt x="200" y="425"/>
                  <a:pt x="227" y="435"/>
                </a:cubicBezTo>
                <a:cubicBezTo>
                  <a:pt x="242" y="441"/>
                  <a:pt x="257" y="446"/>
                  <a:pt x="272" y="450"/>
                </a:cubicBezTo>
                <a:cubicBezTo>
                  <a:pt x="291" y="455"/>
                  <a:pt x="310" y="457"/>
                  <a:pt x="330" y="457"/>
                </a:cubicBezTo>
                <a:cubicBezTo>
                  <a:pt x="360" y="458"/>
                  <a:pt x="404" y="465"/>
                  <a:pt x="433" y="453"/>
                </a:cubicBezTo>
                <a:cubicBezTo>
                  <a:pt x="460" y="441"/>
                  <a:pt x="471" y="415"/>
                  <a:pt x="474" y="387"/>
                </a:cubicBezTo>
                <a:cubicBezTo>
                  <a:pt x="477" y="359"/>
                  <a:pt x="477" y="332"/>
                  <a:pt x="477" y="305"/>
                </a:cubicBezTo>
                <a:cubicBezTo>
                  <a:pt x="477" y="265"/>
                  <a:pt x="476" y="226"/>
                  <a:pt x="471" y="186"/>
                </a:cubicBezTo>
                <a:cubicBezTo>
                  <a:pt x="468" y="167"/>
                  <a:pt x="462" y="143"/>
                  <a:pt x="447" y="130"/>
                </a:cubicBezTo>
                <a:cubicBezTo>
                  <a:pt x="431" y="116"/>
                  <a:pt x="409" y="108"/>
                  <a:pt x="392" y="99"/>
                </a:cubicBezTo>
                <a:cubicBezTo>
                  <a:pt x="361" y="82"/>
                  <a:pt x="323" y="59"/>
                  <a:pt x="288" y="49"/>
                </a:cubicBezTo>
                <a:cubicBezTo>
                  <a:pt x="273" y="45"/>
                  <a:pt x="257" y="46"/>
                  <a:pt x="243" y="46"/>
                </a:cubicBezTo>
                <a:cubicBezTo>
                  <a:pt x="220" y="46"/>
                  <a:pt x="197" y="46"/>
                  <a:pt x="173" y="49"/>
                </a:cubicBezTo>
                <a:cubicBezTo>
                  <a:pt x="163" y="50"/>
                  <a:pt x="150" y="54"/>
                  <a:pt x="141" y="58"/>
                </a:cubicBezTo>
                <a:cubicBezTo>
                  <a:pt x="130" y="63"/>
                  <a:pt x="122" y="71"/>
                  <a:pt x="115" y="81"/>
                </a:cubicBezTo>
                <a:cubicBezTo>
                  <a:pt x="100" y="100"/>
                  <a:pt x="91" y="123"/>
                  <a:pt x="81" y="146"/>
                </a:cubicBezTo>
                <a:cubicBezTo>
                  <a:pt x="70" y="171"/>
                  <a:pt x="56" y="197"/>
                  <a:pt x="50" y="224"/>
                </a:cubicBezTo>
                <a:cubicBezTo>
                  <a:pt x="44" y="250"/>
                  <a:pt x="44" y="276"/>
                  <a:pt x="44" y="303"/>
                </a:cubicBezTo>
                <a:cubicBezTo>
                  <a:pt x="44" y="329"/>
                  <a:pt x="42" y="351"/>
                  <a:pt x="52" y="375"/>
                </a:cubicBezTo>
                <a:cubicBezTo>
                  <a:pt x="60" y="393"/>
                  <a:pt x="74" y="409"/>
                  <a:pt x="90" y="421"/>
                </a:cubicBezTo>
                <a:cubicBezTo>
                  <a:pt x="109" y="435"/>
                  <a:pt x="136" y="440"/>
                  <a:pt x="158" y="444"/>
                </a:cubicBezTo>
                <a:cubicBezTo>
                  <a:pt x="201" y="452"/>
                  <a:pt x="239" y="454"/>
                  <a:pt x="275" y="477"/>
                </a:cubicBezTo>
                <a:cubicBezTo>
                  <a:pt x="290" y="486"/>
                  <a:pt x="294" y="489"/>
                  <a:pt x="313" y="490"/>
                </a:cubicBezTo>
                <a:cubicBezTo>
                  <a:pt x="332" y="491"/>
                  <a:pt x="342" y="487"/>
                  <a:pt x="358" y="478"/>
                </a:cubicBezTo>
                <a:cubicBezTo>
                  <a:pt x="381" y="465"/>
                  <a:pt x="400" y="446"/>
                  <a:pt x="419" y="428"/>
                </a:cubicBezTo>
                <a:cubicBezTo>
                  <a:pt x="444" y="406"/>
                  <a:pt x="457" y="380"/>
                  <a:pt x="472" y="350"/>
                </a:cubicBezTo>
                <a:cubicBezTo>
                  <a:pt x="480" y="335"/>
                  <a:pt x="490" y="318"/>
                  <a:pt x="493" y="301"/>
                </a:cubicBezTo>
                <a:cubicBezTo>
                  <a:pt x="496" y="285"/>
                  <a:pt x="495" y="265"/>
                  <a:pt x="486" y="252"/>
                </a:cubicBezTo>
                <a:cubicBezTo>
                  <a:pt x="476" y="238"/>
                  <a:pt x="463" y="227"/>
                  <a:pt x="451" y="215"/>
                </a:cubicBezTo>
                <a:cubicBezTo>
                  <a:pt x="439" y="203"/>
                  <a:pt x="426" y="191"/>
                  <a:pt x="413" y="179"/>
                </a:cubicBezTo>
                <a:cubicBezTo>
                  <a:pt x="397" y="164"/>
                  <a:pt x="383" y="147"/>
                  <a:pt x="367" y="133"/>
                </a:cubicBezTo>
                <a:cubicBezTo>
                  <a:pt x="357" y="123"/>
                  <a:pt x="344" y="115"/>
                  <a:pt x="333" y="107"/>
                </a:cubicBezTo>
                <a:cubicBezTo>
                  <a:pt x="326" y="102"/>
                  <a:pt x="319" y="97"/>
                  <a:pt x="311" y="92"/>
                </a:cubicBezTo>
                <a:cubicBezTo>
                  <a:pt x="291" y="78"/>
                  <a:pt x="284" y="75"/>
                  <a:pt x="260" y="74"/>
                </a:cubicBezTo>
                <a:cubicBezTo>
                  <a:pt x="228" y="73"/>
                  <a:pt x="201" y="77"/>
                  <a:pt x="169" y="87"/>
                </a:cubicBezTo>
                <a:cubicBezTo>
                  <a:pt x="149" y="94"/>
                  <a:pt x="134" y="102"/>
                  <a:pt x="117" y="114"/>
                </a:cubicBezTo>
                <a:cubicBezTo>
                  <a:pt x="98" y="128"/>
                  <a:pt x="81" y="142"/>
                  <a:pt x="66" y="159"/>
                </a:cubicBezTo>
                <a:cubicBezTo>
                  <a:pt x="38" y="189"/>
                  <a:pt x="19" y="220"/>
                  <a:pt x="11" y="260"/>
                </a:cubicBezTo>
                <a:cubicBezTo>
                  <a:pt x="4" y="293"/>
                  <a:pt x="1" y="325"/>
                  <a:pt x="1" y="359"/>
                </a:cubicBezTo>
                <a:cubicBezTo>
                  <a:pt x="1" y="387"/>
                  <a:pt x="0" y="406"/>
                  <a:pt x="17" y="429"/>
                </a:cubicBezTo>
                <a:cubicBezTo>
                  <a:pt x="21" y="433"/>
                  <a:pt x="25" y="438"/>
                  <a:pt x="29" y="442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53"/>
          <p:cNvSpPr/>
          <p:nvPr/>
        </p:nvSpPr>
        <p:spPr>
          <a:xfrm>
            <a:off x="946080" y="5932440"/>
            <a:ext cx="4850280" cy="435240"/>
          </a:xfrm>
          <a:custGeom>
            <a:avLst/>
            <a:gdLst/>
            <a:ahLst/>
            <a:rect l="l" t="t" r="r" b="b"/>
            <a:pathLst>
              <a:path w="13474" h="1210">
                <a:moveTo>
                  <a:pt x="510" y="66"/>
                </a:moveTo>
                <a:cubicBezTo>
                  <a:pt x="454" y="66"/>
                  <a:pt x="413" y="72"/>
                  <a:pt x="361" y="98"/>
                </a:cubicBezTo>
                <a:cubicBezTo>
                  <a:pt x="309" y="124"/>
                  <a:pt x="228" y="168"/>
                  <a:pt x="204" y="226"/>
                </a:cubicBezTo>
                <a:cubicBezTo>
                  <a:pt x="189" y="262"/>
                  <a:pt x="217" y="268"/>
                  <a:pt x="246" y="275"/>
                </a:cubicBezTo>
                <a:cubicBezTo>
                  <a:pt x="284" y="284"/>
                  <a:pt x="379" y="278"/>
                  <a:pt x="395" y="324"/>
                </a:cubicBezTo>
                <a:cubicBezTo>
                  <a:pt x="411" y="370"/>
                  <a:pt x="316" y="398"/>
                  <a:pt x="291" y="408"/>
                </a:cubicBezTo>
                <a:cubicBezTo>
                  <a:pt x="221" y="437"/>
                  <a:pt x="145" y="453"/>
                  <a:pt x="70" y="463"/>
                </a:cubicBezTo>
                <a:cubicBezTo>
                  <a:pt x="23" y="469"/>
                  <a:pt x="2" y="474"/>
                  <a:pt x="0" y="457"/>
                </a:cubicBezTo>
                <a:moveTo>
                  <a:pt x="616" y="255"/>
                </a:moveTo>
                <a:cubicBezTo>
                  <a:pt x="624" y="264"/>
                  <a:pt x="625" y="277"/>
                  <a:pt x="623" y="297"/>
                </a:cubicBezTo>
                <a:cubicBezTo>
                  <a:pt x="621" y="322"/>
                  <a:pt x="610" y="351"/>
                  <a:pt x="616" y="376"/>
                </a:cubicBezTo>
                <a:cubicBezTo>
                  <a:pt x="623" y="403"/>
                  <a:pt x="677" y="396"/>
                  <a:pt x="696" y="396"/>
                </a:cubicBezTo>
                <a:cubicBezTo>
                  <a:pt x="735" y="396"/>
                  <a:pt x="770" y="399"/>
                  <a:pt x="805" y="377"/>
                </a:cubicBezTo>
                <a:cubicBezTo>
                  <a:pt x="819" y="368"/>
                  <a:pt x="831" y="344"/>
                  <a:pt x="823" y="327"/>
                </a:cubicBezTo>
                <a:cubicBezTo>
                  <a:pt x="807" y="293"/>
                  <a:pt x="749" y="300"/>
                  <a:pt x="720" y="300"/>
                </a:cubicBezTo>
                <a:cubicBezTo>
                  <a:pt x="686" y="300"/>
                  <a:pt x="653" y="300"/>
                  <a:pt x="619" y="305"/>
                </a:cubicBezTo>
                <a:moveTo>
                  <a:pt x="1266" y="298"/>
                </a:moveTo>
                <a:cubicBezTo>
                  <a:pt x="1273" y="326"/>
                  <a:pt x="1283" y="337"/>
                  <a:pt x="1300" y="360"/>
                </a:cubicBezTo>
                <a:cubicBezTo>
                  <a:pt x="1320" y="388"/>
                  <a:pt x="1339" y="414"/>
                  <a:pt x="1363" y="439"/>
                </a:cubicBezTo>
                <a:cubicBezTo>
                  <a:pt x="1378" y="454"/>
                  <a:pt x="1393" y="452"/>
                  <a:pt x="1413" y="452"/>
                </a:cubicBezTo>
                <a:cubicBezTo>
                  <a:pt x="1439" y="452"/>
                  <a:pt x="1454" y="436"/>
                  <a:pt x="1470" y="416"/>
                </a:cubicBezTo>
                <a:cubicBezTo>
                  <a:pt x="1491" y="389"/>
                  <a:pt x="1505" y="364"/>
                  <a:pt x="1540" y="353"/>
                </a:cubicBezTo>
                <a:cubicBezTo>
                  <a:pt x="1558" y="347"/>
                  <a:pt x="1594" y="345"/>
                  <a:pt x="1612" y="352"/>
                </a:cubicBezTo>
                <a:cubicBezTo>
                  <a:pt x="1634" y="360"/>
                  <a:pt x="1650" y="378"/>
                  <a:pt x="1673" y="384"/>
                </a:cubicBezTo>
                <a:cubicBezTo>
                  <a:pt x="1682" y="386"/>
                  <a:pt x="1731" y="381"/>
                  <a:pt x="1728" y="380"/>
                </a:cubicBezTo>
                <a:cubicBezTo>
                  <a:pt x="1702" y="367"/>
                  <a:pt x="1832" y="395"/>
                  <a:pt x="1703" y="374"/>
                </a:cubicBezTo>
                <a:moveTo>
                  <a:pt x="1270" y="518"/>
                </a:moveTo>
                <a:cubicBezTo>
                  <a:pt x="1237" y="548"/>
                  <a:pt x="1206" y="580"/>
                  <a:pt x="1175" y="612"/>
                </a:cubicBezTo>
                <a:cubicBezTo>
                  <a:pt x="1132" y="655"/>
                  <a:pt x="1091" y="702"/>
                  <a:pt x="1045" y="743"/>
                </a:cubicBezTo>
                <a:cubicBezTo>
                  <a:pt x="1027" y="759"/>
                  <a:pt x="1008" y="772"/>
                  <a:pt x="990" y="788"/>
                </a:cubicBezTo>
                <a:moveTo>
                  <a:pt x="1585" y="236"/>
                </a:moveTo>
                <a:cubicBezTo>
                  <a:pt x="1566" y="226"/>
                  <a:pt x="1531" y="219"/>
                  <a:pt x="1509" y="226"/>
                </a:cubicBezTo>
                <a:cubicBezTo>
                  <a:pt x="1457" y="243"/>
                  <a:pt x="1408" y="286"/>
                  <a:pt x="1367" y="320"/>
                </a:cubicBezTo>
                <a:cubicBezTo>
                  <a:pt x="1341" y="341"/>
                  <a:pt x="1313" y="361"/>
                  <a:pt x="1309" y="396"/>
                </a:cubicBezTo>
                <a:cubicBezTo>
                  <a:pt x="1309" y="399"/>
                  <a:pt x="1309" y="401"/>
                  <a:pt x="1309" y="404"/>
                </a:cubicBezTo>
                <a:cubicBezTo>
                  <a:pt x="1359" y="409"/>
                  <a:pt x="1409" y="407"/>
                  <a:pt x="1458" y="416"/>
                </a:cubicBezTo>
                <a:cubicBezTo>
                  <a:pt x="1499" y="423"/>
                  <a:pt x="1571" y="435"/>
                  <a:pt x="1594" y="477"/>
                </a:cubicBezTo>
                <a:cubicBezTo>
                  <a:pt x="1615" y="515"/>
                  <a:pt x="1578" y="536"/>
                  <a:pt x="1549" y="549"/>
                </a:cubicBezTo>
                <a:cubicBezTo>
                  <a:pt x="1505" y="568"/>
                  <a:pt x="1457" y="577"/>
                  <a:pt x="1410" y="583"/>
                </a:cubicBezTo>
                <a:cubicBezTo>
                  <a:pt x="1397" y="584"/>
                  <a:pt x="1346" y="597"/>
                  <a:pt x="1379" y="573"/>
                </a:cubicBezTo>
                <a:cubicBezTo>
                  <a:pt x="1389" y="567"/>
                  <a:pt x="1400" y="561"/>
                  <a:pt x="1410" y="555"/>
                </a:cubicBezTo>
                <a:moveTo>
                  <a:pt x="2114" y="282"/>
                </a:moveTo>
                <a:cubicBezTo>
                  <a:pt x="2076" y="278"/>
                  <a:pt x="2055" y="282"/>
                  <a:pt x="2023" y="305"/>
                </a:cubicBezTo>
                <a:cubicBezTo>
                  <a:pt x="1976" y="338"/>
                  <a:pt x="1929" y="379"/>
                  <a:pt x="1898" y="427"/>
                </a:cubicBezTo>
                <a:cubicBezTo>
                  <a:pt x="1882" y="452"/>
                  <a:pt x="1885" y="463"/>
                  <a:pt x="1890" y="486"/>
                </a:cubicBezTo>
                <a:cubicBezTo>
                  <a:pt x="1931" y="486"/>
                  <a:pt x="1961" y="482"/>
                  <a:pt x="2000" y="466"/>
                </a:cubicBezTo>
                <a:cubicBezTo>
                  <a:pt x="2031" y="454"/>
                  <a:pt x="2067" y="439"/>
                  <a:pt x="2086" y="411"/>
                </a:cubicBezTo>
                <a:cubicBezTo>
                  <a:pt x="2091" y="403"/>
                  <a:pt x="2089" y="399"/>
                  <a:pt x="2090" y="391"/>
                </a:cubicBezTo>
                <a:cubicBezTo>
                  <a:pt x="2090" y="413"/>
                  <a:pt x="2082" y="449"/>
                  <a:pt x="2098" y="467"/>
                </a:cubicBezTo>
                <a:cubicBezTo>
                  <a:pt x="2113" y="484"/>
                  <a:pt x="2134" y="485"/>
                  <a:pt x="2154" y="490"/>
                </a:cubicBezTo>
                <a:moveTo>
                  <a:pt x="2235" y="407"/>
                </a:moveTo>
                <a:cubicBezTo>
                  <a:pt x="2243" y="379"/>
                  <a:pt x="2251" y="361"/>
                  <a:pt x="2283" y="356"/>
                </a:cubicBezTo>
                <a:cubicBezTo>
                  <a:pt x="2326" y="350"/>
                  <a:pt x="2359" y="359"/>
                  <a:pt x="2390" y="390"/>
                </a:cubicBezTo>
                <a:cubicBezTo>
                  <a:pt x="2415" y="415"/>
                  <a:pt x="2435" y="450"/>
                  <a:pt x="2441" y="486"/>
                </a:cubicBezTo>
                <a:cubicBezTo>
                  <a:pt x="2443" y="498"/>
                  <a:pt x="2439" y="507"/>
                  <a:pt x="2438" y="518"/>
                </a:cubicBezTo>
                <a:cubicBezTo>
                  <a:pt x="2425" y="518"/>
                  <a:pt x="2410" y="525"/>
                  <a:pt x="2399" y="516"/>
                </a:cubicBezTo>
                <a:cubicBezTo>
                  <a:pt x="2389" y="509"/>
                  <a:pt x="2388" y="455"/>
                  <a:pt x="2393" y="446"/>
                </a:cubicBezTo>
                <a:cubicBezTo>
                  <a:pt x="2414" y="408"/>
                  <a:pt x="2468" y="399"/>
                  <a:pt x="2506" y="396"/>
                </a:cubicBezTo>
                <a:cubicBezTo>
                  <a:pt x="2553" y="393"/>
                  <a:pt x="2600" y="393"/>
                  <a:pt x="2641" y="420"/>
                </a:cubicBezTo>
                <a:cubicBezTo>
                  <a:pt x="2663" y="434"/>
                  <a:pt x="2670" y="453"/>
                  <a:pt x="2678" y="475"/>
                </a:cubicBezTo>
                <a:cubicBezTo>
                  <a:pt x="2680" y="479"/>
                  <a:pt x="2680" y="479"/>
                  <a:pt x="2680" y="482"/>
                </a:cubicBezTo>
                <a:cubicBezTo>
                  <a:pt x="2692" y="475"/>
                  <a:pt x="2697" y="470"/>
                  <a:pt x="2711" y="460"/>
                </a:cubicBezTo>
                <a:cubicBezTo>
                  <a:pt x="2743" y="436"/>
                  <a:pt x="2779" y="410"/>
                  <a:pt x="2818" y="398"/>
                </a:cubicBezTo>
                <a:cubicBezTo>
                  <a:pt x="2857" y="386"/>
                  <a:pt x="2923" y="374"/>
                  <a:pt x="2953" y="406"/>
                </a:cubicBezTo>
                <a:cubicBezTo>
                  <a:pt x="2970" y="424"/>
                  <a:pt x="2966" y="445"/>
                  <a:pt x="2975" y="465"/>
                </a:cubicBezTo>
                <a:cubicBezTo>
                  <a:pt x="2983" y="483"/>
                  <a:pt x="2977" y="469"/>
                  <a:pt x="2991" y="477"/>
                </a:cubicBezTo>
                <a:moveTo>
                  <a:pt x="3034" y="401"/>
                </a:moveTo>
                <a:cubicBezTo>
                  <a:pt x="3035" y="380"/>
                  <a:pt x="3039" y="364"/>
                  <a:pt x="3046" y="346"/>
                </a:cubicBezTo>
                <a:cubicBezTo>
                  <a:pt x="3071" y="349"/>
                  <a:pt x="3077" y="353"/>
                  <a:pt x="3098" y="370"/>
                </a:cubicBezTo>
                <a:cubicBezTo>
                  <a:pt x="3122" y="389"/>
                  <a:pt x="3148" y="412"/>
                  <a:pt x="3180" y="416"/>
                </a:cubicBezTo>
                <a:cubicBezTo>
                  <a:pt x="3221" y="422"/>
                  <a:pt x="3278" y="421"/>
                  <a:pt x="3319" y="413"/>
                </a:cubicBezTo>
                <a:cubicBezTo>
                  <a:pt x="3353" y="406"/>
                  <a:pt x="3353" y="400"/>
                  <a:pt x="3361" y="374"/>
                </a:cubicBezTo>
                <a:cubicBezTo>
                  <a:pt x="3336" y="352"/>
                  <a:pt x="3313" y="338"/>
                  <a:pt x="3277" y="327"/>
                </a:cubicBezTo>
                <a:cubicBezTo>
                  <a:pt x="3242" y="316"/>
                  <a:pt x="3174" y="299"/>
                  <a:pt x="3139" y="321"/>
                </a:cubicBezTo>
                <a:cubicBezTo>
                  <a:pt x="3093" y="349"/>
                  <a:pt x="3087" y="412"/>
                  <a:pt x="3085" y="459"/>
                </a:cubicBezTo>
                <a:cubicBezTo>
                  <a:pt x="3083" y="524"/>
                  <a:pt x="3117" y="559"/>
                  <a:pt x="3173" y="589"/>
                </a:cubicBezTo>
                <a:cubicBezTo>
                  <a:pt x="3299" y="655"/>
                  <a:pt x="3451" y="643"/>
                  <a:pt x="3588" y="644"/>
                </a:cubicBezTo>
                <a:moveTo>
                  <a:pt x="3939" y="297"/>
                </a:moveTo>
                <a:cubicBezTo>
                  <a:pt x="3924" y="269"/>
                  <a:pt x="3912" y="269"/>
                  <a:pt x="3929" y="278"/>
                </a:cubicBezTo>
                <a:cubicBezTo>
                  <a:pt x="3989" y="383"/>
                  <a:pt x="4002" y="476"/>
                  <a:pt x="4002" y="596"/>
                </a:cubicBezTo>
                <a:cubicBezTo>
                  <a:pt x="4002" y="643"/>
                  <a:pt x="3984" y="738"/>
                  <a:pt x="4008" y="781"/>
                </a:cubicBezTo>
                <a:cubicBezTo>
                  <a:pt x="4025" y="812"/>
                  <a:pt x="4083" y="805"/>
                  <a:pt x="4111" y="802"/>
                </a:cubicBezTo>
                <a:cubicBezTo>
                  <a:pt x="4161" y="797"/>
                  <a:pt x="4212" y="770"/>
                  <a:pt x="4239" y="727"/>
                </a:cubicBezTo>
                <a:cubicBezTo>
                  <a:pt x="4268" y="681"/>
                  <a:pt x="4265" y="614"/>
                  <a:pt x="4232" y="572"/>
                </a:cubicBezTo>
                <a:cubicBezTo>
                  <a:pt x="4191" y="519"/>
                  <a:pt x="4114" y="498"/>
                  <a:pt x="4051" y="489"/>
                </a:cubicBezTo>
                <a:cubicBezTo>
                  <a:pt x="4016" y="484"/>
                  <a:pt x="3979" y="486"/>
                  <a:pt x="3944" y="486"/>
                </a:cubicBezTo>
                <a:cubicBezTo>
                  <a:pt x="3913" y="486"/>
                  <a:pt x="3930" y="486"/>
                  <a:pt x="3954" y="486"/>
                </a:cubicBezTo>
                <a:cubicBezTo>
                  <a:pt x="4026" y="486"/>
                  <a:pt x="4094" y="483"/>
                  <a:pt x="4165" y="469"/>
                </a:cubicBezTo>
                <a:cubicBezTo>
                  <a:pt x="4226" y="457"/>
                  <a:pt x="4290" y="441"/>
                  <a:pt x="4345" y="413"/>
                </a:cubicBezTo>
                <a:cubicBezTo>
                  <a:pt x="4362" y="405"/>
                  <a:pt x="4382" y="382"/>
                  <a:pt x="4400" y="377"/>
                </a:cubicBezTo>
                <a:cubicBezTo>
                  <a:pt x="4401" y="377"/>
                  <a:pt x="4407" y="377"/>
                  <a:pt x="4409" y="376"/>
                </a:cubicBezTo>
                <a:cubicBezTo>
                  <a:pt x="4414" y="376"/>
                  <a:pt x="4416" y="376"/>
                  <a:pt x="4419" y="376"/>
                </a:cubicBezTo>
                <a:moveTo>
                  <a:pt x="4475" y="406"/>
                </a:moveTo>
                <a:cubicBezTo>
                  <a:pt x="4485" y="407"/>
                  <a:pt x="4492" y="402"/>
                  <a:pt x="4499" y="413"/>
                </a:cubicBezTo>
                <a:cubicBezTo>
                  <a:pt x="4515" y="436"/>
                  <a:pt x="4517" y="471"/>
                  <a:pt x="4524" y="497"/>
                </a:cubicBezTo>
                <a:cubicBezTo>
                  <a:pt x="4531" y="524"/>
                  <a:pt x="4542" y="564"/>
                  <a:pt x="4563" y="585"/>
                </a:cubicBezTo>
                <a:cubicBezTo>
                  <a:pt x="4580" y="601"/>
                  <a:pt x="4600" y="600"/>
                  <a:pt x="4621" y="600"/>
                </a:cubicBezTo>
                <a:cubicBezTo>
                  <a:pt x="4646" y="600"/>
                  <a:pt x="4643" y="579"/>
                  <a:pt x="4643" y="559"/>
                </a:cubicBezTo>
                <a:cubicBezTo>
                  <a:pt x="4644" y="517"/>
                  <a:pt x="4624" y="500"/>
                  <a:pt x="4590" y="477"/>
                </a:cubicBezTo>
                <a:cubicBezTo>
                  <a:pt x="4534" y="438"/>
                  <a:pt x="4471" y="420"/>
                  <a:pt x="4403" y="418"/>
                </a:cubicBezTo>
                <a:cubicBezTo>
                  <a:pt x="4376" y="417"/>
                  <a:pt x="4360" y="413"/>
                  <a:pt x="4344" y="435"/>
                </a:cubicBezTo>
                <a:moveTo>
                  <a:pt x="4758" y="430"/>
                </a:moveTo>
                <a:cubicBezTo>
                  <a:pt x="4770" y="430"/>
                  <a:pt x="4781" y="427"/>
                  <a:pt x="4801" y="438"/>
                </a:cubicBezTo>
                <a:cubicBezTo>
                  <a:pt x="4842" y="461"/>
                  <a:pt x="4875" y="500"/>
                  <a:pt x="4901" y="538"/>
                </a:cubicBezTo>
                <a:cubicBezTo>
                  <a:pt x="4918" y="564"/>
                  <a:pt x="4933" y="594"/>
                  <a:pt x="4935" y="625"/>
                </a:cubicBezTo>
                <a:cubicBezTo>
                  <a:pt x="4935" y="630"/>
                  <a:pt x="4935" y="631"/>
                  <a:pt x="4935" y="634"/>
                </a:cubicBezTo>
                <a:cubicBezTo>
                  <a:pt x="4914" y="629"/>
                  <a:pt x="4910" y="624"/>
                  <a:pt x="4900" y="600"/>
                </a:cubicBezTo>
                <a:cubicBezTo>
                  <a:pt x="4882" y="556"/>
                  <a:pt x="4881" y="499"/>
                  <a:pt x="4908" y="460"/>
                </a:cubicBezTo>
                <a:cubicBezTo>
                  <a:pt x="4942" y="412"/>
                  <a:pt x="4987" y="397"/>
                  <a:pt x="5041" y="383"/>
                </a:cubicBezTo>
                <a:moveTo>
                  <a:pt x="5086" y="428"/>
                </a:moveTo>
                <a:cubicBezTo>
                  <a:pt x="5116" y="435"/>
                  <a:pt x="5140" y="441"/>
                  <a:pt x="5165" y="462"/>
                </a:cubicBezTo>
                <a:cubicBezTo>
                  <a:pt x="5201" y="492"/>
                  <a:pt x="5219" y="533"/>
                  <a:pt x="5235" y="575"/>
                </a:cubicBezTo>
                <a:cubicBezTo>
                  <a:pt x="5243" y="595"/>
                  <a:pt x="5246" y="610"/>
                  <a:pt x="5248" y="631"/>
                </a:cubicBezTo>
                <a:cubicBezTo>
                  <a:pt x="5240" y="613"/>
                  <a:pt x="5235" y="600"/>
                  <a:pt x="5234" y="579"/>
                </a:cubicBezTo>
                <a:cubicBezTo>
                  <a:pt x="5233" y="546"/>
                  <a:pt x="5250" y="531"/>
                  <a:pt x="5281" y="521"/>
                </a:cubicBezTo>
                <a:cubicBezTo>
                  <a:pt x="5308" y="512"/>
                  <a:pt x="5359" y="509"/>
                  <a:pt x="5386" y="521"/>
                </a:cubicBezTo>
                <a:cubicBezTo>
                  <a:pt x="5412" y="532"/>
                  <a:pt x="5426" y="559"/>
                  <a:pt x="5439" y="582"/>
                </a:cubicBezTo>
                <a:cubicBezTo>
                  <a:pt x="5446" y="562"/>
                  <a:pt x="5451" y="549"/>
                  <a:pt x="5468" y="532"/>
                </a:cubicBezTo>
                <a:cubicBezTo>
                  <a:pt x="5490" y="510"/>
                  <a:pt x="5519" y="490"/>
                  <a:pt x="5547" y="475"/>
                </a:cubicBezTo>
                <a:cubicBezTo>
                  <a:pt x="5578" y="458"/>
                  <a:pt x="5624" y="455"/>
                  <a:pt x="5654" y="475"/>
                </a:cubicBezTo>
                <a:cubicBezTo>
                  <a:pt x="5689" y="499"/>
                  <a:pt x="5690" y="540"/>
                  <a:pt x="5715" y="568"/>
                </a:cubicBezTo>
                <a:cubicBezTo>
                  <a:pt x="5720" y="571"/>
                  <a:pt x="5724" y="575"/>
                  <a:pt x="5729" y="578"/>
                </a:cubicBezTo>
                <a:moveTo>
                  <a:pt x="5939" y="456"/>
                </a:moveTo>
                <a:cubicBezTo>
                  <a:pt x="5942" y="466"/>
                  <a:pt x="5949" y="485"/>
                  <a:pt x="5951" y="500"/>
                </a:cubicBezTo>
                <a:cubicBezTo>
                  <a:pt x="5955" y="529"/>
                  <a:pt x="5957" y="562"/>
                  <a:pt x="5970" y="588"/>
                </a:cubicBezTo>
                <a:cubicBezTo>
                  <a:pt x="5982" y="613"/>
                  <a:pt x="6003" y="611"/>
                  <a:pt x="6027" y="612"/>
                </a:cubicBezTo>
                <a:cubicBezTo>
                  <a:pt x="6047" y="613"/>
                  <a:pt x="6067" y="610"/>
                  <a:pt x="6086" y="609"/>
                </a:cubicBezTo>
                <a:cubicBezTo>
                  <a:pt x="6145" y="606"/>
                  <a:pt x="6211" y="620"/>
                  <a:pt x="6268" y="602"/>
                </a:cubicBezTo>
                <a:cubicBezTo>
                  <a:pt x="6318" y="586"/>
                  <a:pt x="6373" y="557"/>
                  <a:pt x="6411" y="521"/>
                </a:cubicBezTo>
                <a:cubicBezTo>
                  <a:pt x="6448" y="486"/>
                  <a:pt x="6455" y="437"/>
                  <a:pt x="6449" y="388"/>
                </a:cubicBezTo>
                <a:cubicBezTo>
                  <a:pt x="6443" y="341"/>
                  <a:pt x="6417" y="299"/>
                  <a:pt x="6389" y="262"/>
                </a:cubicBezTo>
                <a:cubicBezTo>
                  <a:pt x="6381" y="252"/>
                  <a:pt x="6380" y="250"/>
                  <a:pt x="6374" y="246"/>
                </a:cubicBezTo>
                <a:cubicBezTo>
                  <a:pt x="6369" y="260"/>
                  <a:pt x="6362" y="274"/>
                  <a:pt x="6362" y="301"/>
                </a:cubicBezTo>
                <a:cubicBezTo>
                  <a:pt x="6362" y="352"/>
                  <a:pt x="6369" y="384"/>
                  <a:pt x="6405" y="423"/>
                </a:cubicBezTo>
                <a:cubicBezTo>
                  <a:pt x="6431" y="451"/>
                  <a:pt x="6462" y="472"/>
                  <a:pt x="6495" y="490"/>
                </a:cubicBezTo>
                <a:moveTo>
                  <a:pt x="6562" y="496"/>
                </a:moveTo>
                <a:cubicBezTo>
                  <a:pt x="6571" y="477"/>
                  <a:pt x="6571" y="462"/>
                  <a:pt x="6571" y="441"/>
                </a:cubicBezTo>
                <a:cubicBezTo>
                  <a:pt x="6571" y="433"/>
                  <a:pt x="6571" y="424"/>
                  <a:pt x="6571" y="416"/>
                </a:cubicBezTo>
                <a:cubicBezTo>
                  <a:pt x="6548" y="419"/>
                  <a:pt x="6543" y="421"/>
                  <a:pt x="6528" y="441"/>
                </a:cubicBezTo>
                <a:cubicBezTo>
                  <a:pt x="6510" y="466"/>
                  <a:pt x="6510" y="487"/>
                  <a:pt x="6510" y="516"/>
                </a:cubicBezTo>
                <a:cubicBezTo>
                  <a:pt x="6510" y="546"/>
                  <a:pt x="6552" y="544"/>
                  <a:pt x="6574" y="545"/>
                </a:cubicBezTo>
                <a:cubicBezTo>
                  <a:pt x="6600" y="546"/>
                  <a:pt x="6628" y="550"/>
                  <a:pt x="6644" y="525"/>
                </a:cubicBezTo>
                <a:cubicBezTo>
                  <a:pt x="6654" y="509"/>
                  <a:pt x="6650" y="483"/>
                  <a:pt x="6650" y="465"/>
                </a:cubicBezTo>
                <a:cubicBezTo>
                  <a:pt x="6650" y="458"/>
                  <a:pt x="6650" y="456"/>
                  <a:pt x="6650" y="452"/>
                </a:cubicBezTo>
                <a:cubicBezTo>
                  <a:pt x="6655" y="476"/>
                  <a:pt x="6656" y="501"/>
                  <a:pt x="6662" y="525"/>
                </a:cubicBezTo>
                <a:cubicBezTo>
                  <a:pt x="6666" y="542"/>
                  <a:pt x="6673" y="572"/>
                  <a:pt x="6689" y="583"/>
                </a:cubicBezTo>
                <a:cubicBezTo>
                  <a:pt x="6709" y="592"/>
                  <a:pt x="6717" y="595"/>
                  <a:pt x="6733" y="592"/>
                </a:cubicBezTo>
                <a:moveTo>
                  <a:pt x="7354" y="222"/>
                </a:moveTo>
                <a:cubicBezTo>
                  <a:pt x="7350" y="212"/>
                  <a:pt x="7345" y="202"/>
                  <a:pt x="7341" y="192"/>
                </a:cubicBezTo>
                <a:cubicBezTo>
                  <a:pt x="7341" y="244"/>
                  <a:pt x="7339" y="293"/>
                  <a:pt x="7353" y="343"/>
                </a:cubicBezTo>
                <a:cubicBezTo>
                  <a:pt x="7367" y="393"/>
                  <a:pt x="7388" y="439"/>
                  <a:pt x="7426" y="476"/>
                </a:cubicBezTo>
                <a:cubicBezTo>
                  <a:pt x="7449" y="499"/>
                  <a:pt x="7474" y="499"/>
                  <a:pt x="7504" y="499"/>
                </a:cubicBezTo>
                <a:cubicBezTo>
                  <a:pt x="7557" y="499"/>
                  <a:pt x="7604" y="494"/>
                  <a:pt x="7656" y="486"/>
                </a:cubicBezTo>
                <a:cubicBezTo>
                  <a:pt x="7677" y="483"/>
                  <a:pt x="7697" y="483"/>
                  <a:pt x="7716" y="486"/>
                </a:cubicBezTo>
                <a:cubicBezTo>
                  <a:pt x="7710" y="523"/>
                  <a:pt x="7679" y="529"/>
                  <a:pt x="7643" y="538"/>
                </a:cubicBezTo>
                <a:cubicBezTo>
                  <a:pt x="7576" y="554"/>
                  <a:pt x="7474" y="564"/>
                  <a:pt x="7405" y="546"/>
                </a:cubicBezTo>
                <a:cubicBezTo>
                  <a:pt x="7386" y="535"/>
                  <a:pt x="7379" y="534"/>
                  <a:pt x="7384" y="518"/>
                </a:cubicBezTo>
                <a:moveTo>
                  <a:pt x="7740" y="380"/>
                </a:moveTo>
                <a:cubicBezTo>
                  <a:pt x="7746" y="387"/>
                  <a:pt x="7752" y="396"/>
                  <a:pt x="7743" y="431"/>
                </a:cubicBezTo>
                <a:cubicBezTo>
                  <a:pt x="7734" y="465"/>
                  <a:pt x="7729" y="492"/>
                  <a:pt x="7729" y="528"/>
                </a:cubicBezTo>
                <a:cubicBezTo>
                  <a:pt x="7729" y="560"/>
                  <a:pt x="7754" y="563"/>
                  <a:pt x="7782" y="565"/>
                </a:cubicBezTo>
                <a:cubicBezTo>
                  <a:pt x="7808" y="567"/>
                  <a:pt x="7829" y="570"/>
                  <a:pt x="7846" y="549"/>
                </a:cubicBezTo>
                <a:cubicBezTo>
                  <a:pt x="7864" y="527"/>
                  <a:pt x="7866" y="501"/>
                  <a:pt x="7867" y="473"/>
                </a:cubicBezTo>
                <a:cubicBezTo>
                  <a:pt x="7868" y="458"/>
                  <a:pt x="7867" y="443"/>
                  <a:pt x="7867" y="428"/>
                </a:cubicBezTo>
                <a:cubicBezTo>
                  <a:pt x="7869" y="439"/>
                  <a:pt x="7872" y="456"/>
                  <a:pt x="7873" y="469"/>
                </a:cubicBezTo>
                <a:cubicBezTo>
                  <a:pt x="7874" y="493"/>
                  <a:pt x="7871" y="515"/>
                  <a:pt x="7880" y="538"/>
                </a:cubicBezTo>
                <a:cubicBezTo>
                  <a:pt x="7889" y="561"/>
                  <a:pt x="7907" y="575"/>
                  <a:pt x="7932" y="578"/>
                </a:cubicBezTo>
                <a:cubicBezTo>
                  <a:pt x="7952" y="581"/>
                  <a:pt x="7988" y="583"/>
                  <a:pt x="8007" y="576"/>
                </a:cubicBezTo>
                <a:cubicBezTo>
                  <a:pt x="8027" y="569"/>
                  <a:pt x="8039" y="550"/>
                  <a:pt x="8047" y="532"/>
                </a:cubicBezTo>
                <a:cubicBezTo>
                  <a:pt x="8058" y="508"/>
                  <a:pt x="8063" y="486"/>
                  <a:pt x="8066" y="460"/>
                </a:cubicBezTo>
                <a:cubicBezTo>
                  <a:pt x="8069" y="432"/>
                  <a:pt x="8073" y="397"/>
                  <a:pt x="8061" y="373"/>
                </a:cubicBezTo>
                <a:cubicBezTo>
                  <a:pt x="8056" y="363"/>
                  <a:pt x="8049" y="357"/>
                  <a:pt x="8043" y="348"/>
                </a:cubicBezTo>
                <a:cubicBezTo>
                  <a:pt x="8039" y="342"/>
                  <a:pt x="8039" y="339"/>
                  <a:pt x="8037" y="332"/>
                </a:cubicBezTo>
                <a:cubicBezTo>
                  <a:pt x="8034" y="320"/>
                  <a:pt x="8030" y="307"/>
                  <a:pt x="8026" y="294"/>
                </a:cubicBezTo>
                <a:cubicBezTo>
                  <a:pt x="8017" y="265"/>
                  <a:pt x="8006" y="235"/>
                  <a:pt x="8004" y="204"/>
                </a:cubicBezTo>
                <a:cubicBezTo>
                  <a:pt x="8003" y="193"/>
                  <a:pt x="8003" y="181"/>
                  <a:pt x="8002" y="170"/>
                </a:cubicBezTo>
                <a:cubicBezTo>
                  <a:pt x="8002" y="249"/>
                  <a:pt x="8009" y="321"/>
                  <a:pt x="8029" y="397"/>
                </a:cubicBezTo>
                <a:cubicBezTo>
                  <a:pt x="8043" y="451"/>
                  <a:pt x="8054" y="504"/>
                  <a:pt x="8068" y="558"/>
                </a:cubicBezTo>
                <a:cubicBezTo>
                  <a:pt x="8072" y="576"/>
                  <a:pt x="8077" y="593"/>
                  <a:pt x="8082" y="610"/>
                </a:cubicBezTo>
                <a:moveTo>
                  <a:pt x="7861" y="442"/>
                </a:moveTo>
                <a:cubicBezTo>
                  <a:pt x="7898" y="437"/>
                  <a:pt x="7956" y="435"/>
                  <a:pt x="7998" y="435"/>
                </a:cubicBezTo>
                <a:cubicBezTo>
                  <a:pt x="8156" y="435"/>
                  <a:pt x="8313" y="444"/>
                  <a:pt x="8471" y="453"/>
                </a:cubicBezTo>
                <a:moveTo>
                  <a:pt x="9021" y="249"/>
                </a:moveTo>
                <a:cubicBezTo>
                  <a:pt x="9013" y="235"/>
                  <a:pt x="9006" y="222"/>
                  <a:pt x="9000" y="208"/>
                </a:cubicBezTo>
                <a:cubicBezTo>
                  <a:pt x="9000" y="266"/>
                  <a:pt x="8990" y="332"/>
                  <a:pt x="9006" y="388"/>
                </a:cubicBezTo>
                <a:cubicBezTo>
                  <a:pt x="9014" y="415"/>
                  <a:pt x="9019" y="413"/>
                  <a:pt x="9041" y="418"/>
                </a:cubicBezTo>
                <a:cubicBezTo>
                  <a:pt x="9070" y="424"/>
                  <a:pt x="9100" y="391"/>
                  <a:pt x="9118" y="374"/>
                </a:cubicBezTo>
                <a:cubicBezTo>
                  <a:pt x="9135" y="358"/>
                  <a:pt x="9149" y="326"/>
                  <a:pt x="9168" y="314"/>
                </a:cubicBezTo>
                <a:cubicBezTo>
                  <a:pt x="9179" y="307"/>
                  <a:pt x="9203" y="298"/>
                  <a:pt x="9217" y="305"/>
                </a:cubicBezTo>
                <a:cubicBezTo>
                  <a:pt x="9248" y="321"/>
                  <a:pt x="9268" y="354"/>
                  <a:pt x="9304" y="366"/>
                </a:cubicBezTo>
                <a:cubicBezTo>
                  <a:pt x="9336" y="377"/>
                  <a:pt x="9402" y="384"/>
                  <a:pt x="9435" y="373"/>
                </a:cubicBezTo>
                <a:cubicBezTo>
                  <a:pt x="9474" y="361"/>
                  <a:pt x="9496" y="324"/>
                  <a:pt x="9499" y="287"/>
                </a:cubicBezTo>
                <a:cubicBezTo>
                  <a:pt x="9503" y="232"/>
                  <a:pt x="9474" y="205"/>
                  <a:pt x="9432" y="173"/>
                </a:cubicBezTo>
                <a:cubicBezTo>
                  <a:pt x="9357" y="115"/>
                  <a:pt x="9273" y="91"/>
                  <a:pt x="9189" y="53"/>
                </a:cubicBezTo>
                <a:cubicBezTo>
                  <a:pt x="9189" y="52"/>
                  <a:pt x="9189" y="51"/>
                  <a:pt x="9189" y="50"/>
                </a:cubicBezTo>
                <a:moveTo>
                  <a:pt x="9687" y="0"/>
                </a:moveTo>
                <a:cubicBezTo>
                  <a:pt x="9654" y="37"/>
                  <a:pt x="9631" y="64"/>
                  <a:pt x="9617" y="123"/>
                </a:cubicBezTo>
                <a:cubicBezTo>
                  <a:pt x="9605" y="176"/>
                  <a:pt x="9597" y="246"/>
                  <a:pt x="9625" y="295"/>
                </a:cubicBezTo>
                <a:cubicBezTo>
                  <a:pt x="9646" y="333"/>
                  <a:pt x="9684" y="352"/>
                  <a:pt x="9725" y="355"/>
                </a:cubicBezTo>
                <a:cubicBezTo>
                  <a:pt x="9763" y="358"/>
                  <a:pt x="9786" y="352"/>
                  <a:pt x="9817" y="330"/>
                </a:cubicBezTo>
                <a:cubicBezTo>
                  <a:pt x="9842" y="313"/>
                  <a:pt x="9863" y="288"/>
                  <a:pt x="9892" y="277"/>
                </a:cubicBezTo>
                <a:cubicBezTo>
                  <a:pt x="9919" y="267"/>
                  <a:pt x="9927" y="279"/>
                  <a:pt x="9941" y="300"/>
                </a:cubicBezTo>
                <a:cubicBezTo>
                  <a:pt x="9963" y="333"/>
                  <a:pt x="9972" y="372"/>
                  <a:pt x="10002" y="401"/>
                </a:cubicBezTo>
                <a:cubicBezTo>
                  <a:pt x="10037" y="434"/>
                  <a:pt x="10081" y="436"/>
                  <a:pt x="10127" y="437"/>
                </a:cubicBezTo>
                <a:cubicBezTo>
                  <a:pt x="10165" y="438"/>
                  <a:pt x="10183" y="439"/>
                  <a:pt x="10212" y="414"/>
                </a:cubicBezTo>
                <a:cubicBezTo>
                  <a:pt x="10230" y="398"/>
                  <a:pt x="10234" y="380"/>
                  <a:pt x="10245" y="360"/>
                </a:cubicBezTo>
                <a:cubicBezTo>
                  <a:pt x="10252" y="348"/>
                  <a:pt x="10260" y="345"/>
                  <a:pt x="10266" y="337"/>
                </a:cubicBezTo>
                <a:cubicBezTo>
                  <a:pt x="10289" y="346"/>
                  <a:pt x="10287" y="343"/>
                  <a:pt x="10309" y="360"/>
                </a:cubicBezTo>
                <a:cubicBezTo>
                  <a:pt x="10336" y="381"/>
                  <a:pt x="10357" y="400"/>
                  <a:pt x="10391" y="408"/>
                </a:cubicBezTo>
                <a:cubicBezTo>
                  <a:pt x="10424" y="416"/>
                  <a:pt x="10485" y="424"/>
                  <a:pt x="10518" y="411"/>
                </a:cubicBezTo>
                <a:cubicBezTo>
                  <a:pt x="10520" y="407"/>
                  <a:pt x="10523" y="402"/>
                  <a:pt x="10525" y="398"/>
                </a:cubicBezTo>
                <a:cubicBezTo>
                  <a:pt x="10512" y="357"/>
                  <a:pt x="10507" y="352"/>
                  <a:pt x="10461" y="330"/>
                </a:cubicBezTo>
                <a:cubicBezTo>
                  <a:pt x="10403" y="303"/>
                  <a:pt x="10346" y="294"/>
                  <a:pt x="10282" y="297"/>
                </a:cubicBezTo>
                <a:cubicBezTo>
                  <a:pt x="10229" y="300"/>
                  <a:pt x="10198" y="331"/>
                  <a:pt x="10191" y="383"/>
                </a:cubicBezTo>
                <a:cubicBezTo>
                  <a:pt x="10184" y="437"/>
                  <a:pt x="10202" y="465"/>
                  <a:pt x="10250" y="489"/>
                </a:cubicBezTo>
                <a:cubicBezTo>
                  <a:pt x="10331" y="529"/>
                  <a:pt x="10441" y="512"/>
                  <a:pt x="10528" y="512"/>
                </a:cubicBezTo>
                <a:moveTo>
                  <a:pt x="10579" y="290"/>
                </a:moveTo>
                <a:cubicBezTo>
                  <a:pt x="10586" y="285"/>
                  <a:pt x="10577" y="268"/>
                  <a:pt x="10607" y="280"/>
                </a:cubicBezTo>
                <a:cubicBezTo>
                  <a:pt x="10663" y="301"/>
                  <a:pt x="10709" y="367"/>
                  <a:pt x="10737" y="417"/>
                </a:cubicBezTo>
                <a:cubicBezTo>
                  <a:pt x="10752" y="443"/>
                  <a:pt x="10759" y="468"/>
                  <a:pt x="10764" y="497"/>
                </a:cubicBezTo>
                <a:cubicBezTo>
                  <a:pt x="10764" y="498"/>
                  <a:pt x="10764" y="499"/>
                  <a:pt x="10764" y="500"/>
                </a:cubicBezTo>
                <a:cubicBezTo>
                  <a:pt x="10740" y="496"/>
                  <a:pt x="10729" y="497"/>
                  <a:pt x="10724" y="466"/>
                </a:cubicBezTo>
                <a:cubicBezTo>
                  <a:pt x="10718" y="431"/>
                  <a:pt x="10724" y="401"/>
                  <a:pt x="10749" y="377"/>
                </a:cubicBezTo>
                <a:cubicBezTo>
                  <a:pt x="10784" y="343"/>
                  <a:pt x="10837" y="318"/>
                  <a:pt x="10885" y="311"/>
                </a:cubicBezTo>
                <a:cubicBezTo>
                  <a:pt x="10935" y="304"/>
                  <a:pt x="10990" y="305"/>
                  <a:pt x="11028" y="342"/>
                </a:cubicBezTo>
                <a:cubicBezTo>
                  <a:pt x="11060" y="373"/>
                  <a:pt x="11064" y="415"/>
                  <a:pt x="11074" y="455"/>
                </a:cubicBezTo>
                <a:cubicBezTo>
                  <a:pt x="11083" y="490"/>
                  <a:pt x="11094" y="499"/>
                  <a:pt x="11120" y="523"/>
                </a:cubicBezTo>
                <a:moveTo>
                  <a:pt x="11721" y="320"/>
                </a:moveTo>
                <a:cubicBezTo>
                  <a:pt x="11709" y="313"/>
                  <a:pt x="11706" y="312"/>
                  <a:pt x="11699" y="308"/>
                </a:cubicBezTo>
                <a:cubicBezTo>
                  <a:pt x="11707" y="311"/>
                  <a:pt x="11744" y="338"/>
                  <a:pt x="11757" y="353"/>
                </a:cubicBezTo>
                <a:cubicBezTo>
                  <a:pt x="11797" y="397"/>
                  <a:pt x="11830" y="450"/>
                  <a:pt x="11848" y="507"/>
                </a:cubicBezTo>
                <a:cubicBezTo>
                  <a:pt x="11857" y="535"/>
                  <a:pt x="11861" y="564"/>
                  <a:pt x="11865" y="593"/>
                </a:cubicBezTo>
                <a:cubicBezTo>
                  <a:pt x="11847" y="586"/>
                  <a:pt x="11830" y="573"/>
                  <a:pt x="11816" y="548"/>
                </a:cubicBezTo>
                <a:cubicBezTo>
                  <a:pt x="11797" y="514"/>
                  <a:pt x="11793" y="480"/>
                  <a:pt x="11793" y="441"/>
                </a:cubicBezTo>
                <a:cubicBezTo>
                  <a:pt x="11792" y="392"/>
                  <a:pt x="11830" y="362"/>
                  <a:pt x="11876" y="350"/>
                </a:cubicBezTo>
                <a:cubicBezTo>
                  <a:pt x="11926" y="337"/>
                  <a:pt x="11982" y="342"/>
                  <a:pt x="12025" y="371"/>
                </a:cubicBezTo>
                <a:cubicBezTo>
                  <a:pt x="12067" y="399"/>
                  <a:pt x="12094" y="440"/>
                  <a:pt x="12112" y="486"/>
                </a:cubicBezTo>
                <a:cubicBezTo>
                  <a:pt x="12122" y="510"/>
                  <a:pt x="12122" y="533"/>
                  <a:pt x="12122" y="558"/>
                </a:cubicBezTo>
                <a:cubicBezTo>
                  <a:pt x="12122" y="570"/>
                  <a:pt x="12122" y="574"/>
                  <a:pt x="12125" y="581"/>
                </a:cubicBezTo>
                <a:moveTo>
                  <a:pt x="12215" y="416"/>
                </a:moveTo>
                <a:cubicBezTo>
                  <a:pt x="12272" y="416"/>
                  <a:pt x="12326" y="417"/>
                  <a:pt x="12382" y="424"/>
                </a:cubicBezTo>
                <a:cubicBezTo>
                  <a:pt x="12447" y="432"/>
                  <a:pt x="12514" y="440"/>
                  <a:pt x="12577" y="457"/>
                </a:cubicBezTo>
                <a:cubicBezTo>
                  <a:pt x="12584" y="460"/>
                  <a:pt x="12592" y="462"/>
                  <a:pt x="12599" y="465"/>
                </a:cubicBezTo>
                <a:moveTo>
                  <a:pt x="12273" y="602"/>
                </a:moveTo>
                <a:cubicBezTo>
                  <a:pt x="12308" y="611"/>
                  <a:pt x="12345" y="620"/>
                  <a:pt x="12382" y="625"/>
                </a:cubicBezTo>
                <a:cubicBezTo>
                  <a:pt x="12463" y="637"/>
                  <a:pt x="12544" y="648"/>
                  <a:pt x="12625" y="651"/>
                </a:cubicBezTo>
                <a:cubicBezTo>
                  <a:pt x="12646" y="651"/>
                  <a:pt x="12666" y="651"/>
                  <a:pt x="12687" y="651"/>
                </a:cubicBezTo>
                <a:moveTo>
                  <a:pt x="12938" y="386"/>
                </a:moveTo>
                <a:cubicBezTo>
                  <a:pt x="12941" y="387"/>
                  <a:pt x="12930" y="389"/>
                  <a:pt x="12933" y="390"/>
                </a:cubicBezTo>
                <a:cubicBezTo>
                  <a:pt x="12955" y="395"/>
                  <a:pt x="12991" y="390"/>
                  <a:pt x="13005" y="370"/>
                </a:cubicBezTo>
                <a:cubicBezTo>
                  <a:pt x="13016" y="355"/>
                  <a:pt x="13021" y="315"/>
                  <a:pt x="13015" y="298"/>
                </a:cubicBezTo>
                <a:cubicBezTo>
                  <a:pt x="13006" y="274"/>
                  <a:pt x="12979" y="264"/>
                  <a:pt x="12957" y="255"/>
                </a:cubicBezTo>
                <a:cubicBezTo>
                  <a:pt x="12947" y="251"/>
                  <a:pt x="12942" y="251"/>
                  <a:pt x="12933" y="249"/>
                </a:cubicBezTo>
                <a:cubicBezTo>
                  <a:pt x="12960" y="274"/>
                  <a:pt x="12989" y="296"/>
                  <a:pt x="13022" y="317"/>
                </a:cubicBezTo>
                <a:cubicBezTo>
                  <a:pt x="13085" y="357"/>
                  <a:pt x="13151" y="396"/>
                  <a:pt x="13206" y="448"/>
                </a:cubicBezTo>
                <a:cubicBezTo>
                  <a:pt x="13243" y="482"/>
                  <a:pt x="13261" y="512"/>
                  <a:pt x="13260" y="562"/>
                </a:cubicBezTo>
                <a:cubicBezTo>
                  <a:pt x="13259" y="606"/>
                  <a:pt x="13224" y="626"/>
                  <a:pt x="13193" y="652"/>
                </a:cubicBezTo>
                <a:cubicBezTo>
                  <a:pt x="13181" y="662"/>
                  <a:pt x="13158" y="678"/>
                  <a:pt x="13162" y="698"/>
                </a:cubicBezTo>
                <a:cubicBezTo>
                  <a:pt x="13167" y="719"/>
                  <a:pt x="13197" y="721"/>
                  <a:pt x="13217" y="724"/>
                </a:cubicBezTo>
                <a:cubicBezTo>
                  <a:pt x="13225" y="725"/>
                  <a:pt x="13234" y="725"/>
                  <a:pt x="13242" y="726"/>
                </a:cubicBezTo>
                <a:moveTo>
                  <a:pt x="13327" y="16"/>
                </a:moveTo>
                <a:cubicBezTo>
                  <a:pt x="13238" y="11"/>
                  <a:pt x="13150" y="9"/>
                  <a:pt x="13061" y="9"/>
                </a:cubicBezTo>
                <a:cubicBezTo>
                  <a:pt x="12761" y="9"/>
                  <a:pt x="12458" y="40"/>
                  <a:pt x="12161" y="74"/>
                </a:cubicBezTo>
                <a:cubicBezTo>
                  <a:pt x="12043" y="88"/>
                  <a:pt x="11926" y="108"/>
                  <a:pt x="11809" y="126"/>
                </a:cubicBezTo>
                <a:cubicBezTo>
                  <a:pt x="11756" y="134"/>
                  <a:pt x="11572" y="118"/>
                  <a:pt x="11543" y="150"/>
                </a:cubicBezTo>
                <a:cubicBezTo>
                  <a:pt x="11517" y="179"/>
                  <a:pt x="11492" y="273"/>
                  <a:pt x="11478" y="311"/>
                </a:cubicBezTo>
                <a:cubicBezTo>
                  <a:pt x="11429" y="438"/>
                  <a:pt x="11445" y="588"/>
                  <a:pt x="11445" y="721"/>
                </a:cubicBezTo>
                <a:cubicBezTo>
                  <a:pt x="11445" y="796"/>
                  <a:pt x="11439" y="874"/>
                  <a:pt x="11451" y="948"/>
                </a:cubicBezTo>
                <a:cubicBezTo>
                  <a:pt x="11455" y="973"/>
                  <a:pt x="11462" y="997"/>
                  <a:pt x="11466" y="1022"/>
                </a:cubicBezTo>
                <a:cubicBezTo>
                  <a:pt x="11469" y="1038"/>
                  <a:pt x="11466" y="1066"/>
                  <a:pt x="11478" y="1080"/>
                </a:cubicBezTo>
                <a:cubicBezTo>
                  <a:pt x="11498" y="1101"/>
                  <a:pt x="11534" y="1098"/>
                  <a:pt x="11560" y="1101"/>
                </a:cubicBezTo>
                <a:cubicBezTo>
                  <a:pt x="11944" y="1151"/>
                  <a:pt x="12338" y="1109"/>
                  <a:pt x="12726" y="1156"/>
                </a:cubicBezTo>
                <a:cubicBezTo>
                  <a:pt x="12810" y="1166"/>
                  <a:pt x="12893" y="1180"/>
                  <a:pt x="12977" y="1187"/>
                </a:cubicBezTo>
                <a:cubicBezTo>
                  <a:pt x="13037" y="1192"/>
                  <a:pt x="13118" y="1209"/>
                  <a:pt x="13173" y="1180"/>
                </a:cubicBezTo>
                <a:cubicBezTo>
                  <a:pt x="13221" y="1155"/>
                  <a:pt x="13237" y="1096"/>
                  <a:pt x="13269" y="1057"/>
                </a:cubicBezTo>
                <a:cubicBezTo>
                  <a:pt x="13296" y="1024"/>
                  <a:pt x="13339" y="1002"/>
                  <a:pt x="13372" y="981"/>
                </a:cubicBezTo>
                <a:moveTo>
                  <a:pt x="13430" y="290"/>
                </a:moveTo>
                <a:cubicBezTo>
                  <a:pt x="13432" y="319"/>
                  <a:pt x="13433" y="338"/>
                  <a:pt x="13434" y="367"/>
                </a:cubicBezTo>
                <a:cubicBezTo>
                  <a:pt x="13438" y="453"/>
                  <a:pt x="13447" y="539"/>
                  <a:pt x="13452" y="625"/>
                </a:cubicBezTo>
                <a:cubicBezTo>
                  <a:pt x="13458" y="714"/>
                  <a:pt x="13463" y="803"/>
                  <a:pt x="13464" y="892"/>
                </a:cubicBezTo>
                <a:cubicBezTo>
                  <a:pt x="13465" y="949"/>
                  <a:pt x="13473" y="1015"/>
                  <a:pt x="13455" y="1070"/>
                </a:cubicBezTo>
                <a:cubicBezTo>
                  <a:pt x="13445" y="1100"/>
                  <a:pt x="13408" y="1181"/>
                  <a:pt x="13376" y="1196"/>
                </a:cubicBezTo>
                <a:cubicBezTo>
                  <a:pt x="13366" y="1201"/>
                  <a:pt x="13344" y="1197"/>
                  <a:pt x="13334" y="1197"/>
                </a:cubicBezTo>
                <a:cubicBezTo>
                  <a:pt x="13268" y="1198"/>
                  <a:pt x="13200" y="1174"/>
                  <a:pt x="13136" y="1159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4"/>
          <p:cNvSpPr/>
          <p:nvPr/>
        </p:nvSpPr>
        <p:spPr>
          <a:xfrm>
            <a:off x="6284880" y="6096240"/>
            <a:ext cx="282600" cy="231480"/>
          </a:xfrm>
          <a:custGeom>
            <a:avLst/>
            <a:gdLst/>
            <a:ahLst/>
            <a:rect l="l" t="t" r="r" b="b"/>
            <a:pathLst>
              <a:path w="786" h="644">
                <a:moveTo>
                  <a:pt x="13" y="212"/>
                </a:moveTo>
                <a:cubicBezTo>
                  <a:pt x="8" y="211"/>
                  <a:pt x="5" y="210"/>
                  <a:pt x="0" y="209"/>
                </a:cubicBezTo>
                <a:cubicBezTo>
                  <a:pt x="0" y="209"/>
                  <a:pt x="27" y="206"/>
                  <a:pt x="33" y="206"/>
                </a:cubicBezTo>
                <a:cubicBezTo>
                  <a:pt x="146" y="206"/>
                  <a:pt x="259" y="202"/>
                  <a:pt x="371" y="213"/>
                </a:cubicBezTo>
                <a:cubicBezTo>
                  <a:pt x="431" y="219"/>
                  <a:pt x="486" y="232"/>
                  <a:pt x="543" y="246"/>
                </a:cubicBezTo>
                <a:moveTo>
                  <a:pt x="58" y="399"/>
                </a:moveTo>
                <a:cubicBezTo>
                  <a:pt x="99" y="403"/>
                  <a:pt x="143" y="403"/>
                  <a:pt x="185" y="403"/>
                </a:cubicBezTo>
                <a:cubicBezTo>
                  <a:pt x="277" y="403"/>
                  <a:pt x="367" y="406"/>
                  <a:pt x="458" y="396"/>
                </a:cubicBezTo>
                <a:cubicBezTo>
                  <a:pt x="505" y="391"/>
                  <a:pt x="542" y="379"/>
                  <a:pt x="585" y="362"/>
                </a:cubicBezTo>
                <a:moveTo>
                  <a:pt x="465" y="23"/>
                </a:moveTo>
                <a:cubicBezTo>
                  <a:pt x="470" y="0"/>
                  <a:pt x="481" y="7"/>
                  <a:pt x="518" y="20"/>
                </a:cubicBezTo>
                <a:cubicBezTo>
                  <a:pt x="585" y="44"/>
                  <a:pt x="663" y="79"/>
                  <a:pt x="712" y="133"/>
                </a:cubicBezTo>
                <a:cubicBezTo>
                  <a:pt x="749" y="173"/>
                  <a:pt x="767" y="244"/>
                  <a:pt x="754" y="298"/>
                </a:cubicBezTo>
                <a:cubicBezTo>
                  <a:pt x="740" y="354"/>
                  <a:pt x="677" y="386"/>
                  <a:pt x="626" y="407"/>
                </a:cubicBezTo>
                <a:cubicBezTo>
                  <a:pt x="590" y="422"/>
                  <a:pt x="553" y="429"/>
                  <a:pt x="515" y="434"/>
                </a:cubicBezTo>
                <a:moveTo>
                  <a:pt x="785" y="192"/>
                </a:moveTo>
                <a:cubicBezTo>
                  <a:pt x="777" y="199"/>
                  <a:pt x="782" y="183"/>
                  <a:pt x="751" y="219"/>
                </a:cubicBezTo>
                <a:cubicBezTo>
                  <a:pt x="677" y="304"/>
                  <a:pt x="605" y="386"/>
                  <a:pt x="518" y="459"/>
                </a:cubicBezTo>
                <a:cubicBezTo>
                  <a:pt x="434" y="530"/>
                  <a:pt x="341" y="584"/>
                  <a:pt x="245" y="636"/>
                </a:cubicBezTo>
                <a:cubicBezTo>
                  <a:pt x="241" y="638"/>
                  <a:pt x="237" y="641"/>
                  <a:pt x="233" y="643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5"/>
          <p:cNvSpPr/>
          <p:nvPr/>
        </p:nvSpPr>
        <p:spPr>
          <a:xfrm>
            <a:off x="6864840" y="6114960"/>
            <a:ext cx="228240" cy="272880"/>
          </a:xfrm>
          <a:custGeom>
            <a:avLst/>
            <a:gdLst/>
            <a:ahLst/>
            <a:rect l="l" t="t" r="r" b="b"/>
            <a:pathLst>
              <a:path w="635" h="759">
                <a:moveTo>
                  <a:pt x="10" y="38"/>
                </a:moveTo>
                <a:cubicBezTo>
                  <a:pt x="11" y="35"/>
                  <a:pt x="4" y="28"/>
                  <a:pt x="5" y="27"/>
                </a:cubicBezTo>
                <a:cubicBezTo>
                  <a:pt x="5" y="27"/>
                  <a:pt x="0" y="22"/>
                  <a:pt x="5" y="20"/>
                </a:cubicBezTo>
                <a:cubicBezTo>
                  <a:pt x="32" y="10"/>
                  <a:pt x="95" y="18"/>
                  <a:pt x="119" y="31"/>
                </a:cubicBezTo>
                <a:cubicBezTo>
                  <a:pt x="164" y="55"/>
                  <a:pt x="186" y="114"/>
                  <a:pt x="194" y="161"/>
                </a:cubicBezTo>
                <a:cubicBezTo>
                  <a:pt x="202" y="208"/>
                  <a:pt x="206" y="269"/>
                  <a:pt x="182" y="310"/>
                </a:cubicBezTo>
                <a:cubicBezTo>
                  <a:pt x="167" y="336"/>
                  <a:pt x="142" y="353"/>
                  <a:pt x="113" y="357"/>
                </a:cubicBezTo>
                <a:cubicBezTo>
                  <a:pt x="103" y="357"/>
                  <a:pt x="100" y="357"/>
                  <a:pt x="94" y="357"/>
                </a:cubicBezTo>
                <a:cubicBezTo>
                  <a:pt x="96" y="323"/>
                  <a:pt x="97" y="307"/>
                  <a:pt x="118" y="278"/>
                </a:cubicBezTo>
                <a:cubicBezTo>
                  <a:pt x="151" y="233"/>
                  <a:pt x="187" y="187"/>
                  <a:pt x="223" y="145"/>
                </a:cubicBezTo>
                <a:cubicBezTo>
                  <a:pt x="261" y="100"/>
                  <a:pt x="303" y="51"/>
                  <a:pt x="352" y="18"/>
                </a:cubicBezTo>
                <a:cubicBezTo>
                  <a:pt x="376" y="1"/>
                  <a:pt x="384" y="5"/>
                  <a:pt x="408" y="0"/>
                </a:cubicBezTo>
                <a:cubicBezTo>
                  <a:pt x="416" y="33"/>
                  <a:pt x="418" y="61"/>
                  <a:pt x="418" y="96"/>
                </a:cubicBezTo>
                <a:cubicBezTo>
                  <a:pt x="418" y="142"/>
                  <a:pt x="406" y="180"/>
                  <a:pt x="395" y="225"/>
                </a:cubicBezTo>
                <a:cubicBezTo>
                  <a:pt x="390" y="244"/>
                  <a:pt x="389" y="262"/>
                  <a:pt x="388" y="282"/>
                </a:cubicBezTo>
                <a:lnTo>
                  <a:pt x="388" y="283"/>
                </a:lnTo>
                <a:moveTo>
                  <a:pt x="596" y="16"/>
                </a:moveTo>
                <a:cubicBezTo>
                  <a:pt x="597" y="12"/>
                  <a:pt x="597" y="9"/>
                  <a:pt x="598" y="5"/>
                </a:cubicBezTo>
                <a:cubicBezTo>
                  <a:pt x="614" y="13"/>
                  <a:pt x="609" y="22"/>
                  <a:pt x="610" y="45"/>
                </a:cubicBezTo>
                <a:cubicBezTo>
                  <a:pt x="614" y="110"/>
                  <a:pt x="612" y="175"/>
                  <a:pt x="612" y="241"/>
                </a:cubicBezTo>
                <a:cubicBezTo>
                  <a:pt x="612" y="302"/>
                  <a:pt x="615" y="360"/>
                  <a:pt x="623" y="421"/>
                </a:cubicBezTo>
                <a:cubicBezTo>
                  <a:pt x="629" y="461"/>
                  <a:pt x="631" y="474"/>
                  <a:pt x="634" y="500"/>
                </a:cubicBezTo>
                <a:moveTo>
                  <a:pt x="532" y="758"/>
                </a:moveTo>
                <a:cubicBezTo>
                  <a:pt x="532" y="740"/>
                  <a:pt x="548" y="739"/>
                  <a:pt x="564" y="735"/>
                </a:cubicBezTo>
                <a:cubicBezTo>
                  <a:pt x="579" y="731"/>
                  <a:pt x="608" y="727"/>
                  <a:pt x="623" y="732"/>
                </a:cubicBezTo>
                <a:cubicBezTo>
                  <a:pt x="623" y="733"/>
                  <a:pt x="623" y="733"/>
                  <a:pt x="623" y="734"/>
                </a:cubicBezTo>
                <a:cubicBezTo>
                  <a:pt x="596" y="740"/>
                  <a:pt x="569" y="741"/>
                  <a:pt x="541" y="741"/>
                </a:cubicBezTo>
                <a:cubicBezTo>
                  <a:pt x="527" y="741"/>
                  <a:pt x="503" y="744"/>
                  <a:pt x="491" y="738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56"/>
          <p:cNvSpPr/>
          <p:nvPr/>
        </p:nvSpPr>
        <p:spPr>
          <a:xfrm>
            <a:off x="7347960" y="6153480"/>
            <a:ext cx="643320" cy="266400"/>
          </a:xfrm>
          <a:custGeom>
            <a:avLst/>
            <a:gdLst/>
            <a:ahLst/>
            <a:rect l="l" t="t" r="r" b="b"/>
            <a:pathLst>
              <a:path w="1788" h="741">
                <a:moveTo>
                  <a:pt x="6" y="252"/>
                </a:moveTo>
                <a:cubicBezTo>
                  <a:pt x="10" y="265"/>
                  <a:pt x="12" y="293"/>
                  <a:pt x="12" y="314"/>
                </a:cubicBezTo>
                <a:cubicBezTo>
                  <a:pt x="12" y="345"/>
                  <a:pt x="0" y="405"/>
                  <a:pt x="20" y="430"/>
                </a:cubicBezTo>
                <a:cubicBezTo>
                  <a:pt x="35" y="449"/>
                  <a:pt x="65" y="447"/>
                  <a:pt x="87" y="447"/>
                </a:cubicBezTo>
                <a:cubicBezTo>
                  <a:pt x="113" y="447"/>
                  <a:pt x="128" y="433"/>
                  <a:pt x="131" y="406"/>
                </a:cubicBezTo>
                <a:cubicBezTo>
                  <a:pt x="136" y="366"/>
                  <a:pt x="126" y="331"/>
                  <a:pt x="102" y="298"/>
                </a:cubicBezTo>
                <a:cubicBezTo>
                  <a:pt x="90" y="281"/>
                  <a:pt x="75" y="268"/>
                  <a:pt x="59" y="259"/>
                </a:cubicBezTo>
                <a:cubicBezTo>
                  <a:pt x="58" y="259"/>
                  <a:pt x="58" y="259"/>
                  <a:pt x="57" y="259"/>
                </a:cubicBezTo>
                <a:cubicBezTo>
                  <a:pt x="61" y="292"/>
                  <a:pt x="77" y="301"/>
                  <a:pt x="108" y="314"/>
                </a:cubicBezTo>
                <a:cubicBezTo>
                  <a:pt x="146" y="330"/>
                  <a:pt x="184" y="334"/>
                  <a:pt x="225" y="334"/>
                </a:cubicBezTo>
                <a:cubicBezTo>
                  <a:pt x="245" y="334"/>
                  <a:pt x="247" y="333"/>
                  <a:pt x="260" y="318"/>
                </a:cubicBezTo>
                <a:cubicBezTo>
                  <a:pt x="272" y="305"/>
                  <a:pt x="278" y="274"/>
                  <a:pt x="279" y="257"/>
                </a:cubicBezTo>
                <a:cubicBezTo>
                  <a:pt x="281" y="224"/>
                  <a:pt x="283" y="190"/>
                  <a:pt x="285" y="157"/>
                </a:cubicBezTo>
                <a:cubicBezTo>
                  <a:pt x="285" y="152"/>
                  <a:pt x="285" y="147"/>
                  <a:pt x="285" y="142"/>
                </a:cubicBezTo>
                <a:cubicBezTo>
                  <a:pt x="297" y="170"/>
                  <a:pt x="307" y="192"/>
                  <a:pt x="330" y="215"/>
                </a:cubicBezTo>
                <a:cubicBezTo>
                  <a:pt x="368" y="253"/>
                  <a:pt x="415" y="280"/>
                  <a:pt x="453" y="315"/>
                </a:cubicBezTo>
                <a:cubicBezTo>
                  <a:pt x="486" y="344"/>
                  <a:pt x="512" y="373"/>
                  <a:pt x="513" y="417"/>
                </a:cubicBezTo>
                <a:cubicBezTo>
                  <a:pt x="513" y="432"/>
                  <a:pt x="517" y="443"/>
                  <a:pt x="519" y="448"/>
                </a:cubicBezTo>
                <a:moveTo>
                  <a:pt x="1187" y="243"/>
                </a:moveTo>
                <a:cubicBezTo>
                  <a:pt x="1174" y="243"/>
                  <a:pt x="1160" y="243"/>
                  <a:pt x="1147" y="243"/>
                </a:cubicBezTo>
                <a:cubicBezTo>
                  <a:pt x="1168" y="235"/>
                  <a:pt x="1188" y="219"/>
                  <a:pt x="1202" y="199"/>
                </a:cubicBezTo>
                <a:cubicBezTo>
                  <a:pt x="1219" y="174"/>
                  <a:pt x="1220" y="146"/>
                  <a:pt x="1220" y="118"/>
                </a:cubicBezTo>
                <a:cubicBezTo>
                  <a:pt x="1220" y="87"/>
                  <a:pt x="1223" y="63"/>
                  <a:pt x="1204" y="38"/>
                </a:cubicBezTo>
                <a:cubicBezTo>
                  <a:pt x="1195" y="28"/>
                  <a:pt x="1193" y="25"/>
                  <a:pt x="1185" y="22"/>
                </a:cubicBezTo>
                <a:cubicBezTo>
                  <a:pt x="1201" y="35"/>
                  <a:pt x="1209" y="43"/>
                  <a:pt x="1226" y="55"/>
                </a:cubicBezTo>
                <a:cubicBezTo>
                  <a:pt x="1271" y="88"/>
                  <a:pt x="1321" y="114"/>
                  <a:pt x="1364" y="146"/>
                </a:cubicBezTo>
                <a:cubicBezTo>
                  <a:pt x="1395" y="169"/>
                  <a:pt x="1411" y="188"/>
                  <a:pt x="1412" y="226"/>
                </a:cubicBezTo>
                <a:cubicBezTo>
                  <a:pt x="1413" y="265"/>
                  <a:pt x="1385" y="283"/>
                  <a:pt x="1364" y="312"/>
                </a:cubicBezTo>
                <a:cubicBezTo>
                  <a:pt x="1347" y="335"/>
                  <a:pt x="1342" y="358"/>
                  <a:pt x="1345" y="385"/>
                </a:cubicBezTo>
                <a:cubicBezTo>
                  <a:pt x="1348" y="416"/>
                  <a:pt x="1393" y="422"/>
                  <a:pt x="1418" y="427"/>
                </a:cubicBezTo>
                <a:cubicBezTo>
                  <a:pt x="1445" y="432"/>
                  <a:pt x="1473" y="431"/>
                  <a:pt x="1500" y="431"/>
                </a:cubicBezTo>
                <a:moveTo>
                  <a:pt x="1746" y="41"/>
                </a:moveTo>
                <a:cubicBezTo>
                  <a:pt x="1747" y="27"/>
                  <a:pt x="1745" y="24"/>
                  <a:pt x="1749" y="17"/>
                </a:cubicBezTo>
                <a:cubicBezTo>
                  <a:pt x="1766" y="32"/>
                  <a:pt x="1756" y="0"/>
                  <a:pt x="1768" y="47"/>
                </a:cubicBezTo>
                <a:cubicBezTo>
                  <a:pt x="1787" y="122"/>
                  <a:pt x="1783" y="205"/>
                  <a:pt x="1780" y="282"/>
                </a:cubicBezTo>
                <a:cubicBezTo>
                  <a:pt x="1777" y="342"/>
                  <a:pt x="1766" y="400"/>
                  <a:pt x="1758" y="459"/>
                </a:cubicBezTo>
                <a:moveTo>
                  <a:pt x="1732" y="735"/>
                </a:moveTo>
                <a:cubicBezTo>
                  <a:pt x="1741" y="735"/>
                  <a:pt x="1750" y="735"/>
                  <a:pt x="1759" y="735"/>
                </a:cubicBezTo>
                <a:cubicBezTo>
                  <a:pt x="1767" y="735"/>
                  <a:pt x="1721" y="735"/>
                  <a:pt x="1719" y="735"/>
                </a:cubicBezTo>
                <a:cubicBezTo>
                  <a:pt x="1709" y="735"/>
                  <a:pt x="1686" y="740"/>
                  <a:pt x="1679" y="728"/>
                </a:cubicBezTo>
                <a:cubicBezTo>
                  <a:pt x="1673" y="717"/>
                  <a:pt x="1696" y="715"/>
                  <a:pt x="1707" y="710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7"/>
          <p:cNvSpPr/>
          <p:nvPr/>
        </p:nvSpPr>
        <p:spPr>
          <a:xfrm>
            <a:off x="3052800" y="6374160"/>
            <a:ext cx="2362680" cy="253440"/>
          </a:xfrm>
          <a:custGeom>
            <a:avLst/>
            <a:gdLst/>
            <a:ahLst/>
            <a:rect l="l" t="t" r="r" b="b"/>
            <a:pathLst>
              <a:path w="6564" h="705">
                <a:moveTo>
                  <a:pt x="75" y="35"/>
                </a:moveTo>
                <a:cubicBezTo>
                  <a:pt x="51" y="34"/>
                  <a:pt x="34" y="33"/>
                  <a:pt x="15" y="18"/>
                </a:cubicBezTo>
                <a:cubicBezTo>
                  <a:pt x="10" y="14"/>
                  <a:pt x="7" y="7"/>
                  <a:pt x="3" y="4"/>
                </a:cubicBezTo>
                <a:cubicBezTo>
                  <a:pt x="2" y="4"/>
                  <a:pt x="1" y="3"/>
                  <a:pt x="0" y="3"/>
                </a:cubicBezTo>
                <a:cubicBezTo>
                  <a:pt x="31" y="3"/>
                  <a:pt x="49" y="0"/>
                  <a:pt x="76" y="18"/>
                </a:cubicBezTo>
                <a:cubicBezTo>
                  <a:pt x="117" y="44"/>
                  <a:pt x="136" y="90"/>
                  <a:pt x="142" y="138"/>
                </a:cubicBezTo>
                <a:cubicBezTo>
                  <a:pt x="147" y="176"/>
                  <a:pt x="152" y="234"/>
                  <a:pt x="127" y="265"/>
                </a:cubicBezTo>
                <a:cubicBezTo>
                  <a:pt x="110" y="286"/>
                  <a:pt x="83" y="299"/>
                  <a:pt x="57" y="301"/>
                </a:cubicBezTo>
                <a:cubicBezTo>
                  <a:pt x="47" y="301"/>
                  <a:pt x="45" y="301"/>
                  <a:pt x="39" y="301"/>
                </a:cubicBezTo>
                <a:cubicBezTo>
                  <a:pt x="36" y="271"/>
                  <a:pt x="34" y="250"/>
                  <a:pt x="55" y="225"/>
                </a:cubicBezTo>
                <a:cubicBezTo>
                  <a:pt x="84" y="190"/>
                  <a:pt x="128" y="158"/>
                  <a:pt x="167" y="135"/>
                </a:cubicBezTo>
                <a:cubicBezTo>
                  <a:pt x="184" y="125"/>
                  <a:pt x="242" y="98"/>
                  <a:pt x="263" y="114"/>
                </a:cubicBezTo>
                <a:cubicBezTo>
                  <a:pt x="287" y="132"/>
                  <a:pt x="289" y="185"/>
                  <a:pt x="292" y="211"/>
                </a:cubicBezTo>
                <a:cubicBezTo>
                  <a:pt x="295" y="234"/>
                  <a:pt x="294" y="257"/>
                  <a:pt x="294" y="280"/>
                </a:cubicBezTo>
                <a:moveTo>
                  <a:pt x="445" y="126"/>
                </a:moveTo>
                <a:cubicBezTo>
                  <a:pt x="445" y="148"/>
                  <a:pt x="445" y="162"/>
                  <a:pt x="445" y="184"/>
                </a:cubicBezTo>
                <a:cubicBezTo>
                  <a:pt x="445" y="229"/>
                  <a:pt x="451" y="264"/>
                  <a:pt x="476" y="303"/>
                </a:cubicBezTo>
                <a:cubicBezTo>
                  <a:pt x="492" y="327"/>
                  <a:pt x="508" y="339"/>
                  <a:pt x="536" y="340"/>
                </a:cubicBezTo>
                <a:cubicBezTo>
                  <a:pt x="556" y="341"/>
                  <a:pt x="568" y="341"/>
                  <a:pt x="576" y="320"/>
                </a:cubicBezTo>
                <a:cubicBezTo>
                  <a:pt x="585" y="298"/>
                  <a:pt x="580" y="276"/>
                  <a:pt x="567" y="258"/>
                </a:cubicBezTo>
                <a:cubicBezTo>
                  <a:pt x="548" y="231"/>
                  <a:pt x="519" y="205"/>
                  <a:pt x="491" y="188"/>
                </a:cubicBezTo>
                <a:cubicBezTo>
                  <a:pt x="477" y="181"/>
                  <a:pt x="474" y="180"/>
                  <a:pt x="465" y="176"/>
                </a:cubicBezTo>
                <a:moveTo>
                  <a:pt x="1262" y="496"/>
                </a:moveTo>
                <a:cubicBezTo>
                  <a:pt x="1252" y="496"/>
                  <a:pt x="1241" y="496"/>
                  <a:pt x="1231" y="496"/>
                </a:cubicBezTo>
                <a:cubicBezTo>
                  <a:pt x="1234" y="471"/>
                  <a:pt x="1228" y="459"/>
                  <a:pt x="1244" y="437"/>
                </a:cubicBezTo>
                <a:cubicBezTo>
                  <a:pt x="1277" y="394"/>
                  <a:pt x="1351" y="348"/>
                  <a:pt x="1407" y="369"/>
                </a:cubicBezTo>
                <a:cubicBezTo>
                  <a:pt x="1452" y="385"/>
                  <a:pt x="1462" y="418"/>
                  <a:pt x="1484" y="457"/>
                </a:cubicBezTo>
                <a:cubicBezTo>
                  <a:pt x="1501" y="487"/>
                  <a:pt x="1512" y="503"/>
                  <a:pt x="1549" y="499"/>
                </a:cubicBezTo>
                <a:cubicBezTo>
                  <a:pt x="1588" y="494"/>
                  <a:pt x="1623" y="476"/>
                  <a:pt x="1660" y="462"/>
                </a:cubicBezTo>
                <a:cubicBezTo>
                  <a:pt x="1694" y="449"/>
                  <a:pt x="1725" y="428"/>
                  <a:pt x="1759" y="417"/>
                </a:cubicBezTo>
                <a:cubicBezTo>
                  <a:pt x="1783" y="409"/>
                  <a:pt x="1821" y="399"/>
                  <a:pt x="1847" y="407"/>
                </a:cubicBezTo>
                <a:cubicBezTo>
                  <a:pt x="1861" y="412"/>
                  <a:pt x="1870" y="424"/>
                  <a:pt x="1888" y="427"/>
                </a:cubicBezTo>
                <a:cubicBezTo>
                  <a:pt x="1903" y="429"/>
                  <a:pt x="1918" y="430"/>
                  <a:pt x="1927" y="418"/>
                </a:cubicBezTo>
                <a:cubicBezTo>
                  <a:pt x="1948" y="389"/>
                  <a:pt x="1917" y="370"/>
                  <a:pt x="1893" y="363"/>
                </a:cubicBezTo>
                <a:cubicBezTo>
                  <a:pt x="1861" y="354"/>
                  <a:pt x="1834" y="357"/>
                  <a:pt x="1814" y="383"/>
                </a:cubicBezTo>
                <a:cubicBezTo>
                  <a:pt x="1790" y="414"/>
                  <a:pt x="1788" y="483"/>
                  <a:pt x="1820" y="506"/>
                </a:cubicBezTo>
                <a:cubicBezTo>
                  <a:pt x="1871" y="543"/>
                  <a:pt x="1950" y="537"/>
                  <a:pt x="2009" y="538"/>
                </a:cubicBezTo>
                <a:cubicBezTo>
                  <a:pt x="2082" y="539"/>
                  <a:pt x="2158" y="544"/>
                  <a:pt x="2230" y="532"/>
                </a:cubicBezTo>
                <a:cubicBezTo>
                  <a:pt x="2275" y="525"/>
                  <a:pt x="2306" y="512"/>
                  <a:pt x="2321" y="470"/>
                </a:cubicBezTo>
                <a:cubicBezTo>
                  <a:pt x="2322" y="464"/>
                  <a:pt x="2322" y="463"/>
                  <a:pt x="2322" y="459"/>
                </a:cubicBezTo>
                <a:cubicBezTo>
                  <a:pt x="2325" y="466"/>
                  <a:pt x="2339" y="487"/>
                  <a:pt x="2343" y="504"/>
                </a:cubicBezTo>
                <a:cubicBezTo>
                  <a:pt x="2358" y="569"/>
                  <a:pt x="2363" y="637"/>
                  <a:pt x="2363" y="704"/>
                </a:cubicBezTo>
                <a:cubicBezTo>
                  <a:pt x="2336" y="691"/>
                  <a:pt x="2331" y="704"/>
                  <a:pt x="2310" y="666"/>
                </a:cubicBezTo>
                <a:cubicBezTo>
                  <a:pt x="2282" y="615"/>
                  <a:pt x="2275" y="526"/>
                  <a:pt x="2302" y="474"/>
                </a:cubicBezTo>
                <a:cubicBezTo>
                  <a:pt x="2322" y="437"/>
                  <a:pt x="2371" y="373"/>
                  <a:pt x="2421" y="383"/>
                </a:cubicBezTo>
                <a:cubicBezTo>
                  <a:pt x="2459" y="391"/>
                  <a:pt x="2467" y="410"/>
                  <a:pt x="2473" y="451"/>
                </a:cubicBezTo>
                <a:cubicBezTo>
                  <a:pt x="2478" y="481"/>
                  <a:pt x="2482" y="523"/>
                  <a:pt x="2464" y="548"/>
                </a:cubicBezTo>
                <a:cubicBezTo>
                  <a:pt x="2450" y="567"/>
                  <a:pt x="2432" y="559"/>
                  <a:pt x="2415" y="566"/>
                </a:cubicBezTo>
                <a:moveTo>
                  <a:pt x="2654" y="384"/>
                </a:moveTo>
                <a:cubicBezTo>
                  <a:pt x="2661" y="396"/>
                  <a:pt x="2674" y="424"/>
                  <a:pt x="2685" y="441"/>
                </a:cubicBezTo>
                <a:cubicBezTo>
                  <a:pt x="2710" y="478"/>
                  <a:pt x="2740" y="498"/>
                  <a:pt x="2785" y="506"/>
                </a:cubicBezTo>
                <a:cubicBezTo>
                  <a:pt x="2837" y="515"/>
                  <a:pt x="2901" y="513"/>
                  <a:pt x="2952" y="503"/>
                </a:cubicBezTo>
                <a:cubicBezTo>
                  <a:pt x="2988" y="496"/>
                  <a:pt x="2996" y="481"/>
                  <a:pt x="3021" y="463"/>
                </a:cubicBezTo>
                <a:cubicBezTo>
                  <a:pt x="3007" y="426"/>
                  <a:pt x="3003" y="415"/>
                  <a:pt x="2958" y="398"/>
                </a:cubicBezTo>
                <a:cubicBezTo>
                  <a:pt x="2906" y="378"/>
                  <a:pt x="2838" y="371"/>
                  <a:pt x="2797" y="413"/>
                </a:cubicBezTo>
                <a:cubicBezTo>
                  <a:pt x="2771" y="440"/>
                  <a:pt x="2751" y="489"/>
                  <a:pt x="2760" y="527"/>
                </a:cubicBezTo>
                <a:cubicBezTo>
                  <a:pt x="2773" y="580"/>
                  <a:pt x="2860" y="588"/>
                  <a:pt x="2901" y="590"/>
                </a:cubicBezTo>
                <a:cubicBezTo>
                  <a:pt x="3023" y="597"/>
                  <a:pt x="3137" y="581"/>
                  <a:pt x="3255" y="552"/>
                </a:cubicBezTo>
                <a:cubicBezTo>
                  <a:pt x="3350" y="529"/>
                  <a:pt x="3518" y="504"/>
                  <a:pt x="3584" y="417"/>
                </a:cubicBezTo>
                <a:cubicBezTo>
                  <a:pt x="3609" y="383"/>
                  <a:pt x="3599" y="311"/>
                  <a:pt x="3587" y="275"/>
                </a:cubicBezTo>
                <a:cubicBezTo>
                  <a:pt x="3581" y="257"/>
                  <a:pt x="3567" y="230"/>
                  <a:pt x="3557" y="217"/>
                </a:cubicBezTo>
                <a:cubicBezTo>
                  <a:pt x="3555" y="217"/>
                  <a:pt x="3554" y="217"/>
                  <a:pt x="3552" y="217"/>
                </a:cubicBezTo>
                <a:cubicBezTo>
                  <a:pt x="3547" y="264"/>
                  <a:pt x="3540" y="323"/>
                  <a:pt x="3548" y="371"/>
                </a:cubicBezTo>
                <a:cubicBezTo>
                  <a:pt x="3558" y="428"/>
                  <a:pt x="3588" y="482"/>
                  <a:pt x="3602" y="538"/>
                </a:cubicBezTo>
                <a:cubicBezTo>
                  <a:pt x="3608" y="561"/>
                  <a:pt x="3619" y="599"/>
                  <a:pt x="3613" y="624"/>
                </a:cubicBezTo>
                <a:cubicBezTo>
                  <a:pt x="3610" y="626"/>
                  <a:pt x="3608" y="627"/>
                  <a:pt x="3605" y="629"/>
                </a:cubicBezTo>
                <a:moveTo>
                  <a:pt x="3402" y="486"/>
                </a:moveTo>
                <a:cubicBezTo>
                  <a:pt x="3453" y="483"/>
                  <a:pt x="3503" y="484"/>
                  <a:pt x="3554" y="484"/>
                </a:cubicBezTo>
                <a:cubicBezTo>
                  <a:pt x="3665" y="484"/>
                  <a:pt x="3777" y="483"/>
                  <a:pt x="3888" y="483"/>
                </a:cubicBezTo>
                <a:cubicBezTo>
                  <a:pt x="3963" y="483"/>
                  <a:pt x="4038" y="485"/>
                  <a:pt x="4113" y="480"/>
                </a:cubicBezTo>
                <a:cubicBezTo>
                  <a:pt x="4126" y="479"/>
                  <a:pt x="4129" y="477"/>
                  <a:pt x="4139" y="476"/>
                </a:cubicBezTo>
                <a:cubicBezTo>
                  <a:pt x="4135" y="497"/>
                  <a:pt x="4127" y="511"/>
                  <a:pt x="4119" y="532"/>
                </a:cubicBezTo>
                <a:cubicBezTo>
                  <a:pt x="4111" y="551"/>
                  <a:pt x="4109" y="571"/>
                  <a:pt x="4107" y="593"/>
                </a:cubicBezTo>
                <a:cubicBezTo>
                  <a:pt x="4107" y="596"/>
                  <a:pt x="4107" y="597"/>
                  <a:pt x="4107" y="599"/>
                </a:cubicBezTo>
                <a:moveTo>
                  <a:pt x="4161" y="407"/>
                </a:moveTo>
                <a:cubicBezTo>
                  <a:pt x="4161" y="401"/>
                  <a:pt x="4159" y="390"/>
                  <a:pt x="4162" y="384"/>
                </a:cubicBezTo>
                <a:cubicBezTo>
                  <a:pt x="4166" y="376"/>
                  <a:pt x="4168" y="377"/>
                  <a:pt x="4168" y="367"/>
                </a:cubicBezTo>
                <a:cubicBezTo>
                  <a:pt x="4168" y="365"/>
                  <a:pt x="4168" y="364"/>
                  <a:pt x="4168" y="362"/>
                </a:cubicBezTo>
                <a:moveTo>
                  <a:pt x="4087" y="186"/>
                </a:moveTo>
                <a:cubicBezTo>
                  <a:pt x="4087" y="175"/>
                  <a:pt x="4083" y="169"/>
                  <a:pt x="4096" y="168"/>
                </a:cubicBezTo>
                <a:cubicBezTo>
                  <a:pt x="4123" y="166"/>
                  <a:pt x="4164" y="161"/>
                  <a:pt x="4188" y="177"/>
                </a:cubicBezTo>
                <a:cubicBezTo>
                  <a:pt x="4206" y="189"/>
                  <a:pt x="4217" y="225"/>
                  <a:pt x="4195" y="238"/>
                </a:cubicBezTo>
                <a:cubicBezTo>
                  <a:pt x="4169" y="254"/>
                  <a:pt x="4130" y="248"/>
                  <a:pt x="4101" y="248"/>
                </a:cubicBezTo>
                <a:cubicBezTo>
                  <a:pt x="4076" y="248"/>
                  <a:pt x="4077" y="243"/>
                  <a:pt x="4077" y="221"/>
                </a:cubicBezTo>
                <a:moveTo>
                  <a:pt x="4482" y="132"/>
                </a:moveTo>
                <a:cubicBezTo>
                  <a:pt x="4482" y="205"/>
                  <a:pt x="4489" y="267"/>
                  <a:pt x="4512" y="337"/>
                </a:cubicBezTo>
                <a:cubicBezTo>
                  <a:pt x="4536" y="413"/>
                  <a:pt x="4563" y="488"/>
                  <a:pt x="4589" y="562"/>
                </a:cubicBezTo>
                <a:cubicBezTo>
                  <a:pt x="4598" y="588"/>
                  <a:pt x="4608" y="614"/>
                  <a:pt x="4616" y="639"/>
                </a:cubicBezTo>
                <a:moveTo>
                  <a:pt x="4409" y="523"/>
                </a:moveTo>
                <a:cubicBezTo>
                  <a:pt x="4417" y="493"/>
                  <a:pt x="4418" y="497"/>
                  <a:pt x="4457" y="490"/>
                </a:cubicBezTo>
                <a:cubicBezTo>
                  <a:pt x="4533" y="476"/>
                  <a:pt x="4611" y="477"/>
                  <a:pt x="4688" y="473"/>
                </a:cubicBezTo>
                <a:cubicBezTo>
                  <a:pt x="4780" y="469"/>
                  <a:pt x="4872" y="466"/>
                  <a:pt x="4964" y="466"/>
                </a:cubicBezTo>
                <a:cubicBezTo>
                  <a:pt x="5027" y="466"/>
                  <a:pt x="5075" y="472"/>
                  <a:pt x="5122" y="517"/>
                </a:cubicBezTo>
                <a:cubicBezTo>
                  <a:pt x="5167" y="560"/>
                  <a:pt x="5172" y="615"/>
                  <a:pt x="5172" y="673"/>
                </a:cubicBezTo>
                <a:cubicBezTo>
                  <a:pt x="5172" y="703"/>
                  <a:pt x="5164" y="702"/>
                  <a:pt x="5136" y="702"/>
                </a:cubicBezTo>
                <a:cubicBezTo>
                  <a:pt x="5129" y="702"/>
                  <a:pt x="5123" y="702"/>
                  <a:pt x="5116" y="702"/>
                </a:cubicBezTo>
                <a:moveTo>
                  <a:pt x="4987" y="266"/>
                </a:moveTo>
                <a:cubicBezTo>
                  <a:pt x="5034" y="265"/>
                  <a:pt x="5072" y="263"/>
                  <a:pt x="5117" y="281"/>
                </a:cubicBezTo>
                <a:cubicBezTo>
                  <a:pt x="5176" y="305"/>
                  <a:pt x="5230" y="342"/>
                  <a:pt x="5289" y="367"/>
                </a:cubicBezTo>
                <a:cubicBezTo>
                  <a:pt x="5320" y="380"/>
                  <a:pt x="5379" y="389"/>
                  <a:pt x="5399" y="421"/>
                </a:cubicBezTo>
                <a:cubicBezTo>
                  <a:pt x="5410" y="439"/>
                  <a:pt x="5388" y="466"/>
                  <a:pt x="5381" y="479"/>
                </a:cubicBezTo>
                <a:cubicBezTo>
                  <a:pt x="5363" y="515"/>
                  <a:pt x="5358" y="536"/>
                  <a:pt x="5353" y="576"/>
                </a:cubicBezTo>
                <a:cubicBezTo>
                  <a:pt x="5386" y="581"/>
                  <a:pt x="5416" y="584"/>
                  <a:pt x="5450" y="583"/>
                </a:cubicBezTo>
                <a:cubicBezTo>
                  <a:pt x="5483" y="582"/>
                  <a:pt x="5552" y="577"/>
                  <a:pt x="5572" y="542"/>
                </a:cubicBezTo>
                <a:cubicBezTo>
                  <a:pt x="5583" y="522"/>
                  <a:pt x="5588" y="488"/>
                  <a:pt x="5577" y="466"/>
                </a:cubicBezTo>
                <a:cubicBezTo>
                  <a:pt x="5555" y="421"/>
                  <a:pt x="5436" y="417"/>
                  <a:pt x="5435" y="417"/>
                </a:cubicBezTo>
                <a:cubicBezTo>
                  <a:pt x="5560" y="417"/>
                  <a:pt x="5698" y="400"/>
                  <a:pt x="5821" y="427"/>
                </a:cubicBezTo>
                <a:cubicBezTo>
                  <a:pt x="5865" y="437"/>
                  <a:pt x="5906" y="450"/>
                  <a:pt x="5933" y="489"/>
                </a:cubicBezTo>
                <a:cubicBezTo>
                  <a:pt x="5947" y="509"/>
                  <a:pt x="5960" y="547"/>
                  <a:pt x="5954" y="572"/>
                </a:cubicBezTo>
                <a:cubicBezTo>
                  <a:pt x="5949" y="592"/>
                  <a:pt x="5944" y="593"/>
                  <a:pt x="5922" y="593"/>
                </a:cubicBezTo>
                <a:cubicBezTo>
                  <a:pt x="5886" y="593"/>
                  <a:pt x="5873" y="564"/>
                  <a:pt x="5866" y="532"/>
                </a:cubicBezTo>
                <a:cubicBezTo>
                  <a:pt x="5859" y="499"/>
                  <a:pt x="5875" y="483"/>
                  <a:pt x="5899" y="463"/>
                </a:cubicBezTo>
                <a:cubicBezTo>
                  <a:pt x="5953" y="419"/>
                  <a:pt x="6027" y="408"/>
                  <a:pt x="6094" y="413"/>
                </a:cubicBezTo>
                <a:cubicBezTo>
                  <a:pt x="6138" y="416"/>
                  <a:pt x="6171" y="443"/>
                  <a:pt x="6195" y="479"/>
                </a:cubicBezTo>
                <a:cubicBezTo>
                  <a:pt x="6215" y="509"/>
                  <a:pt x="6217" y="555"/>
                  <a:pt x="6206" y="590"/>
                </a:cubicBezTo>
                <a:cubicBezTo>
                  <a:pt x="6203" y="601"/>
                  <a:pt x="6195" y="605"/>
                  <a:pt x="6191" y="614"/>
                </a:cubicBezTo>
                <a:moveTo>
                  <a:pt x="6477" y="401"/>
                </a:moveTo>
                <a:cubicBezTo>
                  <a:pt x="6487" y="392"/>
                  <a:pt x="6494" y="386"/>
                  <a:pt x="6504" y="377"/>
                </a:cubicBezTo>
                <a:cubicBezTo>
                  <a:pt x="6468" y="379"/>
                  <a:pt x="6435" y="387"/>
                  <a:pt x="6406" y="410"/>
                </a:cubicBezTo>
                <a:cubicBezTo>
                  <a:pt x="6389" y="424"/>
                  <a:pt x="6372" y="454"/>
                  <a:pt x="6383" y="477"/>
                </a:cubicBezTo>
                <a:cubicBezTo>
                  <a:pt x="6407" y="528"/>
                  <a:pt x="6478" y="557"/>
                  <a:pt x="6515" y="600"/>
                </a:cubicBezTo>
                <a:cubicBezTo>
                  <a:pt x="6526" y="612"/>
                  <a:pt x="6563" y="659"/>
                  <a:pt x="6533" y="675"/>
                </a:cubicBezTo>
                <a:cubicBezTo>
                  <a:pt x="6512" y="687"/>
                  <a:pt x="6480" y="683"/>
                  <a:pt x="6457" y="685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8"/>
          <p:cNvSpPr/>
          <p:nvPr/>
        </p:nvSpPr>
        <p:spPr>
          <a:xfrm>
            <a:off x="6660720" y="6461280"/>
            <a:ext cx="2186280" cy="222120"/>
          </a:xfrm>
          <a:custGeom>
            <a:avLst/>
            <a:gdLst/>
            <a:ahLst/>
            <a:rect l="l" t="t" r="r" b="b"/>
            <a:pathLst>
              <a:path w="6074" h="618">
                <a:moveTo>
                  <a:pt x="115" y="21"/>
                </a:moveTo>
                <a:cubicBezTo>
                  <a:pt x="115" y="14"/>
                  <a:pt x="115" y="7"/>
                  <a:pt x="115" y="0"/>
                </a:cubicBezTo>
                <a:cubicBezTo>
                  <a:pt x="91" y="11"/>
                  <a:pt x="80" y="22"/>
                  <a:pt x="64" y="46"/>
                </a:cubicBezTo>
                <a:cubicBezTo>
                  <a:pt x="33" y="92"/>
                  <a:pt x="0" y="159"/>
                  <a:pt x="13" y="217"/>
                </a:cubicBezTo>
                <a:cubicBezTo>
                  <a:pt x="21" y="252"/>
                  <a:pt x="79" y="245"/>
                  <a:pt x="104" y="245"/>
                </a:cubicBezTo>
                <a:cubicBezTo>
                  <a:pt x="151" y="246"/>
                  <a:pt x="192" y="249"/>
                  <a:pt x="233" y="224"/>
                </a:cubicBezTo>
                <a:cubicBezTo>
                  <a:pt x="254" y="211"/>
                  <a:pt x="278" y="188"/>
                  <a:pt x="282" y="162"/>
                </a:cubicBezTo>
                <a:cubicBezTo>
                  <a:pt x="285" y="141"/>
                  <a:pt x="285" y="114"/>
                  <a:pt x="274" y="96"/>
                </a:cubicBezTo>
                <a:cubicBezTo>
                  <a:pt x="264" y="80"/>
                  <a:pt x="237" y="81"/>
                  <a:pt x="222" y="77"/>
                </a:cubicBezTo>
                <a:cubicBezTo>
                  <a:pt x="284" y="77"/>
                  <a:pt x="344" y="75"/>
                  <a:pt x="406" y="69"/>
                </a:cubicBezTo>
                <a:cubicBezTo>
                  <a:pt x="436" y="66"/>
                  <a:pt x="463" y="59"/>
                  <a:pt x="482" y="83"/>
                </a:cubicBezTo>
                <a:cubicBezTo>
                  <a:pt x="523" y="134"/>
                  <a:pt x="519" y="235"/>
                  <a:pt x="512" y="297"/>
                </a:cubicBezTo>
                <a:cubicBezTo>
                  <a:pt x="512" y="300"/>
                  <a:pt x="509" y="300"/>
                  <a:pt x="509" y="303"/>
                </a:cubicBezTo>
                <a:cubicBezTo>
                  <a:pt x="515" y="273"/>
                  <a:pt x="519" y="265"/>
                  <a:pt x="543" y="242"/>
                </a:cubicBezTo>
                <a:cubicBezTo>
                  <a:pt x="577" y="209"/>
                  <a:pt x="625" y="158"/>
                  <a:pt x="674" y="152"/>
                </a:cubicBezTo>
                <a:cubicBezTo>
                  <a:pt x="693" y="150"/>
                  <a:pt x="700" y="151"/>
                  <a:pt x="707" y="169"/>
                </a:cubicBezTo>
                <a:cubicBezTo>
                  <a:pt x="713" y="185"/>
                  <a:pt x="706" y="205"/>
                  <a:pt x="713" y="221"/>
                </a:cubicBezTo>
                <a:cubicBezTo>
                  <a:pt x="719" y="234"/>
                  <a:pt x="720" y="225"/>
                  <a:pt x="731" y="231"/>
                </a:cubicBezTo>
                <a:moveTo>
                  <a:pt x="828" y="179"/>
                </a:moveTo>
                <a:cubicBezTo>
                  <a:pt x="854" y="164"/>
                  <a:pt x="870" y="162"/>
                  <a:pt x="900" y="162"/>
                </a:cubicBezTo>
                <a:cubicBezTo>
                  <a:pt x="933" y="162"/>
                  <a:pt x="949" y="165"/>
                  <a:pt x="978" y="179"/>
                </a:cubicBezTo>
                <a:cubicBezTo>
                  <a:pt x="998" y="189"/>
                  <a:pt x="1016" y="196"/>
                  <a:pt x="1038" y="199"/>
                </a:cubicBezTo>
                <a:cubicBezTo>
                  <a:pt x="1061" y="202"/>
                  <a:pt x="1085" y="201"/>
                  <a:pt x="1108" y="201"/>
                </a:cubicBezTo>
                <a:cubicBezTo>
                  <a:pt x="1117" y="201"/>
                  <a:pt x="1120" y="202"/>
                  <a:pt x="1122" y="196"/>
                </a:cubicBezTo>
                <a:cubicBezTo>
                  <a:pt x="1116" y="173"/>
                  <a:pt x="1111" y="171"/>
                  <a:pt x="1082" y="166"/>
                </a:cubicBezTo>
                <a:cubicBezTo>
                  <a:pt x="1041" y="158"/>
                  <a:pt x="970" y="151"/>
                  <a:pt x="929" y="162"/>
                </a:cubicBezTo>
                <a:cubicBezTo>
                  <a:pt x="882" y="174"/>
                  <a:pt x="841" y="222"/>
                  <a:pt x="835" y="268"/>
                </a:cubicBezTo>
                <a:cubicBezTo>
                  <a:pt x="829" y="316"/>
                  <a:pt x="886" y="323"/>
                  <a:pt x="920" y="329"/>
                </a:cubicBezTo>
                <a:cubicBezTo>
                  <a:pt x="938" y="331"/>
                  <a:pt x="956" y="334"/>
                  <a:pt x="974" y="336"/>
                </a:cubicBezTo>
                <a:moveTo>
                  <a:pt x="1825" y="297"/>
                </a:moveTo>
                <a:cubicBezTo>
                  <a:pt x="1769" y="294"/>
                  <a:pt x="1710" y="286"/>
                  <a:pt x="1656" y="304"/>
                </a:cubicBezTo>
                <a:cubicBezTo>
                  <a:pt x="1623" y="317"/>
                  <a:pt x="1577" y="345"/>
                  <a:pt x="1570" y="383"/>
                </a:cubicBezTo>
                <a:cubicBezTo>
                  <a:pt x="1564" y="414"/>
                  <a:pt x="1571" y="423"/>
                  <a:pt x="1601" y="428"/>
                </a:cubicBezTo>
                <a:cubicBezTo>
                  <a:pt x="1637" y="434"/>
                  <a:pt x="1689" y="432"/>
                  <a:pt x="1722" y="418"/>
                </a:cubicBezTo>
                <a:cubicBezTo>
                  <a:pt x="1751" y="406"/>
                  <a:pt x="1766" y="382"/>
                  <a:pt x="1786" y="360"/>
                </a:cubicBezTo>
                <a:cubicBezTo>
                  <a:pt x="1796" y="349"/>
                  <a:pt x="1797" y="350"/>
                  <a:pt x="1808" y="346"/>
                </a:cubicBezTo>
                <a:cubicBezTo>
                  <a:pt x="1828" y="338"/>
                  <a:pt x="1837" y="359"/>
                  <a:pt x="1849" y="369"/>
                </a:cubicBezTo>
                <a:cubicBezTo>
                  <a:pt x="1864" y="382"/>
                  <a:pt x="1874" y="389"/>
                  <a:pt x="1893" y="392"/>
                </a:cubicBezTo>
                <a:cubicBezTo>
                  <a:pt x="1905" y="394"/>
                  <a:pt x="1915" y="393"/>
                  <a:pt x="1923" y="385"/>
                </a:cubicBezTo>
                <a:cubicBezTo>
                  <a:pt x="1939" y="370"/>
                  <a:pt x="1946" y="353"/>
                  <a:pt x="1964" y="339"/>
                </a:cubicBezTo>
                <a:cubicBezTo>
                  <a:pt x="1986" y="321"/>
                  <a:pt x="2008" y="323"/>
                  <a:pt x="2035" y="323"/>
                </a:cubicBezTo>
                <a:cubicBezTo>
                  <a:pt x="2064" y="323"/>
                  <a:pt x="2080" y="338"/>
                  <a:pt x="2094" y="363"/>
                </a:cubicBezTo>
                <a:cubicBezTo>
                  <a:pt x="2100" y="374"/>
                  <a:pt x="2099" y="384"/>
                  <a:pt x="2102" y="395"/>
                </a:cubicBezTo>
                <a:lnTo>
                  <a:pt x="2102" y="396"/>
                </a:lnTo>
                <a:cubicBezTo>
                  <a:pt x="2118" y="392"/>
                  <a:pt x="2130" y="390"/>
                  <a:pt x="2146" y="383"/>
                </a:cubicBezTo>
                <a:cubicBezTo>
                  <a:pt x="2196" y="362"/>
                  <a:pt x="2242" y="361"/>
                  <a:pt x="2296" y="362"/>
                </a:cubicBezTo>
                <a:cubicBezTo>
                  <a:pt x="2335" y="363"/>
                  <a:pt x="2362" y="385"/>
                  <a:pt x="2396" y="401"/>
                </a:cubicBezTo>
                <a:cubicBezTo>
                  <a:pt x="2452" y="427"/>
                  <a:pt x="2512" y="443"/>
                  <a:pt x="2572" y="459"/>
                </a:cubicBezTo>
                <a:moveTo>
                  <a:pt x="2866" y="480"/>
                </a:moveTo>
                <a:cubicBezTo>
                  <a:pt x="2866" y="440"/>
                  <a:pt x="2868" y="411"/>
                  <a:pt x="2838" y="380"/>
                </a:cubicBezTo>
                <a:cubicBezTo>
                  <a:pt x="2802" y="343"/>
                  <a:pt x="2741" y="339"/>
                  <a:pt x="2693" y="342"/>
                </a:cubicBezTo>
                <a:cubicBezTo>
                  <a:pt x="2625" y="347"/>
                  <a:pt x="2573" y="379"/>
                  <a:pt x="2527" y="428"/>
                </a:cubicBezTo>
                <a:cubicBezTo>
                  <a:pt x="2500" y="457"/>
                  <a:pt x="2493" y="478"/>
                  <a:pt x="2493" y="515"/>
                </a:cubicBezTo>
                <a:cubicBezTo>
                  <a:pt x="2521" y="527"/>
                  <a:pt x="2565" y="532"/>
                  <a:pt x="2596" y="521"/>
                </a:cubicBezTo>
                <a:cubicBezTo>
                  <a:pt x="2648" y="502"/>
                  <a:pt x="2687" y="455"/>
                  <a:pt x="2714" y="409"/>
                </a:cubicBezTo>
                <a:cubicBezTo>
                  <a:pt x="2743" y="359"/>
                  <a:pt x="2751" y="301"/>
                  <a:pt x="2760" y="244"/>
                </a:cubicBezTo>
                <a:cubicBezTo>
                  <a:pt x="2765" y="211"/>
                  <a:pt x="2766" y="174"/>
                  <a:pt x="2776" y="142"/>
                </a:cubicBezTo>
                <a:cubicBezTo>
                  <a:pt x="2778" y="139"/>
                  <a:pt x="2778" y="137"/>
                  <a:pt x="2781" y="138"/>
                </a:cubicBezTo>
                <a:cubicBezTo>
                  <a:pt x="2781" y="238"/>
                  <a:pt x="2781" y="339"/>
                  <a:pt x="2781" y="439"/>
                </a:cubicBezTo>
                <a:moveTo>
                  <a:pt x="3236" y="225"/>
                </a:moveTo>
                <a:cubicBezTo>
                  <a:pt x="3244" y="239"/>
                  <a:pt x="3246" y="233"/>
                  <a:pt x="3249" y="261"/>
                </a:cubicBezTo>
                <a:cubicBezTo>
                  <a:pt x="3255" y="317"/>
                  <a:pt x="3254" y="371"/>
                  <a:pt x="3258" y="425"/>
                </a:cubicBezTo>
                <a:cubicBezTo>
                  <a:pt x="3260" y="457"/>
                  <a:pt x="3262" y="489"/>
                  <a:pt x="3263" y="521"/>
                </a:cubicBezTo>
                <a:moveTo>
                  <a:pt x="3117" y="445"/>
                </a:moveTo>
                <a:cubicBezTo>
                  <a:pt x="3173" y="437"/>
                  <a:pt x="3230" y="438"/>
                  <a:pt x="3286" y="429"/>
                </a:cubicBezTo>
                <a:cubicBezTo>
                  <a:pt x="3336" y="421"/>
                  <a:pt x="3389" y="412"/>
                  <a:pt x="3431" y="383"/>
                </a:cubicBezTo>
                <a:cubicBezTo>
                  <a:pt x="3455" y="366"/>
                  <a:pt x="3457" y="345"/>
                  <a:pt x="3461" y="319"/>
                </a:cubicBezTo>
                <a:cubicBezTo>
                  <a:pt x="3461" y="317"/>
                  <a:pt x="3461" y="315"/>
                  <a:pt x="3461" y="313"/>
                </a:cubicBezTo>
                <a:cubicBezTo>
                  <a:pt x="3436" y="325"/>
                  <a:pt x="3425" y="331"/>
                  <a:pt x="3416" y="363"/>
                </a:cubicBezTo>
                <a:cubicBezTo>
                  <a:pt x="3411" y="382"/>
                  <a:pt x="3407" y="421"/>
                  <a:pt x="3419" y="438"/>
                </a:cubicBezTo>
                <a:cubicBezTo>
                  <a:pt x="3434" y="458"/>
                  <a:pt x="3456" y="455"/>
                  <a:pt x="3477" y="455"/>
                </a:cubicBezTo>
                <a:cubicBezTo>
                  <a:pt x="3508" y="455"/>
                  <a:pt x="3522" y="453"/>
                  <a:pt x="3549" y="438"/>
                </a:cubicBezTo>
                <a:cubicBezTo>
                  <a:pt x="3577" y="423"/>
                  <a:pt x="3602" y="413"/>
                  <a:pt x="3634" y="411"/>
                </a:cubicBezTo>
                <a:cubicBezTo>
                  <a:pt x="3646" y="410"/>
                  <a:pt x="3673" y="406"/>
                  <a:pt x="3683" y="415"/>
                </a:cubicBezTo>
                <a:cubicBezTo>
                  <a:pt x="3700" y="429"/>
                  <a:pt x="3702" y="448"/>
                  <a:pt x="3728" y="455"/>
                </a:cubicBezTo>
                <a:cubicBezTo>
                  <a:pt x="3738" y="458"/>
                  <a:pt x="3751" y="456"/>
                  <a:pt x="3761" y="456"/>
                </a:cubicBezTo>
                <a:moveTo>
                  <a:pt x="3806" y="436"/>
                </a:moveTo>
                <a:cubicBezTo>
                  <a:pt x="3857" y="411"/>
                  <a:pt x="3905" y="412"/>
                  <a:pt x="3961" y="412"/>
                </a:cubicBezTo>
                <a:cubicBezTo>
                  <a:pt x="4047" y="412"/>
                  <a:pt x="4154" y="430"/>
                  <a:pt x="4237" y="409"/>
                </a:cubicBezTo>
                <a:cubicBezTo>
                  <a:pt x="4241" y="406"/>
                  <a:pt x="4246" y="404"/>
                  <a:pt x="4250" y="401"/>
                </a:cubicBezTo>
                <a:cubicBezTo>
                  <a:pt x="4248" y="366"/>
                  <a:pt x="4218" y="363"/>
                  <a:pt x="4186" y="353"/>
                </a:cubicBezTo>
                <a:cubicBezTo>
                  <a:pt x="4130" y="336"/>
                  <a:pt x="4067" y="330"/>
                  <a:pt x="4008" y="336"/>
                </a:cubicBezTo>
                <a:cubicBezTo>
                  <a:pt x="3971" y="340"/>
                  <a:pt x="3930" y="359"/>
                  <a:pt x="3920" y="398"/>
                </a:cubicBezTo>
                <a:cubicBezTo>
                  <a:pt x="3913" y="424"/>
                  <a:pt x="3921" y="427"/>
                  <a:pt x="3937" y="441"/>
                </a:cubicBezTo>
                <a:moveTo>
                  <a:pt x="4634" y="258"/>
                </a:moveTo>
                <a:cubicBezTo>
                  <a:pt x="4631" y="250"/>
                  <a:pt x="4608" y="237"/>
                  <a:pt x="4595" y="248"/>
                </a:cubicBezTo>
                <a:cubicBezTo>
                  <a:pt x="4578" y="262"/>
                  <a:pt x="4574" y="311"/>
                  <a:pt x="4580" y="330"/>
                </a:cubicBezTo>
                <a:cubicBezTo>
                  <a:pt x="4593" y="371"/>
                  <a:pt x="4634" y="404"/>
                  <a:pt x="4662" y="435"/>
                </a:cubicBezTo>
                <a:cubicBezTo>
                  <a:pt x="4679" y="453"/>
                  <a:pt x="4687" y="463"/>
                  <a:pt x="4694" y="485"/>
                </a:cubicBezTo>
                <a:cubicBezTo>
                  <a:pt x="4689" y="513"/>
                  <a:pt x="4658" y="504"/>
                  <a:pt x="4634" y="504"/>
                </a:cubicBezTo>
                <a:cubicBezTo>
                  <a:pt x="4603" y="504"/>
                  <a:pt x="4560" y="511"/>
                  <a:pt x="4533" y="494"/>
                </a:cubicBezTo>
                <a:cubicBezTo>
                  <a:pt x="4530" y="491"/>
                  <a:pt x="4527" y="487"/>
                  <a:pt x="4524" y="484"/>
                </a:cubicBezTo>
                <a:moveTo>
                  <a:pt x="4853" y="316"/>
                </a:moveTo>
                <a:cubicBezTo>
                  <a:pt x="4850" y="320"/>
                  <a:pt x="4815" y="362"/>
                  <a:pt x="4805" y="378"/>
                </a:cubicBezTo>
                <a:cubicBezTo>
                  <a:pt x="4788" y="406"/>
                  <a:pt x="4781" y="432"/>
                  <a:pt x="4780" y="464"/>
                </a:cubicBezTo>
                <a:cubicBezTo>
                  <a:pt x="4779" y="485"/>
                  <a:pt x="4803" y="482"/>
                  <a:pt x="4819" y="480"/>
                </a:cubicBezTo>
                <a:cubicBezTo>
                  <a:pt x="4841" y="477"/>
                  <a:pt x="4856" y="444"/>
                  <a:pt x="4864" y="425"/>
                </a:cubicBezTo>
                <a:cubicBezTo>
                  <a:pt x="4872" y="406"/>
                  <a:pt x="4874" y="385"/>
                  <a:pt x="4880" y="366"/>
                </a:cubicBezTo>
                <a:cubicBezTo>
                  <a:pt x="4881" y="365"/>
                  <a:pt x="4881" y="364"/>
                  <a:pt x="4882" y="363"/>
                </a:cubicBezTo>
                <a:cubicBezTo>
                  <a:pt x="4882" y="388"/>
                  <a:pt x="4877" y="413"/>
                  <a:pt x="4892" y="435"/>
                </a:cubicBezTo>
                <a:cubicBezTo>
                  <a:pt x="4907" y="451"/>
                  <a:pt x="4912" y="457"/>
                  <a:pt x="4928" y="460"/>
                </a:cubicBezTo>
                <a:moveTo>
                  <a:pt x="5133" y="356"/>
                </a:moveTo>
                <a:cubicBezTo>
                  <a:pt x="5133" y="362"/>
                  <a:pt x="5135" y="382"/>
                  <a:pt x="5135" y="392"/>
                </a:cubicBezTo>
                <a:cubicBezTo>
                  <a:pt x="5135" y="417"/>
                  <a:pt x="5135" y="442"/>
                  <a:pt x="5136" y="467"/>
                </a:cubicBezTo>
                <a:cubicBezTo>
                  <a:pt x="5150" y="465"/>
                  <a:pt x="5154" y="469"/>
                  <a:pt x="5165" y="459"/>
                </a:cubicBezTo>
                <a:cubicBezTo>
                  <a:pt x="5180" y="446"/>
                  <a:pt x="5186" y="430"/>
                  <a:pt x="5207" y="425"/>
                </a:cubicBezTo>
                <a:cubicBezTo>
                  <a:pt x="5218" y="423"/>
                  <a:pt x="5224" y="425"/>
                  <a:pt x="5232" y="431"/>
                </a:cubicBezTo>
                <a:cubicBezTo>
                  <a:pt x="5255" y="447"/>
                  <a:pt x="5250" y="463"/>
                  <a:pt x="5284" y="466"/>
                </a:cubicBezTo>
                <a:cubicBezTo>
                  <a:pt x="5349" y="472"/>
                  <a:pt x="5416" y="464"/>
                  <a:pt x="5481" y="460"/>
                </a:cubicBezTo>
                <a:cubicBezTo>
                  <a:pt x="5502" y="459"/>
                  <a:pt x="5532" y="456"/>
                  <a:pt x="5550" y="464"/>
                </a:cubicBezTo>
                <a:cubicBezTo>
                  <a:pt x="5560" y="469"/>
                  <a:pt x="5566" y="478"/>
                  <a:pt x="5578" y="481"/>
                </a:cubicBezTo>
                <a:cubicBezTo>
                  <a:pt x="5592" y="485"/>
                  <a:pt x="5608" y="485"/>
                  <a:pt x="5623" y="484"/>
                </a:cubicBezTo>
                <a:cubicBezTo>
                  <a:pt x="5650" y="482"/>
                  <a:pt x="5660" y="462"/>
                  <a:pt x="5679" y="445"/>
                </a:cubicBezTo>
                <a:cubicBezTo>
                  <a:pt x="5705" y="421"/>
                  <a:pt x="5726" y="417"/>
                  <a:pt x="5759" y="415"/>
                </a:cubicBezTo>
                <a:cubicBezTo>
                  <a:pt x="5778" y="414"/>
                  <a:pt x="5798" y="415"/>
                  <a:pt x="5817" y="415"/>
                </a:cubicBezTo>
                <a:cubicBezTo>
                  <a:pt x="5803" y="399"/>
                  <a:pt x="5792" y="385"/>
                  <a:pt x="5770" y="371"/>
                </a:cubicBezTo>
                <a:cubicBezTo>
                  <a:pt x="5719" y="337"/>
                  <a:pt x="5666" y="311"/>
                  <a:pt x="5604" y="303"/>
                </a:cubicBezTo>
                <a:cubicBezTo>
                  <a:pt x="5549" y="297"/>
                  <a:pt x="5504" y="297"/>
                  <a:pt x="5472" y="349"/>
                </a:cubicBezTo>
                <a:cubicBezTo>
                  <a:pt x="5443" y="394"/>
                  <a:pt x="5456" y="449"/>
                  <a:pt x="5487" y="487"/>
                </a:cubicBezTo>
                <a:cubicBezTo>
                  <a:pt x="5528" y="537"/>
                  <a:pt x="5593" y="563"/>
                  <a:pt x="5653" y="583"/>
                </a:cubicBezTo>
                <a:cubicBezTo>
                  <a:pt x="5704" y="600"/>
                  <a:pt x="5754" y="609"/>
                  <a:pt x="5806" y="617"/>
                </a:cubicBezTo>
                <a:moveTo>
                  <a:pt x="5990" y="535"/>
                </a:moveTo>
                <a:cubicBezTo>
                  <a:pt x="6004" y="532"/>
                  <a:pt x="6017" y="532"/>
                  <a:pt x="6032" y="532"/>
                </a:cubicBezTo>
                <a:cubicBezTo>
                  <a:pt x="6042" y="532"/>
                  <a:pt x="6044" y="536"/>
                  <a:pt x="6048" y="545"/>
                </a:cubicBezTo>
                <a:cubicBezTo>
                  <a:pt x="6049" y="548"/>
                  <a:pt x="6049" y="552"/>
                  <a:pt x="6049" y="555"/>
                </a:cubicBezTo>
                <a:lnTo>
                  <a:pt x="6049" y="556"/>
                </a:lnTo>
                <a:cubicBezTo>
                  <a:pt x="6044" y="548"/>
                  <a:pt x="6039" y="541"/>
                  <a:pt x="6036" y="532"/>
                </a:cubicBezTo>
                <a:cubicBezTo>
                  <a:pt x="6035" y="529"/>
                  <a:pt x="6033" y="510"/>
                  <a:pt x="6035" y="508"/>
                </a:cubicBezTo>
                <a:cubicBezTo>
                  <a:pt x="6042" y="502"/>
                  <a:pt x="6061" y="499"/>
                  <a:pt x="6070" y="498"/>
                </a:cubicBezTo>
                <a:cubicBezTo>
                  <a:pt x="6071" y="498"/>
                  <a:pt x="6072" y="498"/>
                  <a:pt x="6073" y="498"/>
                </a:cubicBezTo>
                <a:cubicBezTo>
                  <a:pt x="6073" y="510"/>
                  <a:pt x="6073" y="517"/>
                  <a:pt x="6068" y="527"/>
                </a:cubicBez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2024-02-15T13:53:30Z</dcterms:created>
  <dc:creator/>
  <dc:description/>
  <dc:language>en-IN</dc:language>
  <cp:lastModifiedBy/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